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notesSlides/notesSlide1.xml" ContentType="application/vnd.openxmlformats-officedocument.presentationml.notesSlide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notesSlides/notesSlide2.xml" ContentType="application/vnd.openxmlformats-officedocument.presentationml.notesSlide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6"/>
  </p:notesMasterIdLst>
  <p:sldIdLst>
    <p:sldId id="266" r:id="rId3"/>
    <p:sldId id="267" r:id="rId4"/>
    <p:sldId id="268" r:id="rId5"/>
    <p:sldId id="269" r:id="rId6"/>
    <p:sldId id="258" r:id="rId7"/>
    <p:sldId id="270" r:id="rId8"/>
    <p:sldId id="271" r:id="rId9"/>
    <p:sldId id="272" r:id="rId10"/>
    <p:sldId id="273" r:id="rId11"/>
    <p:sldId id="299" r:id="rId12"/>
    <p:sldId id="339" r:id="rId13"/>
    <p:sldId id="287" r:id="rId14"/>
    <p:sldId id="369" r:id="rId15"/>
  </p:sldIdLst>
  <p:sldSz cx="12192000" cy="6858000"/>
  <p:notesSz cx="6858000" cy="9144000"/>
  <p:defaultTextStyle>
    <a:defPPr>
      <a:defRPr lang="fr-S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04A6C85-866E-2E4F-A5C4-A20446CE2092}">
          <p14:sldIdLst/>
        </p14:section>
        <p14:section name="Retrodiction on a Black Hole" id="{3A04175F-DB0F-034C-BE92-06498C62CBA2}">
          <p14:sldIdLst>
            <p14:sldId id="266"/>
            <p14:sldId id="267"/>
            <p14:sldId id="268"/>
            <p14:sldId id="269"/>
            <p14:sldId id="258"/>
            <p14:sldId id="270"/>
            <p14:sldId id="271"/>
            <p14:sldId id="272"/>
            <p14:sldId id="273"/>
            <p14:sldId id="299"/>
            <p14:sldId id="339"/>
            <p14:sldId id="287"/>
            <p14:sldId id="3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21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96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15 2944 0 0,'-4'5'10634'0'0,"3"-4"-10400"0"0,0-1 0 0 0,1 0 0 0 0,-1 1 0 0 0,0-1 0 0 0,0 0 0 0 0,0 1 0 0 0,0-1 0 0 0,0 0 0 0 0,0 0 0 0 0,0 0 0 0 0,0 0 0 0 0,0 0 0 0 0,0 0 0 0 0,-1 0 0 0 0,0-2-185 0 0,5-2-40 0 0,3-2 28 0 0,7-1-102 0 0,-12 7 88 0 0,-1 0 1 0 0,0 0-1 0 0,0-1 0 0 0,1 1 0 0 0,-1 0 1 0 0,0 0-1 0 0,0 0 0 0 0,1 0 1 0 0,-1 0-1 0 0,0 0 0 0 0,0 0 1 0 0,0 0-1 0 0,1 0 0 0 0,-1 0 0 0 0,0 0 1 0 0,0 0-1 0 0,1 0 0 0 0,-1 1 1 0 0,0-1-1 0 0,0 0 0 0 0,1 0 1 0 0,-1 0-1 0 0,0 0 0 0 0,0 0 0 0 0,0 0 1 0 0,1 0-1 0 0,-1 1 0 0 0,0-1 1 0 0,0 0-1 0 0,0 0 0 0 0,0 0 1 0 0,1 1-1 0 0,-1-1 0 0 0,0 0 0 0 0,0 0 1 0 0,0 0-1 0 0,0 1 0 0 0,0-1 1 0 0,0 0-1 0 0,0 0 0 0 0,0 0 1 0 0,0 1-1 0 0,0-1 0 0 0,1 0 0 0 0,-1 0 1 0 0,0 1-1 0 0,0-1 0 0 0,0 0 1 0 0,-1 0-1 0 0,1 1 0 0 0,0-1 1 0 0,0 0-1 0 0,0 0 0 0 0,0 1 0 0 0,0-1 1 0 0,0 0-1 0 0,0 0 0 0 0,0 0 1 0 0,0 1-1 0 0,-1-1 0 0 0,1 4 100 0 0,-1-1-1 0 0,0 1 1 0 0,0 0-1 0 0,-4 6 1 0 0,5-10-104 0 0,0 1 0 0 0,0-1 0 0 0,0 1 0 0 0,-1-1 0 0 0,1 0 0 0 0,0 1 0 0 0,0-1 0 0 0,-1 1 0 0 0,1-1 0 0 0,0 0 0 0 0,0 1 0 0 0,-1-1 0 0 0,1 0 0 0 0,-1 1 0 0 0,1-1 0 0 0,0 0 0 0 0,-1 0 0 0 0,1 1 0 0 0,-1-1 0 0 0,1 0 0 0 0,0 0 0 0 0,-1 0 0 0 0,1 0 0 0 0,-1 1 0 0 0,1-1 0 0 0,-1 0 0 0 0,1 0 0 0 0,-1 0 0 0 0,1 0 0 0 0,-1 0 0 0 0,1 0 0 0 0,0 0 0 0 0,-1 0 0 0 0,1 0 0 0 0,-1 0 0 0 0,1-1 0 0 0,-1 1 0 0 0,1 0 0 0 0,-1 0 0 0 0,1 0 0 0 0,0 0 0 0 0,-1-1 0 0 0,1 1 0 0 0,-1 0 0 0 0,1-1 0 0 0,0 1 0 0 0,-1 0 0 0 0,1-1 0 0 0,0 1 0 0 0,-1 0 0 0 0,1-1 0 0 0,-1 0 0 0 0,1 1-37 0 0,-1-1 0 0 0,1 0 0 0 0,-1 1 0 0 0,1-1 0 0 0,-1 0 0 0 0,1 0 1 0 0,0 1-1 0 0,-1-1 0 0 0,1 0 0 0 0,0 0 0 0 0,-1 0 0 0 0,1 1 0 0 0,0-1 1 0 0,0 0-1 0 0,0 0 0 0 0,0 0 0 0 0,0 0 0 0 0,0 1 0 0 0,0-1 0 0 0,0 0 0 0 0,0 0 1 0 0,0 0-1 0 0,1 0 0 0 0,-1 1 0 0 0,0-1 0 0 0,0 0 0 0 0,1 0 0 0 0,-1 0 1 0 0,1 1-1 0 0,-1-1 0 0 0,1 0 0 0 0,-1 1 0 0 0,1-1 0 0 0,-1 0 0 0 0,1 1 0 0 0,-1-1 1 0 0,2 0-1 0 0,-1 0-18 0 0,0 0 0 0 0,0 0 0 0 0,1 0 1 0 0,-1 0-1 0 0,0 0 0 0 0,1 1 0 0 0,-1-1 0 0 0,0 1 0 0 0,1-1 1 0 0,-1 1-1 0 0,1-1 0 0 0,-1 1 0 0 0,1 0 0 0 0,-1-1 1 0 0,1 1-1 0 0,-1 0 0 0 0,1 0 0 0 0,-1 0 0 0 0,1 0 1 0 0,2 1-1 0 0,-4-1 48 0 0,1 0-1 0 0,-1 1 1 0 0,1-1 0 0 0,-1 0 0 0 0,1 1-1 0 0,-1-1 1 0 0,1 0 0 0 0,-1 1 0 0 0,1-1 0 0 0,-1 1-1 0 0,0-1 1 0 0,1 1 0 0 0,-1-1 0 0 0,0 1-1 0 0,1-1 1 0 0,-1 1 0 0 0,0-1 0 0 0,0 1-1 0 0,1-1 1 0 0,-1 1 0 0 0,0-1 0 0 0,0 1 0 0 0,0 0-1 0 0,0-1 1 0 0,0 1 0 0 0,0-1 0 0 0,0 1-1 0 0,0 0 1 0 0,0-1 0 0 0,0 1 0 0 0,0-1-1 0 0,0 1 1 0 0,0-1 0 0 0,-1 2 0 0 0,1-1 39 0 0,0 1 0 0 0,-1-1 1 0 0,1 0-1 0 0,-1 1 0 0 0,0-1 1 0 0,1 0-1 0 0,-1 1 0 0 0,0-1 0 0 0,0 0 1 0 0,0 0-1 0 0,0 0 0 0 0,-1 2 1 0 0,0-2-38 0 0,1 0 0 0 0,-1-1 0 0 0,0 1 0 0 0,0 0 0 0 0,1-1 0 0 0,-1 1 1 0 0,0-1-1 0 0,0 1 0 0 0,0-1 0 0 0,0 0 0 0 0,1 0 0 0 0,-1 0 0 0 0,0 0 1 0 0,-3-1-1 0 0,4 1-11 0 0,1 0 0 0 0,-1 0 0 0 0,1 0 0 0 0,-1 0 1 0 0,1-1-1 0 0,-1 1 0 0 0,1 0 0 0 0,-1 0 0 0 0,1-1 1 0 0,-1 1-1 0 0,1 0 0 0 0,-1-1 0 0 0,1 1 0 0 0,-1 0 1 0 0,1-1-1 0 0,0 1 0 0 0,-1-1 0 0 0,1 1 0 0 0,0-1 0 0 0,-1 0 1 0 0,1 1-3 0 0,0-1 0 0 0,-1 0 0 0 0,1 0 1 0 0,0 0-1 0 0,0 1 0 0 0,0-1 0 0 0,0 0 1 0 0,0 0-1 0 0,1 1 0 0 0,-1-1 0 0 0,0 0 1 0 0,0 0-1 0 0,0 0 0 0 0,1 1 0 0 0,-1-1 1 0 0,0 0-1 0 0,1 1 0 0 0,-1-1 0 0 0,1 0 1 0 0,0-1-18 0 0,-1 1-1 0 0,1 0 1 0 0,0 0 0 0 0,0 0 0 0 0,0 0 0 0 0,0 0 0 0 0,-1 0-1 0 0,1 0 1 0 0,1 0 0 0 0,-1 1 0 0 0,0-1 0 0 0,0 0 0 0 0,0 1-1 0 0,0-1 1 0 0,0 0 0 0 0,1 1 0 0 0,-1-1 0 0 0,0 1 0 0 0,1 0-1 0 0,1-1 1 0 0,-2 1 9 0 0,-1 0-1 0 0,1 0 0 0 0,0 1 0 0 0,0-1 1 0 0,-1 0-1 0 0,1 0 0 0 0,0 0 0 0 0,0 1 1 0 0,-1-1-1 0 0,1 1 0 0 0,0-1 0 0 0,-1 0 1 0 0,1 1-1 0 0,0-1 0 0 0,-1 1 0 0 0,1-1 1 0 0,0 1-1 0 0,-1 0 0 0 0,1-1 0 0 0,-1 1 1 0 0,1-1-1 0 0,-1 1 0 0 0,0 0 0 0 0,1-1 1 0 0,-1 1-1 0 0,0 0 0 0 0,1 0 0 0 0,-1-1 1 0 0,0 1-1 0 0,0 0 0 0 0,0 0 0 0 0,0 0 1 0 0,1-1-1 0 0,-1 2 0 0 0,-1-1 33 0 0,1 0 0 0 0,0 0 1 0 0,0 0-1 0 0,0-1 0 0 0,0 1 0 0 0,-1 0 1 0 0,1 0-1 0 0,0-1 0 0 0,-1 1 0 0 0,1 0 1 0 0,-1-1-1 0 0,1 1 0 0 0,0 0 0 0 0,-1-1 1 0 0,0 1-1 0 0,1-1 0 0 0,-1 1 0 0 0,1 0 1 0 0,-1-1-1 0 0,0 0 0 0 0,1 1 0 0 0,-1-1 1 0 0,0 1-1 0 0,1-1 0 0 0,-1 0 0 0 0,-1 1 1 0 0,2-1-30 0 0,-1 0 1 0 0,1 1 0 0 0,-1-1 0 0 0,1 0 0 0 0,-1 0 0 0 0,0 1 0 0 0,1-1 0 0 0,-1 0 0 0 0,1 0 0 0 0,-1 0 0 0 0,1 0 0 0 0,-1 0 0 0 0,0 0 0 0 0,1 0 0 0 0,-1 0 0 0 0,1 0 0 0 0,-1 0 0 0 0,0 0 0 0 0,1-1-1 0 0,-1 1 1 0 0,1 0 0 0 0,-1 0 0 0 0,1 0 0 0 0,-1-1 0 0 0,1 1 0 0 0,-1 0 0 0 0,1-1 0 0 0,-1 1 0 0 0,1 0 0 0 0,-1-1 0 0 0,1 1 0 0 0,-1-1 0 0 0,1 1 0 0 0,-1-1 0 0 0,1 0-38 0 0,-1 0 1 0 0,1 1 0 0 0,0-1 0 0 0,-1 0 0 0 0,1 1 0 0 0,0-1-1 0 0,0 0 1 0 0,0 0 0 0 0,-1 1 0 0 0,1-1 0 0 0,0 0 0 0 0,0 0-1 0 0,0 0 1 0 0,0 1 0 0 0,0-1 0 0 0,0 0 0 0 0,1 0 0 0 0,-1 1-1 0 0,0-1 1 0 0,0 0 0 0 0,0 1 0 0 0,1-1 0 0 0,-1 0-1 0 0,0 0 1 0 0,1 1 0 0 0,-1-1 0 0 0,1 1 0 0 0,-1-1 0 0 0,1 0-1 0 0,-1 1 1 0 0,1-1 0 0 0,-1 1 0 0 0,1-1 0 0 0,-1 1 0 0 0,1-1-1 0 0,0 1 1 0 0,-1 0 0 0 0,1-1 0 0 0,0 1 0 0 0,-1 0 0 0 0,1-1-1 0 0,0 1 1 0 0,0 0 0 0 0,-1 0 0 0 0,1 0 0 0 0,0-1-1 0 0,0 1 1 0 0,-1 0 0 0 0,1 0 0 0 0,0 0 0 0 0,0 0 0 0 0,0 1-1 0 0,-1-1 1 0 0,1 0 0 0 0,0 0 0 0 0,-1 0 0 0 0,2 1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37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2 151 24 0 0,'-1'-6'15823'0'0,"1"-2"-14884"0"0,3-15 708 0 0,2 15-1364 0 0,-1 3-31 0 0,-1 2-107 0 0,0-1 0 0 0,1 0 0 0 0,0 1 1 0 0,-1 0-1 0 0,1 0 0 0 0,1 0 0 0 0,-1 0 1 0 0,0 1-1 0 0,1 0 0 0 0,-1-1 0 0 0,7 0 0 0 0,17-12 537 0 0,-11 5-563 0 0,-12 6-93 0 0,1 0 0 0 0,-1 0 0 0 0,1 1 0 0 0,0-1 0 0 0,1 1 0 0 0,-1 1 0 0 0,0-1 0 0 0,1 1 0 0 0,0 1 0 0 0,-1-1 0 0 0,10 0 0 0 0,3 2 39 0 0,-13 0 0 0 0,0 0 1 0 0,1 0 0 0 0,-1-1-1 0 0,7-1 1 0 0,-10 2-69 0 0,1-1-1 0 0,-1 1 1 0 0,0-1-1 0 0,0 1 1 0 0,0 0 0 0 0,1 0-1 0 0,-1 1 1 0 0,0-1-1 0 0,0 1 1 0 0,1-1 0 0 0,-1 1-1 0 0,0 0 1 0 0,0 0-1 0 0,0 0 1 0 0,0 1 0 0 0,0-1-1 0 0,0 1 1 0 0,-1 0 0 0 0,1-1-1 0 0,0 1 1 0 0,4 5-1 0 0,6 3 221 0 0,-11-8-212 0 0,0-1 1 0 0,0 0 0 0 0,-1 1 0 0 0,1-1 0 0 0,0 1-1 0 0,-1-1 1 0 0,1 1 0 0 0,-1 0 0 0 0,0 0 0 0 0,3 3-1 0 0,1 8 115 0 0,1 1 0 0 0,-2-1 0 0 0,0 1 0 0 0,0 0 0 0 0,2 26 0 0 0,-6-30-96 0 0,0 1-1 0 0,-1-1 1 0 0,0 0-1 0 0,0 1 1 0 0,-1-1-1 0 0,-1 0 1 0 0,0 0-1 0 0,0 0 1 0 0,-1 0-1 0 0,0-1 1 0 0,-5 10-1 0 0,3-9-33 0 0,2-2 43 0 0,0-1 1 0 0,-1 0-1 0 0,1-1 1 0 0,-9 10-1 0 0,11-14 1 0 0,0 0 0 0 0,0-1 0 0 0,0 1 0 0 0,-1 0 0 0 0,1-1-1 0 0,0 0 1 0 0,-1 1 0 0 0,1-1 0 0 0,-1 0 0 0 0,1 0 0 0 0,-1-1 0 0 0,0 1 0 0 0,1 0 0 0 0,-1-1 0 0 0,0 0 0 0 0,1 0-1 0 0,-5 0 1 0 0,-2 0 92 0 0,1-2-1 0 0,-1 1 1 0 0,-11-5-1 0 0,10 4 6 0 0,-21-4 0 0 0,24 4-82 0 0,-1 1 1 0 0,0-1-1 0 0,1 0 0 0 0,0 0 0 0 0,0-1 0 0 0,0 0 0 0 0,0 0 1 0 0,0-1-1 0 0,0 0 0 0 0,1 0 0 0 0,0 0 0 0 0,-1-1 0 0 0,2 0 1 0 0,-10-9-1 0 0,6 4-17 0 0,7 8-25 0 0,-1 0 0 0 0,1-1-1 0 0,-1 1 1 0 0,1-1-1 0 0,0 0 1 0 0,0 1-1 0 0,0-1 1 0 0,0 0-1 0 0,1 0 1 0 0,-1-1-1 0 0,1 1 1 0 0,0 0 0 0 0,0 0-1 0 0,0-1 1 0 0,0 1-1 0 0,0 0 1 0 0,0-7-1 0 0,2-37-1509 0 0,0 31-1937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8:37.759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364 214 2256 0 0,'-3'-10'8504'0'0,"1"-2"-4576"0"0,-19-21 2563 0 0,17 28-6193 0 0,1-1 1 0 0,1 1-1 0 0,-5-11 1 0 0,5 10-207 0 0,0 0-1 0 0,-1 1 1 0 0,1-1 0 0 0,-6-6 0 0 0,2 3 61 0 0,-1 1-1 0 0,0 0 1 0 0,-1 1-1 0 0,0 0 1 0 0,0 0 0 0 0,0 0-1 0 0,-1 1 1 0 0,0 0-1 0 0,0 1 1 0 0,-1 0-1 0 0,0 1 1 0 0,-15-6 0 0 0,23 10-124 0 0,0-1 0 0 0,-1 1 0 0 0,1 0 0 0 0,0-1-1 0 0,-1 1 1 0 0,1 0 0 0 0,-1 0 0 0 0,1 1 0 0 0,0-1 0 0 0,-1 1 0 0 0,1-1 0 0 0,0 1 0 0 0,-3 0 0 0 0,-2 3 13 0 0,0-1 0 0 0,-11 8 0 0 0,-10 5 135 0 0,23-13-163 0 0,0 0 1 0 0,1 1 0 0 0,0-1 0 0 0,-1 1-1 0 0,1 0 1 0 0,1 0 0 0 0,-1 0-1 0 0,0 1 1 0 0,1-1 0 0 0,-3 6 0 0 0,-4 5-20 0 0,7-11 40 0 0,0 0-1 0 0,1 0 1 0 0,0 0-1 0 0,0 0 1 0 0,0 1-1 0 0,1-1 1 0 0,-2 8-1 0 0,-4 35 154 0 0,5-27-149 0 0,1-14-63 0 0,1 0 0 0 0,-1 0 0 0 0,1-1 0 0 0,1 1 1 0 0,-1 0-1 0 0,1-1 0 0 0,0 1 0 0 0,0 0 0 0 0,0-1 1 0 0,1 1-1 0 0,0-1 0 0 0,5 10 0 0 0,-4-9 7 0 0,1-1 1 0 0,-1 0-1 0 0,1-1 0 0 0,0 1 0 0 0,1-1 1 0 0,-1 0-1 0 0,1 0 0 0 0,0 0 0 0 0,0 0 1 0 0,0-1-1 0 0,11 5 0 0 0,-9-4-55 0 0,1-1 0 0 0,0 0 0 0 0,0 0 0 0 0,0 0 0 0 0,0-1 0 0 0,1-1 0 0 0,-1 1 0 0 0,1-1 0 0 0,-1-1 0 0 0,1 1 0 0 0,-1-2 1 0 0,1 1-1 0 0,-1-1 0 0 0,0 0 0 0 0,1-1 0 0 0,-1 0 0 0 0,0 0 0 0 0,0-1 0 0 0,0 0 0 0 0,0 0 0 0 0,-1-1 0 0 0,1 0 0 0 0,-1 0 0 0 0,0-1 0 0 0,10-8 0 0 0,-16 13 26 0 0,8-9-3427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8:39.127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247 206 2600 0 0,'-1'2'714'0'0,"-1"1"1"0"0,1-1-1 0 0,0 0 0 0 0,-1 0 0 0 0,1 1 1 0 0,-1-1-1 0 0,0 0 0 0 0,0-1 1 0 0,0 1-1 0 0,1 0 0 0 0,-2 0 1 0 0,1-1-1 0 0,0 0 0 0 0,0 1 0 0 0,0-1 1 0 0,-5 2-1 0 0,5-3-487 0 0,0 1 1 0 0,0-1-1 0 0,0 1 0 0 0,0-1 0 0 0,0 0 1 0 0,0 0-1 0 0,0 0 0 0 0,-1 0 0 0 0,1-1 1 0 0,0 1-1 0 0,0 0 0 0 0,0-1 0 0 0,0 1 1 0 0,0-1-1 0 0,0 0 0 0 0,0 0 0 0 0,0 0 1 0 0,0 0-1 0 0,1 0 0 0 0,-1 0 0 0 0,-1-2 1 0 0,-1 0-167 0 0,0-1 0 0 0,0 1 0 0 0,1-1 0 0 0,0 0 0 0 0,0 0 0 0 0,0-1 0 0 0,0 1 0 0 0,1-1 0 0 0,0 1 1 0 0,-1-1-1 0 0,2 0 0 0 0,-1 0 0 0 0,1 0 0 0 0,-1 0 0 0 0,0-9 0 0 0,2-4 43 0 0,1 16-101 0 0,-1 0 0 0 0,1-1 0 0 0,0 1 0 0 0,0 0 0 0 0,0 0 0 0 0,0-1-1 0 0,1 1 1 0 0,-1 0 0 0 0,0 0 0 0 0,1 0 0 0 0,0 1 0 0 0,-1-1 0 0 0,1 0 0 0 0,0 0 0 0 0,0 1 0 0 0,4-3 0 0 0,-5 3-3 0 0,1 0 0 0 0,0-1 0 0 0,-1 1 0 0 0,1 1 0 0 0,0-1 0 0 0,0 0 0 0 0,0 0 0 0 0,0 1 0 0 0,-1-1 0 0 0,1 1 0 0 0,0-1-1 0 0,0 1 1 0 0,0 0 0 0 0,0 0 0 0 0,0 0 0 0 0,0 0 0 0 0,0 0 0 0 0,0 0 0 0 0,0 1 0 0 0,3 0 0 0 0,-4 0 10 0 0,0-1-1 0 0,0 1 0 0 0,0 0 0 0 0,0 0 1 0 0,0 0-1 0 0,-1 0 0 0 0,1-1 0 0 0,0 1 1 0 0,-1 0-1 0 0,1 0 0 0 0,0 0 0 0 0,-1 1 1 0 0,1-1-1 0 0,-1 0 0 0 0,0 0 0 0 0,1 0 1 0 0,-1 0-1 0 0,1 2 0 0 0,1 22 165 0 0,-2-22-144 0 0,0 1-1 0 0,0-1 1 0 0,-1 0 0 0 0,1 1 0 0 0,-1-1 0 0 0,0 0 0 0 0,0 1 0 0 0,0-1-1 0 0,0 0 1 0 0,0 0 0 0 0,-1 0 0 0 0,1 0 0 0 0,-1 0 0 0 0,0 0 0 0 0,0 0-1 0 0,0-1 1 0 0,0 1 0 0 0,-1-1 0 0 0,1 1 0 0 0,-1-1 0 0 0,1 0 0 0 0,-1 0-1 0 0,0 0 1 0 0,0 0 0 0 0,0-1 0 0 0,0 1 0 0 0,0-1 0 0 0,0 0 0 0 0,0 1-1 0 0,0-1 1 0 0,-1-1 0 0 0,1 1 0 0 0,0 0 0 0 0,-1-1 0 0 0,1 0 0 0 0,-1 0 0 0 0,-3 0-1 0 0,0-1 37 0 0,1 0 0 0 0,0-1 0 0 0,0 0 0 0 0,0 0 0 0 0,0 0 0 0 0,1-1 0 0 0,-1 0 0 0 0,0 0 0 0 0,1 0 0 0 0,-5-5 0 0 0,7 7-52 0 0,1-1 1 0 0,0 0 0 0 0,0 0-1 0 0,0 0 1 0 0,0 0 0 0 0,0 0 0 0 0,0-1-1 0 0,1 1 1 0 0,-1 0 0 0 0,1-1-1 0 0,0 1 1 0 0,-1-1 0 0 0,1 0-1 0 0,0 1 1 0 0,1-1 0 0 0,-1 0 0 0 0,0 0-1 0 0,1 0 1 0 0,0 1 0 0 0,-1-1-1 0 0,1 0 1 0 0,0 0 0 0 0,0 0-1 0 0,1-5 1 0 0,1 5-33 0 0,-1 0-1 0 0,0 1 0 0 0,0-1 1 0 0,1 0-1 0 0,0 0 0 0 0,-1 1 1 0 0,1-1-1 0 0,0 0 0 0 0,0 1 1 0 0,1 0-1 0 0,-1 0 0 0 0,0 0 1 0 0,1 0-1 0 0,0 0 0 0 0,-1 0 1 0 0,1 0-1 0 0,0 1 0 0 0,0-1 1 0 0,0 1-1 0 0,0 0 0 0 0,6-2 1 0 0,-7 3 16 0 0,0-1 0 0 0,1 0 0 0 0,-1 1 1 0 0,1-1-1 0 0,-1 1 0 0 0,1 0 0 0 0,-1 0 1 0 0,1 0-1 0 0,-1 0 0 0 0,0 1 0 0 0,1-1 0 0 0,-1 1 1 0 0,1-1-1 0 0,-1 1 0 0 0,0 0 0 0 0,1 0 0 0 0,-1 0 1 0 0,0 0-1 0 0,0 0 0 0 0,0 0 0 0 0,1 1 1 0 0,-1-1-1 0 0,-1 1 0 0 0,1-1 0 0 0,0 1 0 0 0,0 0 1 0 0,-1 0-1 0 0,3 3 0 0 0,-2-1 5 0 0,0 1 0 0 0,0 0 0 0 0,-1-1 0 0 0,1 1 0 0 0,-1 0 0 0 0,0 0 0 0 0,-1-1 0 0 0,1 1 0 0 0,-1 0 0 0 0,0 0-1 0 0,0 0 1 0 0,-1 0 0 0 0,1 0 0 0 0,-1 0 0 0 0,0-1 0 0 0,-2 7 0 0 0,2-8 13 0 0,0 0-1 0 0,-1 0 0 0 0,1 0 1 0 0,-1 0-1 0 0,1-1 0 0 0,-1 1 1 0 0,0-1-1 0 0,0 1 1 0 0,0-1-1 0 0,0 1 0 0 0,-4 2 1 0 0,4-4 7 0 0,0 1 0 0 0,0-1 0 0 0,0 0 0 0 0,0 0-1 0 0,0 0 1 0 0,-1 0 0 0 0,1-1 0 0 0,0 1 0 0 0,-1 0 0 0 0,1-1 0 0 0,0 0 0 0 0,-1 1 0 0 0,1-1 0 0 0,0 0 0 0 0,-1 0 0 0 0,-3-1 0 0 0,1 0 30 0 0,0-1 1 0 0,0 1-1 0 0,0-1 1 0 0,0 0-1 0 0,0 0 1 0 0,1 0-1 0 0,-1-1 0 0 0,1 1 1 0 0,0-1-1 0 0,-1 0 1 0 0,1-1-1 0 0,1 1 1 0 0,-7-7-1 0 0,8 8-55 0 0,0 0 0 0 0,1-1 0 0 0,-1 1 1 0 0,1 0-1 0 0,-1 0 0 0 0,1-1 0 0 0,0 1 0 0 0,0-1 0 0 0,0 1 0 0 0,0-1 0 0 0,0 0 0 0 0,1 1 0 0 0,-1-1 0 0 0,1 0 0 0 0,-1 1 1 0 0,1-1-1 0 0,0 0 0 0 0,0 0 0 0 0,1 1 0 0 0,-1-1 0 0 0,0 0 0 0 0,1 0 0 0 0,0 1 0 0 0,-1-1 0 0 0,1 1 0 0 0,0-1 1 0 0,2-3-1 0 0,0 2-31 0 0,0 0 1 0 0,-1 1 0 0 0,1-1 0 0 0,1 1-1 0 0,-1-1 1 0 0,0 1 0 0 0,1 0-1 0 0,0 0 1 0 0,0 0 0 0 0,0 1 0 0 0,0 0-1 0 0,0-1 1 0 0,5-1 0 0 0,-7 4 31 0 0,-1-1 1 0 0,1 1 0 0 0,0-1-1 0 0,0 1 1 0 0,-1-1-1 0 0,1 1 1 0 0,0 0 0 0 0,0 0-1 0 0,0 0 1 0 0,0 0-1 0 0,-1 0 1 0 0,1 0 0 0 0,0 0-1 0 0,0 1 1 0 0,-1-1-1 0 0,1 1 1 0 0,0-1 0 0 0,0 1-1 0 0,-1 0 1 0 0,1 0-1 0 0,-1 0 1 0 0,1 0 0 0 0,-1 0-1 0 0,1 0 1 0 0,-1 0-1 0 0,1 0 1 0 0,-1 0 0 0 0,0 1-1 0 0,0-1 1 0 0,0 0-1 0 0,0 1 1 0 0,0-1 0 0 0,0 1-1 0 0,0 0 1 0 0,0-1-1 0 0,0 3 1 0 0,1-1 11 0 0,0 1 1 0 0,-1 0-1 0 0,0 0 1 0 0,0-1-1 0 0,0 1 0 0 0,0 0 1 0 0,-1 0-1 0 0,0 0 1 0 0,0 0-1 0 0,0 0 0 0 0,0 6 1 0 0,-1-8-3 0 0,1 0 0 0 0,-1-1 0 0 0,1 1 0 0 0,-1 0 0 0 0,0-1 1 0 0,1 1-1 0 0,-1-1 0 0 0,0 1 0 0 0,0-1 0 0 0,0 0 0 0 0,0 1 0 0 0,0-1 0 0 0,0 0 1 0 0,-1 0-1 0 0,1 1 0 0 0,0-1 0 0 0,-1 0 0 0 0,1 0 0 0 0,-1 0 0 0 0,1-1 0 0 0,-1 1 0 0 0,1 0 1 0 0,-1-1-1 0 0,0 1 0 0 0,1-1 0 0 0,-1 1 0 0 0,0-1 0 0 0,-2 1 0 0 0,1-1 30 0 0,0 0 0 0 0,0 1 0 0 0,0-1-1 0 0,0 0 1 0 0,0-1 0 0 0,0 1 0 0 0,0 0 0 0 0,1-1-1 0 0,-1 0 1 0 0,-3-1 0 0 0,4 2-21 0 0,0-1-1 0 0,0 0 1 0 0,1 0 0 0 0,-1 0-1 0 0,1 0 1 0 0,-1-1 0 0 0,1 1 0 0 0,-1 0-1 0 0,1-1 1 0 0,-1 1 0 0 0,1-1-1 0 0,0 1 1 0 0,0-1 0 0 0,0 0 0 0 0,0 1-1 0 0,0-1 1 0 0,-1-3 0 0 0,1 1-37 0 0,0 1 1 0 0,0-1 0 0 0,0 0 0 0 0,0 0-1 0 0,1 1 1 0 0,0-1 0 0 0,0 0 0 0 0,0 0-1 0 0,0 0 1 0 0,0 0 0 0 0,1 1 0 0 0,-1-1-1 0 0,1 0 1 0 0,0 0 0 0 0,1 1-1 0 0,-1-1 1 0 0,0 1 0 0 0,1-1 0 0 0,0 1-1 0 0,0-1 1 0 0,0 1 0 0 0,4-5 0 0 0,-1 2-13 0 0,-1 1 1 0 0,1 0-1 0 0,0 0 1 0 0,1 0-1 0 0,-1 0 1 0 0,1 1-1 0 0,0 0 1 0 0,11-6-1 0 0,-16 9 29 0 0,0 1 1 0 0,0-1-1 0 0,0 1 1 0 0,0 0-1 0 0,0 0 0 0 0,0-1 1 0 0,0 1-1 0 0,0 0 0 0 0,0 0 1 0 0,0 0-1 0 0,0 0 1 0 0,0 0-1 0 0,0 0 0 0 0,0 0 1 0 0,0 1-1 0 0,0-1 1 0 0,0 0-1 0 0,0 0 0 0 0,0 1 1 0 0,0-1-1 0 0,0 1 1 0 0,1 0-1 0 0,-1 0 3 0 0,0 0 1 0 0,0 0 0 0 0,0 1-1 0 0,0-1 1 0 0,0 0-1 0 0,0 1 1 0 0,0-1-1 0 0,0 0 1 0 0,-1 1 0 0 0,1-1-1 0 0,-1 1 1 0 0,2 2-1 0 0,-1 3 26 0 0,0 0-1 0 0,0 0 1 0 0,0 0-1 0 0,-1 14 1 0 0,0-15 5 0 0,-1-1 1 0 0,0 0-1 0 0,0 1 1 0 0,0-1-1 0 0,-3 8 1 0 0,3-11-160 0 0,-1 1 0 0 0,1 0-1 0 0,0-1 1 0 0,-1 1 0 0 0,1-1 0 0 0,-1 1 0 0 0,0-1 0 0 0,0 0 0 0 0,0 0 0 0 0,0 0 0 0 0,-4 3 0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8:40.971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2 151 24 0 0,'-1'-6'15823'0'0,"1"-2"-14884"0"0,3-15 708 0 0,2 15-1364 0 0,-1 3-31 0 0,-1 2-107 0 0,0-1 0 0 0,1 0 0 0 0,0 1 1 0 0,-1 0-1 0 0,1 0 0 0 0,1 0 0 0 0,-1 0 1 0 0,0 1-1 0 0,1 0 0 0 0,-1-1 0 0 0,7 0 0 0 0,17-12 537 0 0,-11 5-563 0 0,-12 6-93 0 0,1 0 0 0 0,-1 0 0 0 0,1 1 0 0 0,0-1 0 0 0,1 1 0 0 0,-1 1 0 0 0,0-1 0 0 0,1 1 0 0 0,0 1 0 0 0,-1-1 0 0 0,10 0 0 0 0,3 2 39 0 0,-13 0 0 0 0,0 0 1 0 0,1 0 0 0 0,-1-1-1 0 0,7-1 1 0 0,-10 2-69 0 0,1-1-1 0 0,-1 1 1 0 0,0-1-1 0 0,0 1 1 0 0,0 0 0 0 0,1 0-1 0 0,-1 1 1 0 0,0-1-1 0 0,0 1 1 0 0,1-1 0 0 0,-1 1-1 0 0,0 0 1 0 0,0 0-1 0 0,0 0 1 0 0,0 1 0 0 0,0-1-1 0 0,0 1 1 0 0,-1 0 0 0 0,1-1-1 0 0,0 1 1 0 0,4 5-1 0 0,6 3 221 0 0,-11-8-212 0 0,0-1 1 0 0,0 0 0 0 0,-1 1 0 0 0,1-1 0 0 0,0 1-1 0 0,-1-1 1 0 0,1 1 0 0 0,-1 0 0 0 0,0 0 0 0 0,3 3-1 0 0,1 8 115 0 0,1 1 0 0 0,-2-1 0 0 0,0 1 0 0 0,0 0 0 0 0,2 26 0 0 0,-6-30-96 0 0,0 1-1 0 0,-1-1 1 0 0,0 0-1 0 0,0 1 1 0 0,-1-1-1 0 0,-1 0 1 0 0,0 0-1 0 0,0 0 1 0 0,-1 0-1 0 0,0-1 1 0 0,-5 10-1 0 0,3-9-33 0 0,2-2 43 0 0,0-1 1 0 0,-1 0-1 0 0,1-1 1 0 0,-9 10-1 0 0,11-14 1 0 0,0 0 0 0 0,0-1 0 0 0,0 1 0 0 0,-1 0 0 0 0,1-1-1 0 0,0 0 1 0 0,-1 1 0 0 0,1-1 0 0 0,-1 0 0 0 0,1 0 0 0 0,-1-1 0 0 0,0 1 0 0 0,1 0 0 0 0,-1-1 0 0 0,0 0 0 0 0,1 0-1 0 0,-5 0 1 0 0,-2 0 92 0 0,1-2-1 0 0,-1 1 1 0 0,-11-5-1 0 0,10 4 6 0 0,-21-4 0 0 0,24 4-82 0 0,-1 1 1 0 0,0-1-1 0 0,1 0 0 0 0,0 0 0 0 0,0-1 0 0 0,0 0 0 0 0,0 0 1 0 0,0-1-1 0 0,0 0 0 0 0,1 0 0 0 0,0 0 0 0 0,-1-1 0 0 0,2 0 1 0 0,-10-9-1 0 0,6 4-17 0 0,7 8-25 0 0,-1 0 0 0 0,1-1-1 0 0,-1 1 1 0 0,1-1-1 0 0,0 0 1 0 0,0 1-1 0 0,0-1 1 0 0,0 0-1 0 0,1 0 1 0 0,-1-1-1 0 0,1 1 1 0 0,0 0 0 0 0,0 0-1 0 0,0-1 1 0 0,0 1-1 0 0,0 0 1 0 0,0-7-1 0 0,2-37-1509 0 0,0 31-1937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8:42.677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120 175 4849 0 0,'-4'-1'698'0'0,"1"0"-1"0"0,-1-1 1 0 0,1 1-1 0 0,-1-1 1 0 0,1 0-1 0 0,0 0 1 0 0,0 0-1 0 0,0 0 1 0 0,0 0-1 0 0,0-1 1 0 0,1 1-1 0 0,-1-1 1 0 0,-3-5-1 0 0,3 4-354 0 0,0 0 0 0 0,1-1 0 0 0,0 0 0 0 0,0 1 0 0 0,0-1 0 0 0,0 0 0 0 0,1 0 0 0 0,0 0 0 0 0,-1-7 0 0 0,2 12-336 0 0,-1-1 0 0 0,1 0 0 0 0,0 0-1 0 0,0 0 1 0 0,0 1 0 0 0,0-1 0 0 0,0 0-1 0 0,0 0 1 0 0,0 1 0 0 0,1-1 0 0 0,-1 0-1 0 0,0 0 1 0 0,0 1 0 0 0,1-1 0 0 0,-1 0-1 0 0,0 1 1 0 0,1-1 0 0 0,-1 0 0 0 0,0 1 0 0 0,1-1-1 0 0,-1 0 1 0 0,1 1 0 0 0,-1-1 0 0 0,1 1-1 0 0,0-1 1 0 0,-1 1 0 0 0,1-1 0 0 0,-1 1-1 0 0,1 0 1 0 0,0-1 0 0 0,0 1 0 0 0,-1 0-1 0 0,1-1 1 0 0,0 1 0 0 0,-1 0 0 0 0,1 0-1 0 0,0 0 1 0 0,0-1 0 0 0,-1 1 0 0 0,1 0-1 0 0,0 0 1 0 0,1 0 0 0 0,17-1-26 0 0,-15 1 30 0 0,1 0-1 0 0,0 1 0 0 0,0-1 0 0 0,-1 1 1 0 0,1 0-1 0 0,0 0 0 0 0,-1 0 0 0 0,9 4 0 0 0,-10-4 62 0 0,-1 1-1 0 0,0-1 0 0 0,0 1 0 0 0,0 0 1 0 0,0 0-1 0 0,0-1 0 0 0,0 1 0 0 0,0 1 1 0 0,-1-1-1 0 0,1 0 0 0 0,-1 0 0 0 0,1 0 1 0 0,-1 1-1 0 0,0-1 0 0 0,0 1 0 0 0,0-1 0 0 0,1 4 1 0 0,-1-1 21 0 0,0-1 0 0 0,0 1 0 0 0,-1 0 0 0 0,1-1 0 0 0,-1 1 1 0 0,0-1-1 0 0,-1 8 0 0 0,0-11-63 0 0,1 1-1 0 0,-1 0 1 0 0,0-1 0 0 0,1 1-1 0 0,-1-1 1 0 0,0 1 0 0 0,0-1-1 0 0,0 1 1 0 0,0-1 0 0 0,0 0 0 0 0,0 1-1 0 0,-1-1 1 0 0,1 0 0 0 0,0 0-1 0 0,-1 0 1 0 0,1 0 0 0 0,-1 0-1 0 0,1 0 1 0 0,-1 0 0 0 0,-2 1-1 0 0,3-2-20 0 0,-4 2 42 0 0,0-1-1 0 0,0 1 1 0 0,0-1-1 0 0,-1 0 1 0 0,1 0 0 0 0,0-1-1 0 0,-1 1 1 0 0,1-1 0 0 0,0-1-1 0 0,-1 1 1 0 0,1-1-1 0 0,0 1 1 0 0,-1-2 0 0 0,1 1-1 0 0,0 0 1 0 0,0-1 0 0 0,-6-3-1 0 0,7 3-25 0 0,1 0 0 0 0,0 1 0 0 0,-1-2 0 0 0,1 1 0 0 0,0 0-1 0 0,0-1 1 0 0,0 1 0 0 0,1-1 0 0 0,-1 0 0 0 0,1 0 0 0 0,-3-3 0 0 0,4 4-19 0 0,-1-1 0 0 0,1 1 1 0 0,0 0-1 0 0,0-1 1 0 0,1 1-1 0 0,-1-1 1 0 0,0 1-1 0 0,1-1 0 0 0,0 1 1 0 0,-1-1-1 0 0,1 1 1 0 0,0-1-1 0 0,0 0 1 0 0,0 1-1 0 0,1-1 0 0 0,-1 1 1 0 0,2-4-1 0 0,-2 3-9 0 0,1 1 0 0 0,0-1-1 0 0,0 1 1 0 0,1 0-1 0 0,-1-1 1 0 0,0 1 0 0 0,1 0-1 0 0,0 0 1 0 0,-1 0 0 0 0,1 0-1 0 0,0 0 1 0 0,0 0-1 0 0,0 1 1 0 0,0-1 0 0 0,0 1-1 0 0,0-1 1 0 0,3-1-1 0 0,-1 2-26 0 0,0-1 1 0 0,0 0-1 0 0,0 1 0 0 0,1 0 0 0 0,-1 0 0 0 0,0 0 0 0 0,0 0 0 0 0,1 1 0 0 0,-1 0 0 0 0,6 0 0 0 0,-6 0 8 0 0,-1 1 1 0 0,1-1 0 0 0,0 1-1 0 0,-1 0 1 0 0,1 0 0 0 0,-1 0-1 0 0,1 0 1 0 0,-1 1-1 0 0,0-1 1 0 0,1 1 0 0 0,-1 0-1 0 0,3 2 1 0 0,-4-2 25 0 0,0-1 1 0 0,0 1 0 0 0,-1 0 0 0 0,1 0-1 0 0,-1 0 1 0 0,1 0 0 0 0,-1 0-1 0 0,0 0 1 0 0,1 0 0 0 0,-1 1-1 0 0,0-1 1 0 0,-1 0 0 0 0,1 1 0 0 0,0-1-1 0 0,-1 0 1 0 0,1 1 0 0 0,-1-1-1 0 0,0 1 1 0 0,0 2 0 0 0,0 1-11 0 0,0 1 0 0 0,-1-1 0 0 0,0 0 0 0 0,-1 0 0 0 0,1 0 1 0 0,-5 10-1 0 0,5-13 21 0 0,0-1-1 0 0,0 1 1 0 0,0-1 0 0 0,-1 0 0 0 0,1 1 0 0 0,-1-1 0 0 0,1 0 0 0 0,-1 0-1 0 0,0 0 1 0 0,0 0 0 0 0,0 0 0 0 0,0 0 0 0 0,0-1 0 0 0,0 1 0 0 0,0-1-1 0 0,-1 1 1 0 0,1-1 0 0 0,-3 1 0 0 0,4-2 3 0 0,-1 1 0 0 0,1-1 0 0 0,0 0 0 0 0,-1 0 0 0 0,1 0 0 0 0,0 0 0 0 0,-1 0 0 0 0,1 0 0 0 0,0 0 0 0 0,-1 0 0 0 0,1 0 0 0 0,0-1 0 0 0,-1 1 0 0 0,1 0 0 0 0,0-1 0 0 0,-1 0 0 0 0,1 1 0 0 0,-1-2 0 0 0,0 1-2 0 0,0 0-1 0 0,0-1 0 0 0,1 1 0 0 0,-1-1 0 0 0,1 0 1 0 0,-1 0-1 0 0,1 1 0 0 0,0-1 0 0 0,0 0 1 0 0,-2-3-1 0 0,2 1-5 0 0,-1 1 0 0 0,1-1 0 0 0,0 0-1 0 0,0 0 1 0 0,0 0 0 0 0,1 0 0 0 0,-1 0 0 0 0,1 1 0 0 0,0-1 0 0 0,0 0 0 0 0,0 0 0 0 0,2-6 0 0 0,0 5-26 0 0,0-1 1 0 0,0 0 0 0 0,1 1-1 0 0,0-1 1 0 0,0 1 0 0 0,1 0-1 0 0,-1 0 1 0 0,1 0 0 0 0,5-4-1 0 0,-6 6-1 0 0,0 0 0 0 0,0 0 0 0 0,0 0-1 0 0,1 0 1 0 0,-1 1 0 0 0,1 0 0 0 0,0-1-1 0 0,0 1 1 0 0,0 1 0 0 0,0-1 0 0 0,0 1-1 0 0,0-1 1 0 0,6 0 0 0 0,-9 2 22 0 0,0 0-1 0 0,-1 0 1 0 0,1 0 0 0 0,0 0 0 0 0,0 0-1 0 0,0 0 1 0 0,-1 1 0 0 0,1-1-1 0 0,0 0 1 0 0,0 1 0 0 0,-1-1-1 0 0,1 0 1 0 0,0 1 0 0 0,0-1 0 0 0,-1 1-1 0 0,1-1 1 0 0,0 1 0 0 0,-1-1-1 0 0,1 1 1 0 0,-1 0 0 0 0,1-1-1 0 0,-1 1 1 0 0,1-1 0 0 0,-1 1 0 0 0,1 0-1 0 0,-1 0 1 0 0,0-1 0 0 0,1 1-1 0 0,-1 0 1 0 0,0 0 0 0 0,0 0-1 0 0,1-1 1 0 0,-1 2 0 0 0,1 4 41 0 0,0-1 0 0 0,-1 1 0 0 0,1 9 0 0 0,-1-14-47 0 0,0 5 35 0 0,-1 0 0 0 0,1 0 0 0 0,-1 0 0 0 0,0 0 0 0 0,-1 0 0 0 0,1 0 0 0 0,-1 0 0 0 0,0 0 0 0 0,-4 6 0 0 0,5-10-16 0 0,0 0-1 0 0,0 0 1 0 0,-1 0-1 0 0,1 0 0 0 0,0-1 1 0 0,-1 1-1 0 0,1 0 1 0 0,-1-1-1 0 0,0 1 1 0 0,0-1-1 0 0,1 1 0 0 0,-1-1 1 0 0,0 0-1 0 0,0 0 1 0 0,0 0-1 0 0,0 0 1 0 0,-1 0-1 0 0,1 0 1 0 0,0-1-1 0 0,0 1 0 0 0,0-1 1 0 0,-1 1-1 0 0,1-1 1 0 0,0 0-1 0 0,-1 0 1 0 0,1 0-1 0 0,-3-1 0 0 0,2 1 6 0 0,1 0-1 0 0,0-1 0 0 0,-1 1 1 0 0,1-1-1 0 0,0 0 0 0 0,-1 0 1 0 0,1 0-1 0 0,0 0 0 0 0,0 0 1 0 0,0 0-1 0 0,0 0 0 0 0,0-1 1 0 0,0 1-1 0 0,0-1 0 0 0,0 1 0 0 0,1-1 1 0 0,-3-3-1 0 0,2 3-16 0 0,1-1 1 0 0,-1 0-1 0 0,1 1 0 0 0,0-1 0 0 0,0 0 1 0 0,0 0-1 0 0,1 0 0 0 0,-1 1 1 0 0,1-1-1 0 0,-1 0 0 0 0,1 0 0 0 0,0-5 1 0 0,1 1-10 0 0,0 0 1 0 0,0 1-1 0 0,0-1 1 0 0,1 1-1 0 0,0-1 1 0 0,0 1-1 0 0,1 0 1 0 0,0-1-1 0 0,0 1 1 0 0,0 1-1 0 0,1-1 1 0 0,5-7-1 0 0,-5 10-32 0 0,-1-1-1 0 0,1 1 1 0 0,-1 0-1 0 0,1 0 1 0 0,0 0-1 0 0,0 0 1 0 0,6-3-1 0 0,-9 6 33 0 0,1-1-1 0 0,-1 1 1 0 0,0-1-1 0 0,0 1 1 0 0,0-1-1 0 0,1 1 1 0 0,-1 0 0 0 0,0 0-1 0 0,0-1 1 0 0,1 1-1 0 0,-1 0 1 0 0,0 0-1 0 0,0 0 1 0 0,1 0-1 0 0,-1 1 1 0 0,0-1 0 0 0,0 0-1 0 0,1 0 1 0 0,-1 1-1 0 0,0-1 1 0 0,0 1-1 0 0,0-1 1 0 0,0 1 0 0 0,1-1-1 0 0,-1 1 1 0 0,0 0-1 0 0,0 0 1 0 0,0-1-1 0 0,0 1 1 0 0,-1 0 0 0 0,1 0-1 0 0,0 0 1 0 0,0 0-1 0 0,0 0 1 0 0,0 2-1 0 0,2 3 13 0 0,0 0-1 0 0,-1 0 0 0 0,1 0 0 0 0,-1 0 0 0 0,-1 1 1 0 0,1-1-1 0 0,-1 1 0 0 0,0-1 0 0 0,-1 1 0 0 0,0 12 1 0 0,0-11 0 0 0,-1 0 0 0 0,0 0 0 0 0,-1-1 1 0 0,1 1-1 0 0,-1-1 0 0 0,-1 1 0 0 0,1-1 1 0 0,-1 0-1 0 0,-5 8 0 0 0,7-13 5 0 0,0 0 0 0 0,-1 0 0 0 0,0 0 0 0 0,1 0-1 0 0,-1 0 1 0 0,0 0 0 0 0,0 0 0 0 0,0 0 0 0 0,0-1 0 0 0,-1 1 0 0 0,1-1 0 0 0,0 1-1 0 0,-5 0 1 0 0,6-1-4 0 0,-1-1 0 0 0,1 1-1 0 0,0-1 1 0 0,-1 0-1 0 0,1 0 1 0 0,-1 0-1 0 0,1 0 1 0 0,-1 0 0 0 0,1 0-1 0 0,-1 0 1 0 0,1 0-1 0 0,0-1 1 0 0,-1 1 0 0 0,1-1-1 0 0,-1 1 1 0 0,1-1-1 0 0,0 1 1 0 0,-1-1-1 0 0,1 0 1 0 0,0 1 0 0 0,0-1-1 0 0,0 0 1 0 0,-1 0-1 0 0,1 0 1 0 0,0 0 0 0 0,0 0-1 0 0,-1-2 1 0 0,0-1-4 0 0,-1 0 1 0 0,1 0 0 0 0,0 0 0 0 0,0 0 0 0 0,0-1-1 0 0,1 1 1 0 0,-1-1 0 0 0,1 1 0 0 0,0-1-1 0 0,1 1 1 0 0,-1-1 0 0 0,1 0 0 0 0,0 1 0 0 0,0-1-1 0 0,0 0 1 0 0,1 1 0 0 0,-1-1 0 0 0,1 0 0 0 0,3-7-1 0 0,-3 7-22 0 0,1 1 0 0 0,-1 0 1 0 0,1 0-1 0 0,0 0 0 0 0,1 0 0 0 0,-1 0 0 0 0,1 1 0 0 0,-1-1 0 0 0,6-4 0 0 0,-6 6 1 0 0,0 0 0 0 0,0 0-1 0 0,1 0 1 0 0,-1 1-1 0 0,1-1 1 0 0,-1 1 0 0 0,1 0-1 0 0,0 0 1 0 0,-1 0 0 0 0,1 0-1 0 0,0 0 1 0 0,0 0-1 0 0,-1 1 1 0 0,1-1 0 0 0,4 1-1 0 0,-5 0 17 0 0,0 0 0 0 0,0 0-1 0 0,0 1 1 0 0,0-1 0 0 0,0 1-1 0 0,0-1 1 0 0,-1 1 0 0 0,1 0-1 0 0,0 0 1 0 0,0 0 0 0 0,-1 0-1 0 0,1 0 1 0 0,0 0 0 0 0,-1 0-1 0 0,1 1 1 0 0,-1-1 0 0 0,1 1-1 0 0,-1-1 1 0 0,0 1 0 0 0,0-1-1 0 0,0 1 1 0 0,0 0-1 0 0,0-1 1 0 0,0 1 0 0 0,1 3-1 0 0,1 3 4 0 0,0-1 0 0 0,-1 1 0 0 0,0 0 0 0 0,0 0 0 0 0,0 8-1 0 0,-2-10 0 0 0,0 0-1 0 0,0 0 0 0 0,0 0 0 0 0,-1-1 1 0 0,0 1-1 0 0,0 0 0 0 0,0-1 0 0 0,-1 1 1 0 0,0-1-1 0 0,-3 6 0 0 0,4-7 2 0 0,-1-1 0 0 0,1 0-1 0 0,-1 0 1 0 0,0 0 0 0 0,0 0 0 0 0,0-1 0 0 0,-1 1 0 0 0,1-1-1 0 0,-1 1 1 0 0,1-1 0 0 0,-1 0 0 0 0,0 1 0 0 0,0-2-1 0 0,0 1 1 0 0,0 0 0 0 0,0 0 0 0 0,-5 1 0 0 0,6-3 2 0 0,1 1 0 0 0,-1-1 1 0 0,1 0-1 0 0,-1 1 0 0 0,1-1 0 0 0,0 0 1 0 0,-1 0-1 0 0,1 0 0 0 0,-1-1 1 0 0,1 1-1 0 0,-1 0 0 0 0,1 0 0 0 0,-1-1 1 0 0,1 1-1 0 0,0-1 0 0 0,-1 1 1 0 0,1-1-1 0 0,-2-1 0 0 0,1 1 9 0 0,1 0-1 0 0,-1-1 1 0 0,1 1-1 0 0,-1-1 1 0 0,1 1-1 0 0,0-1 1 0 0,-1 0-1 0 0,1 0 1 0 0,0 0-1 0 0,0 1 1 0 0,-1-4-1 0 0,0-1-2 0 0,1 0-1 0 0,-1 0 0 0 0,1 1 0 0 0,0-1 0 0 0,0 0 1 0 0,1 0-1 0 0,0 0 0 0 0,0-7 0 0 0,1 6-32 0 0,1-1-1 0 0,-1 1 0 0 0,1 0 0 0 0,0 0 0 0 0,1 1 1 0 0,4-10-1 0 0,-5 12 18 0 0,0 0 0 0 0,0 1-1 0 0,0-1 1 0 0,1 1 0 0 0,-1 0 0 0 0,1 0 0 0 0,0 0 0 0 0,0 0-1 0 0,0 0 1 0 0,0 1 0 0 0,0-1 0 0 0,6-2 0 0 0,-8 4 1 0 0,0 1 0 0 0,0-1 0 0 0,0 1 0 0 0,0 0 0 0 0,0-1 1 0 0,0 1-1 0 0,0 0 0 0 0,0 0 0 0 0,0 0 0 0 0,0 0 0 0 0,0 0 0 0 0,0 0 1 0 0,0 0-1 0 0,0 0 0 0 0,0 0 0 0 0,0 1 0 0 0,0-1 0 0 0,0 0 1 0 0,0 1-1 0 0,0-1 0 0 0,0 0 0 0 0,-1 1 0 0 0,1-1 0 0 0,0 1 0 0 0,0 0 1 0 0,0-1-1 0 0,-1 1 0 0 0,1 0 0 0 0,0-1 0 0 0,0 1 0 0 0,-1 0 0 0 0,1 0 1 0 0,-1 0-1 0 0,1-1 0 0 0,-1 1 0 0 0,1 0 0 0 0,-1 0 0 0 0,1 0 1 0 0,-1 2-1 0 0,2 2 16 0 0,0 0 1 0 0,0 1 0 0 0,-1 0-1 0 0,0-1 1 0 0,1 9 0 0 0,-2-10-12 0 0,0 0-1 0 0,1 0 1 0 0,-2-1 0 0 0,1 1 0 0 0,0 0 0 0 0,-1 0 0 0 0,-1 6 0 0 0,1-8 8 0 0,0 0-1 0 0,0 0 1 0 0,0-1 0 0 0,0 1 0 0 0,0 0 0 0 0,0-1 0 0 0,-1 1 0 0 0,1-1-1 0 0,-1 1 1 0 0,1-1 0 0 0,-1 1 0 0 0,1-1 0 0 0,-1 0 0 0 0,0 0 0 0 0,1 0-1 0 0,-4 1 1 0 0,0 0 3 0 0,1 0-1 0 0,-1-1 1 0 0,0 0-1 0 0,0 0 0 0 0,0 0 1 0 0,1-1-1 0 0,-8 1 1 0 0,10-1 10 0 0,-1 0 0 0 0,0 0 0 0 0,0-1 1 0 0,0 1-1 0 0,0 0 0 0 0,1-1 1 0 0,-1 0-1 0 0,0 0 0 0 0,1 1 1 0 0,-1-2-1 0 0,0 1 0 0 0,1 0 0 0 0,-4-3 1 0 0,6 4-24 0 0,-1-1 1 0 0,0 1-1 0 0,1-1 1 0 0,-1 0-1 0 0,1 0 1 0 0,-1 1-1 0 0,1-1 1 0 0,0 0-1 0 0,-1 0 1 0 0,1 1-1 0 0,0-1 1 0 0,0 0-1 0 0,-1 0 1 0 0,1 0-1 0 0,0 0 1 0 0,0 0-1 0 0,0 1 1 0 0,0-1-1 0 0,0 0 1 0 0,0 0-1 0 0,0 0 1 0 0,0 0-1 0 0,1 0 1 0 0,-1 0-1 0 0,1-2-96 0 0,0 1 0 0 0,0-1-1 0 0,0 1 1 0 0,0 0 0 0 0,0-1-1 0 0,3-3 1 0 0,13-14-2761 0 0,-3 3-2776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8:46.832"/>
    </inkml:context>
    <inkml:brush xml:id="br0">
      <inkml:brushProperty name="width" value="0.1" units="cm"/>
      <inkml:brushProperty name="height" value="0.1" units="cm"/>
      <inkml:brushProperty name="color" value="#FF66FF"/>
    </inkml:brush>
  </inkml:definitions>
  <inkml:trace contextRef="#ctx0" brushRef="#br0">8 11 1328 0 0,'-3'-4'15722'0'0,"0"6"-15396"0"0,2-6-8 0 0,1 3-318 0 0,0 1 1 0 0,0 0 0 0 0,0 0-1 0 0,1-1 1 0 0,-1 1 0 0 0,0 0-1 0 0,0 0 1 0 0,0-1-1 0 0,0 1 1 0 0,1 0 0 0 0,-1 0-1 0 0,0 0 1 0 0,0-1 0 0 0,0 1-1 0 0,1 0 1 0 0,-1 0 0 0 0,0 0-1 0 0,0 0 1 0 0,0 0 0 0 0,1 0-1 0 0,-1-1 1 0 0,0 1-1 0 0,0 0 1 0 0,1 0 0 0 0,-1 0-1 0 0,0 0 1 0 0,1 0 0 0 0,-1 0-1 0 0,0 0 1 0 0,0 0 0 0 0,1 0-1 0 0,-1 0 1 0 0,0 0 0 0 0,0 0-1 0 0,1 0 1 0 0,-1 0-1 0 0,0 0 1 0 0,0 0 0 0 0,1 1-1 0 0,-1-1 1 0 0,0 0 0 0 0,0 0-1 0 0,1 0 1 0 0,-1 0 0 0 0,0 0-1 0 0,0 1 1 0 0,0-1 0 0 0,1 0-1 0 0,-1 0 1 0 0,0 0-1 0 0,0 1 1 0 0,0-1 0 0 0,1 0-1 0 0,-1 0 12 0 0,-1 0 0 0 0,1 0 0 0 0,0 0 0 0 0,0 0 0 0 0,0 0 0 0 0,0 0 0 0 0,0-1-1 0 0,0 1 1 0 0,0 0 0 0 0,0 0 0 0 0,-1 0 0 0 0,1 0 0 0 0,0 0 0 0 0,0 0 0 0 0,0 0 0 0 0,0 0-1 0 0,0 0 1 0 0,-1 0 0 0 0,1 0 0 0 0,0 0 0 0 0,0 0 0 0 0,0 0 0 0 0,0 0 0 0 0,0 0-1 0 0,-1 0 1 0 0,1 0 0 0 0,0 0 0 0 0,0 0 0 0 0,0 0 0 0 0,0 0 0 0 0,0 0 0 0 0,-1 0 0 0 0,1 0-1 0 0,0 0 1 0 0,0 0 0 0 0,0 0 0 0 0,0 0 0 0 0,0 1 0 0 0,0-1 0 0 0,-1 0 0 0 0,0 7 70 0 0,1-7-92 0 0,0 1 0 0 0,0-1-1 0 0,0 1 1 0 0,0-1 0 0 0,0 1 0 0 0,1-1 0 0 0,-1 1 0 0 0,0-1 0 0 0,0 1 0 0 0,0-1 0 0 0,0 1 0 0 0,1-1 0 0 0,-1 1 0 0 0,0-1 0 0 0,0 1 0 0 0,1-1 0 0 0,-1 1-1 0 0,1-1 1 0 0,-1 0 0 0 0,0 1 0 0 0,1-1 0 0 0,-1 0 0 0 0,1 1 0 0 0,-1-1 0 0 0,0 0 0 0 0,1 1 0 0 0,-1-1 0 0 0,2 0 0 0 0,-2 0 12 0 0,0 0 1 0 0,0 0 0 0 0,0 0 0 0 0,1-1 0 0 0,-1 1 0 0 0,0 0-1 0 0,0 0 1 0 0,0 0 0 0 0,1-1 0 0 0,-1 1 0 0 0,0 0-1 0 0,0 0 1 0 0,0-1 0 0 0,0 1 0 0 0,0 0 0 0 0,0 0 0 0 0,1-1-1 0 0,-1 1 1 0 0,0 0 0 0 0,0 0 0 0 0,0-1 0 0 0,0 1-1 0 0,0 0 1 0 0,0 0 0 0 0,0-1 0 0 0,0 1 0 0 0,0 0-1 0 0,0-1 1 0 0,0 1 0 0 0,-1 0 0 0 0,1 0 0 0 0,0-1 0 0 0,0 1-1 0 0,-3-11 183 0 0,3 14-115 0 0,1-1-98 0 0,-1 1 0 0 0,1 0 0 0 0,0 0 0 0 0,0 0 0 0 0,0 0-1 0 0,0 0 1 0 0,0-1 0 0 0,3 5 0 0 0,-9-13 572 0 0,-7-8-214 0 0,17 19-507 0 0,2 2 216 0 0,-11-14-45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06.8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107 112 2072 0 0,'3'-1'759'0'0,"0"0"1"0"0,0-1-1 0 0,0 1 0 0 0,0-1 0 0 0,0 0 1 0 0,0 0-1 0 0,4-4 0 0 0,-6 5-660 0 0,0 1-1 0 0,-1-1 1 0 0,1 0-1 0 0,-1 0 1 0 0,1 0-1 0 0,-1 1 1 0 0,1-1-1 0 0,-1 0 1 0 0,1 0-1 0 0,-1 0 1 0 0,0 0-1 0 0,1 0 1 0 0,-1 0-1 0 0,0 0 1 0 0,0 0-1 0 0,0 0 1 0 0,0 0-1 0 0,0 0 1 0 0,0 0-1 0 0,0 0 1 0 0,0 0-1 0 0,0 0 0 0 0,-1 0 1 0 0,1 0-1 0 0,0 0 1 0 0,0 0-1 0 0,-1 0 1 0 0,1 0-1 0 0,-1 0 1 0 0,0-1-1 0 0,-1 0 46 0 0,1 0 0 0 0,-1 0 0 0 0,1 0-1 0 0,-1 1 1 0 0,0-1 0 0 0,1 1-1 0 0,-1-1 1 0 0,0 1 0 0 0,0-1 0 0 0,0 1-1 0 0,0 0 1 0 0,0 0 0 0 0,-1 0 0 0 0,1 0-1 0 0,0 1 1 0 0,0-1 0 0 0,-1 0 0 0 0,1 1-1 0 0,0 0 1 0 0,-1-1 0 0 0,1 1 0 0 0,0 0-1 0 0,-1 0 1 0 0,1 1 0 0 0,0-1-1 0 0,-5 1 1 0 0,6 0-19 0 0,0-1-1 0 0,-1 1 1 0 0,1-1-1 0 0,0 1 1 0 0,0 0-1 0 0,0-1 1 0 0,-1 1 0 0 0,1 0-1 0 0,-2 2 1 0 0,1-1 26 0 0,1 1 0 0 0,-1-1 0 0 0,0 1 0 0 0,1 0 1 0 0,-1 0-1 0 0,1 0 0 0 0,0-1 0 0 0,0 1 0 0 0,0 0 1 0 0,1 0-1 0 0,-1 0 0 0 0,1 0 0 0 0,-1 5 0 0 0,1-5-90 0 0,0 0 0 0 0,0-1 0 0 0,0 1 0 0 0,1-1 0 0 0,-1 1 0 0 0,1 0 0 0 0,-1-1-1 0 0,1 1 1 0 0,0-1 0 0 0,0 1 0 0 0,0-1 0 0 0,0 0 0 0 0,0 1 0 0 0,1-1 0 0 0,-1 0-1 0 0,3 3 1 0 0,1 0 82 0 0,1 0 0 0 0,12 8 0 0 0,-17-12-112 0 0,1 0 0 0 0,0 1 0 0 0,0-1 0 0 0,0 0-1 0 0,0-1 1 0 0,0 1 0 0 0,0 0 0 0 0,0-1 0 0 0,0 1 0 0 0,1-1 0 0 0,-1 1 0 0 0,0-1 0 0 0,0 0-1 0 0,3 0 1 0 0,-3-1-11 0 0,0 1 0 0 0,-1-1 0 0 0,1 1 0 0 0,-1-1 0 0 0,1 0 0 0 0,-1 0 0 0 0,0 0 0 0 0,1 0 0 0 0,-1 0-1 0 0,0 0 1 0 0,0 0 0 0 0,0 0 0 0 0,0 0 0 0 0,0-1 0 0 0,0 1 0 0 0,0 0 0 0 0,0-1 0 0 0,0 1 0 0 0,0-1 0 0 0,-1 1-1 0 0,1-1 1 0 0,-1 1 0 0 0,1-1 0 0 0,-1 0 0 0 0,0 1 0 0 0,1-1 0 0 0,-1-1 0 0 0,1-3-20 0 0,-1 1 0 0 0,0 0 0 0 0,0 0 0 0 0,0-1 0 0 0,-1 1 0 0 0,0 0 0 0 0,-1-6 0 0 0,1 8 10 0 0,-1-1 1 0 0,0 0 0 0 0,1 1 0 0 0,-2-1-1 0 0,1 1 1 0 0,0-1 0 0 0,-1 1-1 0 0,1 0 1 0 0,-1 0 0 0 0,0 0 0 0 0,-4-3-1 0 0,4 4-28 0 0,1 0 0 0 0,-1 0-1 0 0,1 0 1 0 0,-1 1 0 0 0,0-1-1 0 0,0 1 1 0 0,0 0 0 0 0,0 0-1 0 0,0 0 1 0 0,0 0-1 0 0,0 0 1 0 0,0 0 0 0 0,0 1-1 0 0,-5-1 1 0 0,7 2 16 0 0,0-1-1 0 0,-1 0 1 0 0,1 1-1 0 0,0-1 1 0 0,0 1-1 0 0,-1-1 1 0 0,1 1 0 0 0,0 0-1 0 0,0-1 1 0 0,0 1-1 0 0,0 0 1 0 0,0 0-1 0 0,0 0 1 0 0,0 0 0 0 0,0 0-1 0 0,0 0 1 0 0,0 0-1 0 0,0 0 1 0 0,1 0-1 0 0,-1 0 1 0 0,0 1 0 0 0,1-1-1 0 0,-1 0 1 0 0,1 0-1 0 0,-1 2 1 0 0,0 2 40 0 0,-1 0 0 0 0,1-1 1 0 0,0 1-1 0 0,1 0 0 0 0,-1 8 1 0 0,1-10-17 0 0,0 1 0 0 0,1 0 1 0 0,-1 0-1 0 0,1 0 0 0 0,0 0 1 0 0,0-1-1 0 0,0 1 0 0 0,1 0 1 0 0,-1-1-1 0 0,1 1 0 0 0,3 4 1 0 0,-3-6-4 0 0,-1 1 1 0 0,1-1-1 0 0,0 0 1 0 0,0 0 0 0 0,0-1-1 0 0,0 1 1 0 0,0 0-1 0 0,0-1 1 0 0,0 1-1 0 0,1-1 1 0 0,-1 0-1 0 0,1 1 1 0 0,-1-1-1 0 0,1 0 1 0 0,-1-1 0 0 0,1 1-1 0 0,4 1 1 0 0,-6-2-2 0 0,1 0 0 0 0,0 0 0 0 0,-1 0 1 0 0,1 0-1 0 0,0 0 0 0 0,-1 0 0 0 0,1 0 1 0 0,0-1-1 0 0,-1 1 0 0 0,1 0 0 0 0,0-1 1 0 0,-1 0-1 0 0,1 1 0 0 0,-1-1 0 0 0,1 0 0 0 0,-1 0 1 0 0,1 0-1 0 0,-1 1 0 0 0,2-3 0 0 0,-2 1-12 0 0,1 1 0 0 0,-1-1 0 0 0,1 0 0 0 0,-1 0 0 0 0,0-1 0 0 0,0 1 0 0 0,1 0 0 0 0,-2 0 0 0 0,1-1 0 0 0,0 1 0 0 0,1-5 0 0 0,-1 1-10 0 0,-1 0 0 0 0,1 0-1 0 0,-1 0 1 0 0,0 0 0 0 0,-1 0 0 0 0,1 0-1 0 0,-1 0 1 0 0,0 0 0 0 0,-1 0-1 0 0,-1-5 1 0 0,1 7-18 0 0,1 0 0 0 0,-1 1 0 0 0,0 0 0 0 0,-4-6 0 0 0,4 6-3 0 0,-1 0 1 0 0,0 0-1 0 0,0 1 1 0 0,0-1-1 0 0,0 0 1 0 0,0 1-1 0 0,-7-4 1 0 0,8 5 19 0 0,0 0-1 0 0,0 0 1 0 0,0 0 0 0 0,0 1 0 0 0,0-1-1 0 0,0 0 1 0 0,-1 1 0 0 0,1 0 0 0 0,0-1-1 0 0,0 1 1 0 0,0 0 0 0 0,-1 0 0 0 0,1 0-1 0 0,0 1 1 0 0,0-1 0 0 0,0 0 0 0 0,-1 1-1 0 0,1-1 1 0 0,0 1 0 0 0,0 0 0 0 0,0 0-1 0 0,0 0 1 0 0,0 0 0 0 0,0 0 0 0 0,0 0-1 0 0,-3 3 1 0 0,1 0 10 0 0,0 1 0 0 0,1 0 0 0 0,-1 0 0 0 0,1 0 0 0 0,0 0 0 0 0,0 0 0 0 0,1 1 0 0 0,0-1-1 0 0,-1 1 1 0 0,2 0 0 0 0,-1 0 0 0 0,1-1 0 0 0,0 1 0 0 0,0 0 0 0 0,0 0 0 0 0,1 11 0 0 0,1-14 9 0 0,-1 0 1 0 0,1 0-1 0 0,0 0 1 0 0,0 0-1 0 0,0 0 1 0 0,0 0-1 0 0,0 0 1 0 0,1 0-1 0 0,-1 0 1 0 0,1-1-1 0 0,0 1 1 0 0,-1-1-1 0 0,1 1 1 0 0,0-1-1 0 0,1 0 1 0 0,-1 0-1 0 0,0 0 1 0 0,1 0-1 0 0,-1 0 0 0 0,1 0 1 0 0,0-1-1 0 0,-1 1 1 0 0,1-1-1 0 0,0 0 1 0 0,0 0-1 0 0,0 0 1 0 0,0 0-1 0 0,0 0 1 0 0,3 0-1 0 0,-2 0 1 0 0,-1-1-1 0 0,1 1 0 0 0,0-1 1 0 0,0 0-1 0 0,-1 0 1 0 0,1 0-1 0 0,0 0 0 0 0,-1-1 1 0 0,1 0-1 0 0,0 1 1 0 0,-1-1-1 0 0,1-1 0 0 0,-1 1 1 0 0,1 0-1 0 0,-1-1 1 0 0,0 0-1 0 0,0 0 1 0 0,1 0-1 0 0,-1 0 0 0 0,0 0 1 0 0,-1 0-1 0 0,1-1 1 0 0,4-4-1 0 0,-5 5-19 0 0,-1-1 0 0 0,1 1 0 0 0,-1-1 0 0 0,0 1 1 0 0,0 0-1 0 0,1-1 0 0 0,-1 0 0 0 0,-1 1 0 0 0,1-1 0 0 0,0 0 0 0 0,-1 1 0 0 0,0-1 1 0 0,1 0-1 0 0,-1 0 0 0 0,0 0 0 0 0,0 1 0 0 0,-1-1 0 0 0,1 0 0 0 0,0 0 0 0 0,-1 1 1 0 0,0-1-1 0 0,0 0 0 0 0,1 1 0 0 0,-2-1 0 0 0,1 1 0 0 0,0-1 0 0 0,0 1 0 0 0,-1 0 1 0 0,1-1-1 0 0,-4-2 0 0 0,1 0-36 0 0,-1 1-1 0 0,0-1 1 0 0,0 1 0 0 0,0 0 0 0 0,-1 0 0 0 0,1 1 0 0 0,-1 0-1 0 0,0 0 1 0 0,0 0 0 0 0,0 1 0 0 0,-12-4 0 0 0,16 6 39 0 0,0-1 1 0 0,1 1-1 0 0,-1 0 1 0 0,0 0 0 0 0,1 0-1 0 0,-1 0 1 0 0,0 0-1 0 0,1 0 1 0 0,-1 0 0 0 0,0 0-1 0 0,1 0 1 0 0,-1 1-1 0 0,1-1 1 0 0,-1 1-1 0 0,0-1 1 0 0,1 1 0 0 0,-1 0-1 0 0,1 0 1 0 0,0-1-1 0 0,-1 1 1 0 0,1 0 0 0 0,0 0-1 0 0,-1 0 1 0 0,1 1-1 0 0,0-1 1 0 0,0 0-1 0 0,0 0 1 0 0,0 1 0 0 0,0-1-1 0 0,0 1 1 0 0,0-1-1 0 0,0 3 1 0 0,-1-2 12 0 0,1 1-1 0 0,1 0 1 0 0,-1 0 0 0 0,0 0-1 0 0,1 0 1 0 0,-1 0 0 0 0,1 0-1 0 0,0 0 1 0 0,0 0 0 0 0,0 0-1 0 0,1 0 1 0 0,-1 0 0 0 0,1 0-1 0 0,-1 0 1 0 0,1-1 0 0 0,0 1-1 0 0,3 5 1 0 0,3 3 21 0 0,0 0 0 0 0,1-1 0 0 0,0 0 0 0 0,11 10 0 0 0,-18-19-33 0 0,0 0 1 0 0,0 0-1 0 0,0-1 0 0 0,0 1 1 0 0,0 0-1 0 0,0 0 0 0 0,0-1 1 0 0,0 1-1 0 0,1 0 0 0 0,-1-1 1 0 0,0 1-1 0 0,0-1 0 0 0,1 0 1 0 0,-1 1-1 0 0,0-1 0 0 0,2 0 1 0 0,-2 0 3 0 0,0 0 0 0 0,0 0 1 0 0,0 0-1 0 0,0-1 1 0 0,0 1-1 0 0,0 0 1 0 0,-1 0-1 0 0,1-1 1 0 0,0 1-1 0 0,0-1 0 0 0,0 1 1 0 0,0-1-1 0 0,0 1 1 0 0,-1-1-1 0 0,1 0 1 0 0,1-1-1 0 0,0 0-21 0 0,-1 0-1 0 0,1-1 1 0 0,0 1 0 0 0,-1-1 0 0 0,0 1-1 0 0,0-1 1 0 0,0 1 0 0 0,0-1-1 0 0,0 0 1 0 0,0 0 0 0 0,-1 0 0 0 0,1-4-1 0 0,-1 2-99 0 0,0 0 0 0 0,0-1 1 0 0,0 1-1 0 0,-1 0 0 0 0,1-1 0 0 0,-1 1 0 0 0,-3-7 0 0 0,4 11-21 0 0,-1-1 0 0 0,1 1 1 0 0,-1-1-1 0 0,0 1 0 0 0,0 0 1 0 0,0-1-1 0 0,1 1 0 0 0,-1 0 0 0 0,0 0 1 0 0,-1 0-1 0 0,1 0 0 0 0,0 0 1 0 0,0 0-1 0 0,0 0 0 0 0,-1 0 0 0 0,1 0 1 0 0,0 0-1 0 0,-1 1 0 0 0,1-1 1 0 0,-1 0-1 0 0,1 1 0 0 0,-1-1 0 0 0,1 1 1 0 0,-1 0-1 0 0,1 0 0 0 0,-1-1 0 0 0,1 1 1 0 0,-1 0-1 0 0,-1 0 0 0 0,1 1-223 0 0,1-1 0 0 0,-1 0 0 0 0,1 0 0 0 0,-1 1 0 0 0,1-1 0 0 0,0 1 0 0 0,-1-1 0 0 0,1 1 0 0 0,0 0 0 0 0,-1 0-1 0 0,1-1 1 0 0,0 1 0 0 0,0 0 0 0 0,0 0 0 0 0,0 0 0 0 0,-2 2 0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06.8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139 95 488 0 0,'3'-12'7688'0'0,"1"-3"-1572"0"0,-4 15-6038 0 0,0-1-1 0 0,0 0 1 0 0,0 1-1 0 0,0-1 1 0 0,0 1-1 0 0,0-1 1 0 0,0 1-1 0 0,0-1 1 0 0,0 1-1 0 0,0-1 1 0 0,0 1-1 0 0,0-1 1 0 0,-1 1-1 0 0,1-1 1 0 0,0 1 0 0 0,0-1-1 0 0,-1 1 1 0 0,1-1-1 0 0,0 1 1 0 0,-1-1-1 0 0,0 0 1 0 0,1 1-43 0 0,-1 0 1 0 0,1 0 0 0 0,-1 0 0 0 0,1-1 0 0 0,-1 1 0 0 0,0 0-1 0 0,1 0 1 0 0,-1 0 0 0 0,1 0 0 0 0,-1 0 0 0 0,0 0 0 0 0,1 0-1 0 0,-1 0 1 0 0,1 0 0 0 0,-1 1 0 0 0,0-1 0 0 0,0 0 11 0 0,-3 0-9 0 0,1 1 0 0 0,0-1 0 0 0,-1 1 0 0 0,1 0 0 0 0,0 0 0 0 0,-1 0 0 0 0,1 0 0 0 0,-5 3 0 0 0,7-3 10 0 0,0-1-1 0 0,0 1 1 0 0,0 0 0 0 0,0 0-1 0 0,0 0 1 0 0,1 0-1 0 0,-1 0 1 0 0,0 0-1 0 0,0 1 1 0 0,1-1 0 0 0,-1 0-1 0 0,1 0 1 0 0,-1 0-1 0 0,1 1 1 0 0,-1-1 0 0 0,1 0-1 0 0,0 1 1 0 0,-1-1-1 0 0,1 0 1 0 0,0 1-1 0 0,0-1 1 0 0,0 0 0 0 0,0 1-1 0 0,1 1 1 0 0,-1 1 39 0 0,1-1-1 0 0,0 0 1 0 0,0 0 0 0 0,0 0-1 0 0,0 0 1 0 0,1 0 0 0 0,-1 0-1 0 0,1 0 1 0 0,0-1 0 0 0,0 1-1 0 0,0-1 1 0 0,0 1 0 0 0,0-1 0 0 0,0 1-1 0 0,1-1 1 0 0,3 3 0 0 0,-2-3-6 0 0,0 1 1 0 0,-1-1-1 0 0,1 0 1 0 0,0 0 0 0 0,0 0-1 0 0,1 0 1 0 0,-1-1-1 0 0,0 1 1 0 0,0-1 0 0 0,1 0-1 0 0,7 0 1 0 0,-11-1-71 0 0,0 0 0 0 0,0 0 0 0 0,0 0 0 0 0,0 0 0 0 0,0 0 0 0 0,0 0 0 0 0,-1 0 0 0 0,1-1 0 0 0,0 1 0 0 0,0 0 0 0 0,0-1 0 0 0,0 1 0 0 0,0 0 0 0 0,-1-1-1 0 0,1 1 1 0 0,0-1 0 0 0,0 0 0 0 0,-1 1 0 0 0,1-1 0 0 0,0 0 0 0 0,-1 1 0 0 0,1-1 0 0 0,0-1 0 0 0,0 1-5 0 0,0-1-1 0 0,0 0 0 0 0,-1 0 0 0 0,1 0 1 0 0,-1 0-1 0 0,1 0 0 0 0,-1 0 1 0 0,0 0-1 0 0,1 0 0 0 0,-1-3 0 0 0,-1 0 7 0 0,1-1-1 0 0,-1 1 1 0 0,0-1-1 0 0,0 1 1 0 0,-1 0-1 0 0,1 0 1 0 0,-4-8-1 0 0,3 11-20 0 0,1-1-1 0 0,-1 1 1 0 0,0 0 0 0 0,0 0-1 0 0,0 0 1 0 0,0 0 0 0 0,0 0-1 0 0,-1 0 1 0 0,1 1 0 0 0,-1-1-1 0 0,1 1 1 0 0,-1-1 0 0 0,1 1-1 0 0,-1 0 1 0 0,0 0 0 0 0,0 0-1 0 0,1 0 1 0 0,-1 1 0 0 0,0-1 0 0 0,0 1-1 0 0,0 0 1 0 0,0-1 0 0 0,0 2-1 0 0,-5-1 1 0 0,4 0-2 0 0,-1 1-1 0 0,1 0 1 0 0,-1 0-1 0 0,1 0 1 0 0,-1 0 0 0 0,1 0-1 0 0,0 1 1 0 0,-1 0-1 0 0,1 0 1 0 0,0 0 0 0 0,0 1-1 0 0,1-1 1 0 0,-1 1-1 0 0,-5 5 1 0 0,6-5 14 0 0,0 1 1 0 0,0-1-1 0 0,0 1 1 0 0,1 0-1 0 0,-1 0 1 0 0,1 0-1 0 0,0 1 1 0 0,1-1-1 0 0,-1 0 1 0 0,1 1-1 0 0,0-1 0 0 0,0 1 1 0 0,0-1-1 0 0,0 1 1 0 0,1 0-1 0 0,0 5 1 0 0,0-8 5 0 0,1-1 0 0 0,-1 1 0 0 0,0-1 1 0 0,1 1-1 0 0,-1-1 0 0 0,1 1 0 0 0,0-1 0 0 0,-1 1 1 0 0,1-1-1 0 0,0 0 0 0 0,0 1 0 0 0,0-1 1 0 0,0 0-1 0 0,0 0 0 0 0,0 0 0 0 0,0 0 0 0 0,1 0 1 0 0,-1 0-1 0 0,0 0 0 0 0,0 0 0 0 0,1 0 1 0 0,-1-1-1 0 0,1 1 0 0 0,-1 0 0 0 0,1-1 0 0 0,-1 1 1 0 0,2-1-1 0 0,3 2 9 0 0,-1-1 1 0 0,1 0-1 0 0,-1-1 1 0 0,0 1 0 0 0,1-1-1 0 0,8-1 1 0 0,-9 0-15 0 0,-1 0 0 0 0,1 0 0 0 0,0 0 0 0 0,-1-1 0 0 0,1 1 0 0 0,-1-1 0 0 0,1 0 1 0 0,-1 0-1 0 0,0-1 0 0 0,0 0 0 0 0,0 1 0 0 0,0-1 0 0 0,0 0 0 0 0,-1-1 0 0 0,0 1 0 0 0,1-1 0 0 0,2-4 1 0 0,-4 6-6 0 0,0-1 0 0 0,0 0 0 0 0,-1-1 0 0 0,1 1 0 0 0,-1 0 0 0 0,0 0 0 0 0,0-1 1 0 0,0 1-1 0 0,0-1 0 0 0,0 1 0 0 0,-1-1 0 0 0,1 1 0 0 0,-1-1 0 0 0,0 1 0 0 0,0-1 1 0 0,0 1-1 0 0,-1-1 0 0 0,1 1 0 0 0,-1-1 0 0 0,0 1 0 0 0,0-1 0 0 0,0 1 0 0 0,-1 0 1 0 0,-2-5-1 0 0,1 3-7 0 0,0 0 1 0 0,-1 0 0 0 0,0 0 0 0 0,0 0-1 0 0,0 1 1 0 0,0 0 0 0 0,-1 0 0 0 0,-7-5-1 0 0,10 7-8 0 0,-1 1 0 0 0,0-1 0 0 0,0 1 0 0 0,0-1 0 0 0,0 1 0 0 0,-1 0 0 0 0,1 0 0 0 0,0 1-1 0 0,0-1 1 0 0,-1 0 0 0 0,1 1 0 0 0,-6 0 0 0 0,6 0 11 0 0,1 0 1 0 0,0 1-1 0 0,0-1 1 0 0,0 1-1 0 0,0 0 1 0 0,0-1-1 0 0,0 1 1 0 0,0 0-1 0 0,0 0 1 0 0,0 0-1 0 0,0 0 0 0 0,1 1 1 0 0,-1-1-1 0 0,0 0 1 0 0,1 1-1 0 0,-1-1 1 0 0,1 1-1 0 0,-1 0 1 0 0,1-1-1 0 0,-2 5 1 0 0,0-1 22 0 0,0 0 1 0 0,1 0-1 0 0,-1 0 1 0 0,2 1-1 0 0,-1-1 1 0 0,-1 8 0 0 0,2-9-6 0 0,0 1 0 0 0,0-1 0 0 0,1 1 1 0 0,0-1-1 0 0,0 1 0 0 0,0-1 0 0 0,1 1 1 0 0,-1-1-1 0 0,1 1 0 0 0,0-1 0 0 0,0 1 1 0 0,1-1-1 0 0,-1 0 0 0 0,1 0 0 0 0,0 0 1 0 0,4 8-1 0 0,-3-8 5 0 0,1-1-1 0 0,-1 1 1 0 0,0-1 0 0 0,1 0 0 0 0,0 0-1 0 0,-1 0 1 0 0,1 0 0 0 0,0 0 0 0 0,1-1-1 0 0,-1 0 1 0 0,0 0 0 0 0,1 0 0 0 0,-1 0-1 0 0,1-1 1 0 0,6 1 0 0 0,-9-1-15 0 0,0-1 0 0 0,0 1 1 0 0,0-1-1 0 0,0 0 0 0 0,1 0 0 0 0,-1 0 0 0 0,0 0 0 0 0,0 0 1 0 0,0-1-1 0 0,0 1 0 0 0,0-1 0 0 0,0 1 0 0 0,0-1 1 0 0,0 0-1 0 0,0 1 0 0 0,0-1 0 0 0,3-2 0 0 0,-3 1 7 0 0,0 0 0 0 0,0 0 0 0 0,0 0 0 0 0,0 0 0 0 0,0 0-1 0 0,-1-1 1 0 0,1 1 0 0 0,-1 0 0 0 0,1-1 0 0 0,-1 1 0 0 0,2-6 0 0 0,-1 0 11 0 0,0 0 0 0 0,-1 0 0 0 0,1-1 0 0 0,-2 1 1 0 0,1-1-1 0 0,-1 1 0 0 0,-1-15 0 0 0,0 22-22 0 0,1 0-1 0 0,0 0 0 0 0,0 0 0 0 0,-1 0 0 0 0,1 0 0 0 0,0 0 1 0 0,-1 0-1 0 0,1 0 0 0 0,-1 0 0 0 0,1 0 0 0 0,-1 0 1 0 0,0 0-1 0 0,1 1 0 0 0,-1-1 0 0 0,0 0 0 0 0,0 0 1 0 0,0 1-1 0 0,-1-2 0 0 0,0 1-7 0 0,0 0 1 0 0,0 0-1 0 0,0 0 1 0 0,0 0-1 0 0,0 1 0 0 0,0-1 1 0 0,-1 0-1 0 0,-2 1 1 0 0,0-1-9 0 0,0 1 1 0 0,0 0 0 0 0,0 0 0 0 0,0 0 0 0 0,0 1-1 0 0,0-1 1 0 0,-5 3 0 0 0,7-2 12 0 0,0 0 0 0 0,1 0-1 0 0,-1 1 1 0 0,0 0 0 0 0,1-1 0 0 0,-1 1 0 0 0,1 0-1 0 0,0 0 1 0 0,0 1 0 0 0,-1-1 0 0 0,1 0-1 0 0,1 1 1 0 0,-1-1 0 0 0,0 1 0 0 0,1-1 0 0 0,-1 1-1 0 0,0 3 1 0 0,-2 2 25 0 0,1 0-1 0 0,1 0 0 0 0,-1 0 1 0 0,1 0-1 0 0,0 9 1 0 0,1-16-16 0 0,1 1 0 0 0,0-1 0 0 0,0 1 0 0 0,0-1 0 0 0,0 0 0 0 0,0 1 0 0 0,1-1 0 0 0,-1 1 0 0 0,0-1 0 0 0,1 0 0 0 0,-1 1 0 0 0,1-1 0 0 0,-1 0 0 0 0,1 1 0 0 0,0-1 0 0 0,-1 0 0 0 0,3 3 0 0 0,-2-3 7 0 0,1 1 0 0 0,0-1-1 0 0,-1 0 1 0 0,1 1 0 0 0,0-1 0 0 0,0 0-1 0 0,0 0 1 0 0,0 0 0 0 0,0 0 0 0 0,3 1-1 0 0,2-1 24 0 0,-1 1 1 0 0,1-1-1 0 0,0 0 0 0 0,-1-1 0 0 0,1 0 0 0 0,10-1 0 0 0,-13 1-33 0 0,-1 0 0 0 0,0-1 0 0 0,0 0-1 0 0,0 1 1 0 0,0-1 0 0 0,0 0 0 0 0,0-1 0 0 0,0 1 0 0 0,0 0-1 0 0,0-1 1 0 0,3-2 0 0 0,-4 2 4 0 0,0 1 1 0 0,-1-1-1 0 0,1 0 1 0 0,-1 0-1 0 0,1 0 0 0 0,-1 0 1 0 0,0 0-1 0 0,0 0 1 0 0,0 0-1 0 0,0 0 0 0 0,0 0 1 0 0,0 0-1 0 0,0-1 0 0 0,-1 1 1 0 0,1 0-1 0 0,-1-4 1 0 0,1 0-10 0 0,-1 1 1 0 0,0-1 0 0 0,-1 0 0 0 0,1 1 0 0 0,-1-1-1 0 0,0 1 1 0 0,-1-1 0 0 0,1 1 0 0 0,-1 0 0 0 0,0-1-1 0 0,0 1 1 0 0,-4-5 0 0 0,3 4 3 0 0,-1 0 0 0 0,0 0-1 0 0,0 1 1 0 0,-1-1 0 0 0,0 1-1 0 0,0 0 1 0 0,0 0 0 0 0,0 1 0 0 0,-9-6-1 0 0,12 9-12 0 0,1 0 0 0 0,-1-1-1 0 0,0 1 1 0 0,0 0 0 0 0,-1 1-1 0 0,1-1 1 0 0,0 0 0 0 0,0 0-1 0 0,0 1 1 0 0,0 0 0 0 0,-1-1 0 0 0,1 1-1 0 0,0 0 1 0 0,0 0 0 0 0,-1 0-1 0 0,1 0 1 0 0,-4 1 0 0 0,5 0 12 0 0,-1 0 0 0 0,0 0 0 0 0,0-1 0 0 0,0 2 0 0 0,1-1 1 0 0,-1 0-1 0 0,1 0 0 0 0,-1 0 0 0 0,1 1 0 0 0,-1-1 0 0 0,1 1 0 0 0,0-1 1 0 0,-1 1-1 0 0,1 0 0 0 0,0-1 0 0 0,0 1 0 0 0,0 0 0 0 0,1 0 1 0 0,-2 3-1 0 0,-1 3 4 0 0,1 0 0 0 0,0 0 0 0 0,0 1 1 0 0,1-1-1 0 0,0 1 0 0 0,0-1 1 0 0,1 1-1 0 0,1 16 0 0 0,0-21 8 0 0,-1 1-1 0 0,1-1 1 0 0,0 1-1 0 0,0-1 1 0 0,1 0-1 0 0,-1 1 1 0 0,1-1-1 0 0,0 0 1 0 0,0 0-1 0 0,0 0 1 0 0,1 0-1 0 0,0 0 1 0 0,-1-1-1 0 0,1 1 1 0 0,1-1-1 0 0,-1 0 1 0 0,0 0 0 0 0,6 4-1 0 0,-9-6 1 0 0,1-1 0 0 0,0 1 0 0 0,0-1 0 0 0,0 1 0 0 0,0-1 0 0 0,0 0 0 0 0,0 1 0 0 0,0-1 0 0 0,0 0 0 0 0,0 1 0 0 0,0-1-1 0 0,0 0 1 0 0,0 0 0 0 0,0 0 0 0 0,2 0 0 0 0,-2 0-7 0 0,-1-1-1 0 0,1 1 1 0 0,-1 0 0 0 0,1-1-1 0 0,0 1 1 0 0,-1 0-1 0 0,1-1 1 0 0,-1 1 0 0 0,1 0-1 0 0,-1-1 1 0 0,1 1-1 0 0,-1-1 1 0 0,1 1-1 0 0,-1-1 1 0 0,1 1 0 0 0,-1-1-1 0 0,1 0 1 0 0,-1 0-1 0 0,1-2-4 0 0,0 0-1 0 0,0 1 1 0 0,0-1-1 0 0,0 0 1 0 0,-1 0-1 0 0,1 0 0 0 0,-1 0 1 0 0,0-6-1 0 0,-1-1-7 0 0,0 0-1 0 0,0 0 1 0 0,-1 0-1 0 0,0 0 1 0 0,-7-16-1 0 0,7 21-3 0 0,0 0 0 0 0,0 0 0 0 0,-1 0 0 0 0,0 0 0 0 0,0 1 1 0 0,0-1-1 0 0,0 1 0 0 0,-1 0 0 0 0,0 0 0 0 0,0 0 0 0 0,-8-6 0 0 0,11 10 13 0 0,0-1-1 0 0,0 0 1 0 0,0 1 0 0 0,1-1 0 0 0,-1 1 0 0 0,0-1 0 0 0,-1 1 0 0 0,1 0 0 0 0,0-1 0 0 0,0 1 0 0 0,0 0-1 0 0,0 0 1 0 0,0 0 0 0 0,0 0 0 0 0,0 0 0 0 0,0 0 0 0 0,0 0 0 0 0,0 0 0 0 0,-1 0 0 0 0,1 0 0 0 0,0 0 0 0 0,0 1-1 0 0,0-1 1 0 0,0 1 0 0 0,0-1 0 0 0,0 0 0 0 0,0 1 0 0 0,0 0 0 0 0,0-1 0 0 0,1 1 0 0 0,-1 0 0 0 0,0-1-1 0 0,0 1 1 0 0,0 0 0 0 0,1 0 0 0 0,-1 0 0 0 0,0-1 0 0 0,1 1 0 0 0,-2 2 0 0 0,-1 3-8 0 0,0 0 1 0 0,1 0-1 0 0,-1 0 1 0 0,1 0-1 0 0,-1 8 1 0 0,0-6 37 0 0,2 1-1 0 0,-1-1 1 0 0,0 16 0 0 0,2-21-10 0 0,0 0 0 0 0,1 0 1 0 0,-1 0-1 0 0,0 0 0 0 0,1 0 0 0 0,0 0 1 0 0,0 0-1 0 0,0 0 0 0 0,0-1 0 0 0,0 1 0 0 0,0 0 1 0 0,1-1-1 0 0,-1 1 0 0 0,4 3 0 0 0,-1-2 6 0 0,0 0-1 0 0,0-1 0 0 0,0 1 1 0 0,1-1-1 0 0,-1 0 0 0 0,1 0 0 0 0,5 2 1 0 0,-8-4-23 0 0,0-1 0 0 0,-1 1 0 0 0,1 0 0 0 0,0-1 0 0 0,0 1 0 0 0,0-1 0 0 0,0 0 0 0 0,0 0 0 0 0,0 0 0 0 0,3 0-1 0 0,-4 0-16 0 0,1 0 0 0 0,-1-1 0 0 0,0 1 0 0 0,0-1 0 0 0,0 1 0 0 0,0 0 0 0 0,0-1 0 0 0,-1 0-1 0 0,1 1 1 0 0,0-1 0 0 0,0 0 0 0 0,0 1 0 0 0,0-1 0 0 0,-1 0 0 0 0,1 0 0 0 0,0 1-1 0 0,-1-1 1 0 0,1 0 0 0 0,0 0 0 0 0,0-2 0 0 0,1-1-428 0 0,-1-1-1 0 0,1 0 1 0 0,-1 1-1 0 0,0-1 1 0 0,0 1-1 0 0,-1-6 1 0 0,1-28-6861 0 0,-1 26 3277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06.8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327 1 2208 0 0,'16'1'7728'0'0,"-8"0"-6305"0"0,-7 0-1280 0 0,-1-1 0 0 0,1 0 0 0 0,-1 0 0 0 0,1 1 0 0 0,-1-1 0 0 0,1 0 0 0 0,-1 1 0 0 0,1-1 0 0 0,-1 0 0 0 0,1 1 0 0 0,-1-1 0 0 0,0 1 0 0 0,1-1 0 0 0,-1 1 0 0 0,0-1 0 0 0,1 1-1 0 0,-1-1 1 0 0,0 1 0 0 0,1-1 0 0 0,-1 1 0 0 0,0-1 0 0 0,0 1 0 0 0,0 0 0 0 0,0-1 0 0 0,0 1 0 0 0,0-1 0 0 0,1 1 0 0 0,-1 0 0 0 0,0-1 0 0 0,-1 1 0 0 0,1-1 0 0 0,0 1 0 0 0,0 0 0 0 0,0-1-1 0 0,0 1 1 0 0,-1 0 0 0 0,1 0-118 0 0,0 0 118 0 0,0 1 1 0 0,-1-1-1 0 0,1 0 0 0 0,-1 1 0 0 0,1-1 0 0 0,-1 1 0 0 0,-1 2 0 0 0,-15 25 1799 0 0,13-21-1705 0 0,-1-1 1 0 0,0 1-1 0 0,-1-1 1 0 0,1 0-1 0 0,-1 0 1 0 0,-1-1-1 0 0,1 0 0 0 0,-1 0 1 0 0,0 0-1 0 0,-1-1 1 0 0,-14 8-1 0 0,15-9-141 0 0,0-1 1 0 0,0 0-1 0 0,-1-1 0 0 0,1 1 1 0 0,-1-1-1 0 0,1-1 1 0 0,-1 0-1 0 0,0 0 0 0 0,0 0 1 0 0,0-1-1 0 0,0 0 0 0 0,1-1 1 0 0,-1 0-1 0 0,-8-1 0 0 0,5-1-14 0 0,1 0-1 0 0,-1 0 1 0 0,1-1-1 0 0,-1 0 1 0 0,1 0-1 0 0,-13-9 1 0 0,19 10-234 0 0,1 0 0 0 0,0 1 0 0 0,-1-1 0 0 0,1 0 0 0 0,0-1 0 0 0,0 1 1 0 0,1 0-1 0 0,-4-5 0 0 0,5 5-264 0 0,-1 0 0 0 0,1 0 0 0 0,0 0 0 0 0,0 0 0 0 0,0-1 0 0 0,0 1 0 0 0,0 0 0 0 0,1 0 0 0 0,0-1 0 0 0,-1 1 0 0 0,1 0 0 0 0,1-4 0 0 0,2-19-6929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1:23.69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51 69 584 0 0,'-3'-1'735'0'0,"1"0"1"0"0,-1-1-1 0 0,1 1 1 0 0,-1-1-1 0 0,1 0 1 0 0,0 0-1 0 0,-1 0 0 0 0,1 0 1 0 0,0 0-1 0 0,-1-3 1 0 0,2 4-579 0 0,0 1-1 0 0,1-1 1 0 0,-1 0 0 0 0,1 0 0 0 0,-1 0 0 0 0,1 0 0 0 0,0 0-1 0 0,-1 1 1 0 0,1-1 0 0 0,0 0 0 0 0,0 0 0 0 0,0 0 0 0 0,0 0-1 0 0,0-2 1 0 0,0 3-134 0 0,0-1 0 0 0,0 0 0 0 0,0 1-1 0 0,1-1 1 0 0,-1 0 0 0 0,0 1 0 0 0,1-1 0 0 0,-1 1 0 0 0,0-1-1 0 0,1 1 1 0 0,-1-1 0 0 0,1 1 0 0 0,-1-1 0 0 0,1 1-1 0 0,-1 0 1 0 0,1-1 0 0 0,-1 1 0 0 0,1-1 0 0 0,-1 1 0 0 0,1 0-1 0 0,0 0 1 0 0,-1-1 0 0 0,1 1 0 0 0,0 0 0 0 0,1-2 12 0 0,2 1-15 0 0,12 1 129 0 0,-15 1-49 0 0,1-1 0 0 0,0 0 0 0 0,-1 1 0 0 0,1-1 0 0 0,0 1 0 0 0,-1-1 0 0 0,1 1 0 0 0,0 0 0 0 0,-1 0 0 0 0,1 0 0 0 0,-1-1 0 0 0,1 2 0 0 0,-1-1 0 0 0,0 0 0 0 0,0 0 0 0 0,1 0 0 0 0,-1 1 0 0 0,0-1 0 0 0,0 0 0 0 0,0 1 0 0 0,0-1 0 0 0,0 1 0 0 0,-1-1 0 0 0,1 1 0 0 0,0 0 0 0 0,-1-1 0 0 0,2 4 0 0 0,-2-4-24 0 0,0 1 0 0 0,0-1 0 0 0,0 1 0 0 0,0-1 0 0 0,0 1 0 0 0,0-1 0 0 0,0 0 0 0 0,0 1 0 0 0,-1-1 0 0 0,1 1 0 0 0,0-1 0 0 0,-1 1 0 0 0,1-1 0 0 0,-1 0 0 0 0,0 1 0 0 0,1-1 0 0 0,-1 0 0 0 0,0 0 0 0 0,0 1 0 0 0,0-1 0 0 0,0 0 0 0 0,0 0 0 0 0,0 0 0 0 0,0 0 0 0 0,0 0 0 0 0,0 0 1 0 0,-1 0-1 0 0,1-1 0 0 0,0 1 0 0 0,0 0 0 0 0,-1-1 0 0 0,-1 2 0 0 0,0-2 15 0 0,1 1 0 0 0,-1-1 0 0 0,1 1 0 0 0,-1-1 0 0 0,1 0 0 0 0,-1 1 0 0 0,1-1 0 0 0,-1-1 0 0 0,1 1 0 0 0,-1 0 0 0 0,1-1 0 0 0,-1 1 0 0 0,1-1 0 0 0,-1 0 0 0 0,-3-1 0 0 0,4 1-72 0 0,1 0 0 0 0,0 0 1 0 0,-1 1-1 0 0,1-1 0 0 0,0 0 0 0 0,0 0 0 0 0,0 0 0 0 0,0 0 0 0 0,0 0 0 0 0,0-1 0 0 0,0 1 0 0 0,0 0 1 0 0,1 0-1 0 0,-1-1 0 0 0,0 1 0 0 0,1 0 0 0 0,-1-1 0 0 0,1 1 0 0 0,-1-1 0 0 0,1 1 0 0 0,0 0 0 0 0,-1-1 0 0 0,1 1 1 0 0,0-1-1 0 0,0 1 0 0 0,0-1 0 0 0,0 1 0 0 0,1-4 0 0 0,0 3-25 0 0,-1 0-1 0 0,1 1 1 0 0,0-1-1 0 0,0 0 1 0 0,0 0 0 0 0,0 1-1 0 0,0-1 1 0 0,1 0-1 0 0,-1 1 1 0 0,0-1-1 0 0,1 1 1 0 0,-1 0 0 0 0,1-1-1 0 0,-1 1 1 0 0,1 0-1 0 0,3-2 1 0 0,-3 2 1 0 0,1-1 1 0 0,0 1-1 0 0,0-1 1 0 0,0 1-1 0 0,0 0 1 0 0,0 0-1 0 0,0 1 1 0 0,0-1-1 0 0,0 1 1 0 0,4-1-1 0 0,-6 1 4 0 0,0 0 0 0 0,0 1 0 0 0,0-1 0 0 0,0 0-1 0 0,0 0 1 0 0,0 1 0 0 0,-1-1 0 0 0,1 1 0 0 0,0-1 0 0 0,0 1-1 0 0,0-1 1 0 0,-1 1 0 0 0,1-1 0 0 0,0 1 0 0 0,-1 0 0 0 0,1-1-1 0 0,-1 1 1 0 0,1 0 0 0 0,0 0 0 0 0,-1-1 0 0 0,0 1 0 0 0,1 0-1 0 0,-1 0 1 0 0,1 0 0 0 0,-1 0 0 0 0,0 0 0 0 0,0-1 0 0 0,1 1-1 0 0,-1 0 1 0 0,0 0 0 0 0,0 0 0 0 0,0 0 0 0 0,0 0-1 0 0,0 1 1 0 0,0 0 34 0 0,0 0 1 0 0,0 0-1 0 0,0-1 0 0 0,-1 1 0 0 0,1 0 0 0 0,0 0 0 0 0,-1 0 1 0 0,1 0-1 0 0,-1-1 0 0 0,0 1 0 0 0,0 0 0 0 0,1 0 0 0 0,-1-1 1 0 0,0 1-1 0 0,0-1 0 0 0,-2 3 0 0 0,2-3 7 0 0,0 0-1 0 0,-1 0 1 0 0,1 0 0 0 0,0 0 0 0 0,-1-1-1 0 0,1 1 1 0 0,-1 0 0 0 0,1 0-1 0 0,-1-1 1 0 0,1 1 0 0 0,-1-1-1 0 0,0 0 1 0 0,1 1 0 0 0,-1-1 0 0 0,1 0-1 0 0,-1 0 1 0 0,0 0 0 0 0,-1 0-1 0 0,1 0-24 0 0,1-1 1 0 0,0 1-1 0 0,0-1 0 0 0,0 1 0 0 0,-1-1 0 0 0,1 1 0 0 0,0-1 1 0 0,0 0-1 0 0,0 1 0 0 0,0-1 0 0 0,0 0 0 0 0,0 0 0 0 0,0 0 1 0 0,0 0-1 0 0,1 0 0 0 0,-1 0 0 0 0,0 0 0 0 0,0 0 0 0 0,1 0 1 0 0,-1 0-1 0 0,1 0 0 0 0,-1 0 0 0 0,1-1 0 0 0,-1-1 0 0 0,0 2-20 0 0,1-1 0 0 0,-1 0 0 0 0,1 1 0 0 0,0-1 0 0 0,0 0 0 0 0,0 0 0 0 0,0 1 0 0 0,0-1 0 0 0,0 0 0 0 0,0 1 0 0 0,0-1 0 0 0,1 0 0 0 0,-1 1 0 0 0,1-1 0 0 0,-1 0 0 0 0,1 1 0 0 0,-1-1 0 0 0,1 1 0 0 0,0-1 0 0 0,0 1 0 0 0,0-1 0 0 0,0 1 0 0 0,0-1 0 0 0,0 1 0 0 0,0 0 0 0 0,1 0 0 0 0,-1 0 0 0 0,0 0 0 0 0,1 0 0 0 0,-1 0 0 0 0,1 0 0 0 0,-1 0 0 0 0,1 0 0 0 0,-1 1 0 0 0,1-1 0 0 0,0 0 0 0 0,-1 1 0 0 0,1 0 0 0 0,0-1 0 0 0,-1 1 0 0 0,1 0 0 0 0,0 0 0 0 0,-1 0 0 0 0,4 0 0 0 0,-4 0-4 0 0,0 0 0 0 0,0 0 1 0 0,0 0-1 0 0,0 0 0 0 0,0 0 0 0 0,0 1 0 0 0,0-1 1 0 0,0 0-1 0 0,0 1 0 0 0,0-1 0 0 0,0 0 1 0 0,0 1-1 0 0,0 0 0 0 0,0-1 0 0 0,0 1 0 0 0,0-1 1 0 0,0 1-1 0 0,-1 0 0 0 0,1 0 0 0 0,0-1 0 0 0,-1 1 1 0 0,1 0-1 0 0,0 0 0 0 0,0 1 0 0 0,0 0 21 0 0,-1-1-1 0 0,1 1 0 0 0,-1 0 1 0 0,1-1-1 0 0,-1 1 0 0 0,0 0 1 0 0,0-1-1 0 0,0 1 0 0 0,0 0 1 0 0,0 0-1 0 0,0-1 0 0 0,0 1 1 0 0,-1 0-1 0 0,1 1 0 0 0,-1-1 19 0 0,0 0 0 0 0,1 0-1 0 0,-1 0 1 0 0,0-1-1 0 0,0 1 1 0 0,0 0-1 0 0,0-1 1 0 0,0 1-1 0 0,0 0 1 0 0,0-1-1 0 0,-1 1 1 0 0,-1 0-1 0 0,3-1-12 0 0,-1 0-1 0 0,0-1 0 0 0,0 1 0 0 0,1-1 1 0 0,-1 1-1 0 0,0-1 0 0 0,0 0 0 0 0,0 1 0 0 0,0-1 1 0 0,0 0-1 0 0,1 0 0 0 0,-1 0 0 0 0,0 1 0 0 0,0-1 1 0 0,0 0-1 0 0,0 0 0 0 0,0 0 0 0 0,0 0 1 0 0,0-1-1 0 0,0 1 0 0 0,1 0 0 0 0,-1 0 0 0 0,0 0 1 0 0,0-1-1 0 0,-1 0 0 0 0,1 0-5 0 0,0 1-1 0 0,0-1 1 0 0,0 0-1 0 0,0 0 1 0 0,0 0 0 0 0,0 0-1 0 0,0 0 1 0 0,1 0-1 0 0,-1 0 1 0 0,0 0 0 0 0,1 0-1 0 0,-1-1 1 0 0,1 1-1 0 0,-1-2 1 0 0,0 2-15 0 0,1 0-1 0 0,0 1 0 0 0,0-1 1 0 0,-1 0-1 0 0,1 1 1 0 0,0-1-1 0 0,0 0 1 0 0,0 0-1 0 0,0 1 0 0 0,0-1 1 0 0,0 0-1 0 0,0 1 1 0 0,0-1-1 0 0,1 0 1 0 0,-1 0-1 0 0,0 1 1 0 0,0-1-1 0 0,0 0 0 0 0,1 1 1 0 0,-1-1-1 0 0,0 0 1 0 0,1 1-1 0 0,-1-1 1 0 0,1 1-1 0 0,-1-1 1 0 0,2 0-1 0 0,0-1-19 0 0,1 0 0 0 0,0 1 0 0 0,0-1 1 0 0,0 1-1 0 0,1 0 0 0 0,-1 0 0 0 0,0 0 0 0 0,0 0 0 0 0,5 0 0 0 0,-7 1 30 0 0,-1 1-1 0 0,1-1 0 0 0,-1 0 1 0 0,1 0-1 0 0,-1 0 1 0 0,1 0-1 0 0,-1 0 0 0 0,0 1 1 0 0,1-1-1 0 0,-1 0 1 0 0,1 0-1 0 0,-1 1 0 0 0,0-1 1 0 0,1 0-1 0 0,-1 0 1 0 0,1 1-1 0 0,-1-1 0 0 0,0 0 1 0 0,0 1-1 0 0,1-1 0 0 0,-1 1 1 0 0,0-1-1 0 0,0 1 1 0 0,1-1-1 0 0,-1 0 0 0 0,0 1 1 0 0,0-1-1 0 0,0 1 1 0 0,0-1-1 0 0,1 1 0 0 0,-1 16 329 0 0,0-11-317 0 0,0-6-9 0 0,0 1 0 0 0,0-1 1 0 0,0 0-1 0 0,0 0 1 0 0,0 0-1 0 0,0 0 0 0 0,0 0 1 0 0,0 0-1 0 0,0 0 1 0 0,-1 1-1 0 0,1-1 0 0 0,0 0 1 0 0,0 0-1 0 0,0 0 1 0 0,0 0-1 0 0,0 0 1 0 0,0 0-1 0 0,0 0 0 0 0,0 0 1 0 0,0 0-1 0 0,0 1 1 0 0,0-1-1 0 0,-1 0 0 0 0,1 0 1 0 0,0 0-1 0 0,0 0 1 0 0,0 0-1 0 0,0 0 0 0 0,0 0 1 0 0,0 0-1 0 0,0 0 1 0 0,-1 0-1 0 0,1 0 0 0 0,0 0 1 0 0,0 0-1 0 0,0 0 1 0 0,0 0-1 0 0,0 0 0 0 0,0 0 1 0 0,-1 0-1 0 0,1 0 1 0 0,0 0-1 0 0,0 0 0 0 0,0 0 1 0 0,0 0-1 0 0,0 0 1 0 0,-8-4 204 0 0,3 0-210 0 0,9 6-240 0 0,0-2-677 0 0,-5-3-52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1:33.50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55 57 2792 0 0,'-1'0'414'0'0,"-1"0"-1"0"0,1 0 1 0 0,0 0 0 0 0,0 0 0 0 0,0 0-1 0 0,-1 0 1 0 0,1 0 0 0 0,0-1 0 0 0,0 1-1 0 0,0 0 1 0 0,0-1 0 0 0,0 1-1 0 0,-2-2 1 0 0,3 2-337 0 0,-1-1 1 0 0,0 0-1 0 0,1 0 0 0 0,-1 0 1 0 0,1 0-1 0 0,-1 1 0 0 0,1-1 0 0 0,0 0 1 0 0,-1 0-1 0 0,1 0 0 0 0,0 0 1 0 0,-1 0-1 0 0,1 0 0 0 0,0 0 0 0 0,0 0 1 0 0,0-2-1 0 0,0 1 26 0 0,-1 2-67 0 0,1-1-1 0 0,0 1 0 0 0,0-1 1 0 0,0 0-1 0 0,0 1 1 0 0,0-1-1 0 0,0 1 0 0 0,0-1 1 0 0,0 1-1 0 0,0-1 0 0 0,0 1 1 0 0,0-1-1 0 0,0 0 1 0 0,1 0-1 0 0,-1 1 15 0 0,0-1 0 0 0,1 1 0 0 0,-1 0 0 0 0,1-1 0 0 0,-1 1-1 0 0,1-1 1 0 0,-1 1 0 0 0,1 0 0 0 0,-1 0 0 0 0,1-1 0 0 0,0 1 0 0 0,-1 0 0 0 0,1 0 0 0 0,-1 0 0 0 0,1 0 0 0 0,0 0 0 0 0,-1-1 0 0 0,1 1 0 0 0,-1 0-1 0 0,1 0 1 0 0,0 1 0 0 0,-1-1 0 0 0,1 0 0 0 0,-1 0 0 0 0,2 0 0 0 0,-1 0 64 0 0,1 1-1 0 0,-1-1 1 0 0,1 1 0 0 0,-1-1-1 0 0,0 1 1 0 0,1-1-1 0 0,-1 1 1 0 0,1 0 0 0 0,-1 0-1 0 0,0 0 1 0 0,0-1 0 0 0,1 1-1 0 0,-1 1 1 0 0,0-1 0 0 0,0 0-1 0 0,0 0 1 0 0,0 0-1 0 0,0 0 1 0 0,-1 1 0 0 0,1-1-1 0 0,0 0 1 0 0,0 1 0 0 0,0 1-1 0 0,-1-2-49 0 0,1 0-1 0 0,-1 0 0 0 0,0 0 0 0 0,0 0 1 0 0,1 0-1 0 0,-1 0 0 0 0,0 0 1 0 0,0 0-1 0 0,0 1 0 0 0,0-1 0 0 0,0 0 1 0 0,0 0-1 0 0,-1 0 0 0 0,1 0 1 0 0,0 0-1 0 0,0 0 0 0 0,-1 0 0 0 0,1 0 1 0 0,-1 0-1 0 0,1-1 0 0 0,-1 1 1 0 0,1 0-1 0 0,-1 0 0 0 0,0 0 0 0 0,1 0 1 0 0,-1-1-1 0 0,0 1 0 0 0,1 0 1 0 0,-1 0-1 0 0,0-1 0 0 0,0 1 0 0 0,0-1 1 0 0,0 1-1 0 0,-1 0 0 0 0,0 0 64 0 0,-1-1 0 0 0,1 1 0 0 0,0-1 0 0 0,0 1 0 0 0,-1-1 0 0 0,1 0 0 0 0,0 0 0 0 0,0 0 0 0 0,-1 0 0 0 0,1 0 0 0 0,0-1-1 0 0,-1 1 1 0 0,1-1 0 0 0,0 1 0 0 0,0-1 0 0 0,0 0 0 0 0,-3-2 0 0 0,3 3-108 0 0,1-1-1 0 0,0 1 1 0 0,0-1-1 0 0,0 0 1 0 0,0 1 0 0 0,0-1-1 0 0,0 0 1 0 0,1 0-1 0 0,-1 0 1 0 0,0 0 0 0 0,0 0-1 0 0,1 0 1 0 0,-1 0-1 0 0,0 0 1 0 0,1 0 0 0 0,-1 0-1 0 0,1 0 1 0 0,-1 0-1 0 0,1 0 1 0 0,0-1 0 0 0,-1 1-1 0 0,1 0 1 0 0,0 0-1 0 0,0 0 1 0 0,0-1 0 0 0,0 1-1 0 0,0 0 1 0 0,0 0-1 0 0,0-1 1 0 0,0 1 0 0 0,1 0-1 0 0,-1 0 1 0 0,0 0-1 0 0,1-2 1 0 0,0 1-21 0 0,1 1 0 0 0,-1-1-1 0 0,0 1 1 0 0,0 0 0 0 0,0-1 0 0 0,1 1 0 0 0,-1 0-1 0 0,1 0 1 0 0,-1 0 0 0 0,1 0 0 0 0,-1 0 0 0 0,1 0-1 0 0,0 0 1 0 0,-1 1 0 0 0,1-1 0 0 0,2 0 0 0 0,-1 0 2 0 0,-1 0 1 0 0,0 1-1 0 0,0-1 1 0 0,0 1-1 0 0,1 0 1 0 0,-1 0 0 0 0,0 0-1 0 0,1 0 1 0 0,-1 0-1 0 0,0 0 1 0 0,1 0 0 0 0,-1 1-1 0 0,2 0 1 0 0,-2 0 12 0 0,-1 0 1 0 0,0 0 0 0 0,1 0-1 0 0,-1 0 1 0 0,0 0-1 0 0,0 0 1 0 0,1 0 0 0 0,-1 0-1 0 0,0 1 1 0 0,0-1 0 0 0,-1 0-1 0 0,1 1 1 0 0,0-1-1 0 0,0 1 1 0 0,-1-1 0 0 0,1 1-1 0 0,-1-1 1 0 0,1 1 0 0 0,-1-1-1 0 0,1 1 1 0 0,-1 0-1 0 0,0-1 1 0 0,0 1 0 0 0,0 0-1 0 0,0-1 1 0 0,-1 4-1 0 0,1-4 17 0 0,0 1 0 0 0,0-1-1 0 0,0 1 1 0 0,-1-1-1 0 0,1 0 1 0 0,-1 1 0 0 0,1-1-1 0 0,-1 0 1 0 0,0 1-1 0 0,1-1 1 0 0,-1 0 0 0 0,0 0-1 0 0,0 1 1 0 0,0-1-1 0 0,0 0 1 0 0,0 0-1 0 0,0 0 1 0 0,0 0 0 0 0,0 0-1 0 0,0-1 1 0 0,-1 1-1 0 0,1 0 1 0 0,0 0 0 0 0,-1-1-1 0 0,1 1 1 0 0,0-1-1 0 0,-1 1 1 0 0,1-1 0 0 0,-1 0-1 0 0,1 1 1 0 0,-2-1-1 0 0,2 0-15 0 0,0 0-1 0 0,0 0 0 0 0,1 0 0 0 0,-1 0 1 0 0,0 0-1 0 0,0-1 0 0 0,0 1 1 0 0,1 0-1 0 0,-1 0 0 0 0,0-1 0 0 0,0 1 1 0 0,1 0-1 0 0,-1-1 0 0 0,0 1 1 0 0,1-1-1 0 0,-1 1 0 0 0,0-1 0 0 0,1 1 1 0 0,-1-1-1 0 0,1 1 0 0 0,-1-1 1 0 0,0 0-1 0 0,0-1-7 0 0,0 0 0 0 0,0 0 0 0 0,0 0 0 0 0,1 0-1 0 0,-1 0 1 0 0,0 0 0 0 0,1 0 0 0 0,-1-3 0 0 0,0 2-8 0 0,1 0 0 0 0,0 0-1 0 0,0 1 1 0 0,0-1 0 0 0,0 0 0 0 0,0 1 0 0 0,1-1-1 0 0,-1 0 1 0 0,1 1 0 0 0,0-1 0 0 0,0 0-1 0 0,-1 1 1 0 0,2-1 0 0 0,0-2 0 0 0,-1 4-2 0 0,0 0 0 0 0,0 0 0 0 0,0 0 0 0 0,0 0-1 0 0,0 0 1 0 0,0 0 0 0 0,0 0 0 0 0,0 0 0 0 0,0 1 0 0 0,0-1 0 0 0,0 0 0 0 0,0 1 0 0 0,1-1 0 0 0,-1 1 0 0 0,0-1 0 0 0,0 1 0 0 0,1 0 0 0 0,-1-1 0 0 0,0 1 0 0 0,1 0 0 0 0,-1 0 0 0 0,0 0 0 0 0,1 0 0 0 0,-1 0 0 0 0,0 0 0 0 0,1 0 0 0 0,-1 1 0 0 0,0-1 0 0 0,1 0-1 0 0,-1 1 1 0 0,0-1 0 0 0,0 1 0 0 0,0-1 0 0 0,1 1 0 0 0,-1 0 0 0 0,0-1 0 0 0,1 2 0 0 0,0 0 21 0 0,1 0 0 0 0,-1 0 0 0 0,0 1 0 0 0,0-1 0 0 0,0 1 0 0 0,0-1-1 0 0,0 1 1 0 0,-1 0 0 0 0,1-1 0 0 0,-1 1 0 0 0,0 0 0 0 0,0 0 0 0 0,0 0 0 0 0,1 6 0 0 0,-2-8 5 0 0,0 1 0 0 0,0-1 0 0 0,0 1 0 0 0,0-1 0 0 0,-1 0 1 0 0,1 1-1 0 0,0-1 0 0 0,-1 0 0 0 0,1 0 0 0 0,-1 1 0 0 0,1-1 1 0 0,-1 0-1 0 0,0 0 0 0 0,0 0 0 0 0,1 1 0 0 0,-1-1 0 0 0,0 0 0 0 0,0 0 1 0 0,0 0-1 0 0,0 0 0 0 0,0-1 0 0 0,0 1 0 0 0,-1 0 0 0 0,1 0 1 0 0,0-1-1 0 0,0 1 0 0 0,-2 0 0 0 0,0 1 15 0 0,-1-1-1 0 0,1 0 1 0 0,-1 1 0 0 0,1-1 0 0 0,-1 0-1 0 0,0-1 1 0 0,1 1 0 0 0,-8-1-1 0 0,10 0-30 0 0,1 0-1 0 0,-1 0 1 0 0,0 0-1 0 0,1 0 0 0 0,-1 0 1 0 0,0 0-1 0 0,0 0 1 0 0,1-1-1 0 0,-1 1 0 0 0,0 0 1 0 0,1 0-1 0 0,-1-1 1 0 0,0 1-1 0 0,1 0 1 0 0,-1-1-1 0 0,1 1 0 0 0,-1-1 1 0 0,1 1-1 0 0,-1-1 1 0 0,1 1-1 0 0,-1-1 0 0 0,1 0 1 0 0,-1 1-1 0 0,1-1 1 0 0,-1 1-1 0 0,1-1 1 0 0,0 0-1 0 0,0 1 0 0 0,-1-1 1 0 0,1 0-1 0 0,0 0 1 0 0,0 1-1 0 0,0-1 0 0 0,0 0 1 0 0,0 1-1 0 0,-1-1 1 0 0,1 0-1 0 0,1-1 1 0 0,-1 1-29 0 0,0 0 0 0 0,0 0 0 0 0,0-1 1 0 0,1 1-1 0 0,-1 0 0 0 0,0 0 1 0 0,1 0-1 0 0,-1-1 0 0 0,1 1 1 0 0,-1 0-1 0 0,1 0 0 0 0,0 0 1 0 0,0 0-1 0 0,-1 0 0 0 0,1 0 0 0 0,0 0 1 0 0,0 0-1 0 0,0 0 0 0 0,0 1 1 0 0,2-3-1 0 0,18-3-225 0 0,-20 5 243 0 0,0 1 0 0 0,0 0 0 0 0,0 0 0 0 0,0-1 0 0 0,0 1 0 0 0,1 0 0 0 0,-1 0 0 0 0,0 0 0 0 0,0 1 0 0 0,0-1 1 0 0,0 0-1 0 0,0 0 0 0 0,0 0 0 0 0,1 1 0 0 0,-1-1 0 0 0,1 1 0 0 0,-1 0 35 0 0,-1-1 0 0 0,0 1 0 0 0,0-1 0 0 0,0 0 0 0 0,0 1 0 0 0,0-1 1 0 0,1 0-1 0 0,-1 1 0 0 0,0-1 0 0 0,0 1 0 0 0,0-1 0 0 0,0 0 0 0 0,0 1 0 0 0,0-1 0 0 0,0 1 0 0 0,0-1 0 0 0,0 0 0 0 0,0 1 0 0 0,0-1 0 0 0,-1 1 1 0 0,1-1-1 0 0,0 0 0 0 0,0 1 0 0 0,0-1 0 0 0,0 0 0 0 0,-1 1 0 0 0,1-1 0 0 0,0 0 0 0 0,-1 1 0 0 0,-8 11-27 0 0,7-9 12 0 0,2-3-181 0 0,0 1 0 0 0,-1-1 1 0 0,1 1-1 0 0,0-1 0 0 0,-1 0 0 0 0,1 1 0 0 0,-1-1 1 0 0,1 0-1 0 0,0 1 0 0 0,-1-1 0 0 0,1 0 0 0 0,-1 1 1 0 0,1-1-1 0 0,-1 0 0 0 0,0 0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38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120 175 4849 0 0,'-4'-1'698'0'0,"1"0"-1"0"0,-1-1 1 0 0,1 1-1 0 0,-1-1 1 0 0,1 0-1 0 0,0 0 1 0 0,0 0-1 0 0,0 0 1 0 0,0 0-1 0 0,0-1 1 0 0,1 1-1 0 0,-1-1 1 0 0,-3-5-1 0 0,3 4-354 0 0,0 0 0 0 0,1-1 0 0 0,0 0 0 0 0,0 1 0 0 0,0-1 0 0 0,0 0 0 0 0,1 0 0 0 0,0 0 0 0 0,-1-7 0 0 0,2 12-336 0 0,-1-1 0 0 0,1 0 0 0 0,0 0-1 0 0,0 0 1 0 0,0 1 0 0 0,0-1 0 0 0,0 0-1 0 0,0 0 1 0 0,0 1 0 0 0,1-1 0 0 0,-1 0-1 0 0,0 0 1 0 0,0 1 0 0 0,1-1 0 0 0,-1 0-1 0 0,0 1 1 0 0,1-1 0 0 0,-1 0 0 0 0,0 1 0 0 0,1-1-1 0 0,-1 0 1 0 0,1 1 0 0 0,-1-1 0 0 0,1 1-1 0 0,0-1 1 0 0,-1 1 0 0 0,1-1 0 0 0,-1 1-1 0 0,1 0 1 0 0,0-1 0 0 0,0 1 0 0 0,-1 0-1 0 0,1-1 1 0 0,0 1 0 0 0,-1 0 0 0 0,1 0-1 0 0,0 0 1 0 0,0-1 0 0 0,-1 1 0 0 0,1 0-1 0 0,0 0 1 0 0,1 0 0 0 0,17-1-26 0 0,-15 1 30 0 0,1 0-1 0 0,0 1 0 0 0,0-1 0 0 0,-1 1 1 0 0,1 0-1 0 0,0 0 0 0 0,-1 0 0 0 0,9 4 0 0 0,-10-4 62 0 0,-1 1-1 0 0,0-1 0 0 0,0 1 0 0 0,0 0 1 0 0,0 0-1 0 0,0-1 0 0 0,0 1 0 0 0,0 1 1 0 0,-1-1-1 0 0,1 0 0 0 0,-1 0 0 0 0,1 0 1 0 0,-1 1-1 0 0,0-1 0 0 0,0 1 0 0 0,0-1 0 0 0,1 4 1 0 0,-1-1 21 0 0,0-1 0 0 0,0 1 0 0 0,-1 0 0 0 0,1-1 0 0 0,-1 1 1 0 0,0-1-1 0 0,-1 8 0 0 0,0-11-63 0 0,1 1-1 0 0,-1 0 1 0 0,0-1 0 0 0,1 1-1 0 0,-1-1 1 0 0,0 1 0 0 0,0-1-1 0 0,0 1 1 0 0,0-1 0 0 0,0 0 0 0 0,0 1-1 0 0,-1-1 1 0 0,1 0 0 0 0,0 0-1 0 0,-1 0 1 0 0,1 0 0 0 0,-1 0-1 0 0,1 0 1 0 0,-1 0 0 0 0,-2 1-1 0 0,3-2-20 0 0,-4 2 42 0 0,0-1-1 0 0,0 1 1 0 0,0-1-1 0 0,-1 0 1 0 0,1 0 0 0 0,0-1-1 0 0,-1 1 1 0 0,1-1 0 0 0,0-1-1 0 0,-1 1 1 0 0,1-1-1 0 0,0 1 1 0 0,-1-2 0 0 0,1 1-1 0 0,0 0 1 0 0,0-1 0 0 0,-6-3-1 0 0,7 3-25 0 0,1 0 0 0 0,0 1 0 0 0,-1-2 0 0 0,1 1 0 0 0,0 0-1 0 0,0-1 1 0 0,0 1 0 0 0,1-1 0 0 0,-1 0 0 0 0,1 0 0 0 0,-3-3 0 0 0,4 4-19 0 0,-1-1 0 0 0,1 1 1 0 0,0 0-1 0 0,0-1 1 0 0,1 1-1 0 0,-1-1 1 0 0,0 1-1 0 0,1-1 0 0 0,0 1 1 0 0,-1-1-1 0 0,1 1 1 0 0,0-1-1 0 0,0 0 1 0 0,0 1-1 0 0,1-1 0 0 0,-1 1 1 0 0,2-4-1 0 0,-2 3-9 0 0,1 1 0 0 0,0-1-1 0 0,0 1 1 0 0,1 0-1 0 0,-1-1 1 0 0,0 1 0 0 0,1 0-1 0 0,0 0 1 0 0,-1 0 0 0 0,1 0-1 0 0,0 0 1 0 0,0 0-1 0 0,0 1 1 0 0,0-1 0 0 0,0 1-1 0 0,0-1 1 0 0,3-1-1 0 0,-1 2-26 0 0,0-1 1 0 0,0 0-1 0 0,0 1 0 0 0,1 0 0 0 0,-1 0 0 0 0,0 0 0 0 0,0 0 0 0 0,1 1 0 0 0,-1 0 0 0 0,6 0 0 0 0,-6 0 8 0 0,-1 1 1 0 0,1-1 0 0 0,0 1-1 0 0,-1 0 1 0 0,1 0 0 0 0,-1 0-1 0 0,1 0 1 0 0,-1 1-1 0 0,0-1 1 0 0,1 1 0 0 0,-1 0-1 0 0,3 2 1 0 0,-4-2 25 0 0,0-1 1 0 0,0 1 0 0 0,-1 0 0 0 0,1 0-1 0 0,-1 0 1 0 0,1 0 0 0 0,-1 0-1 0 0,0 0 1 0 0,1 0 0 0 0,-1 1-1 0 0,0-1 1 0 0,-1 0 0 0 0,1 1 0 0 0,0-1-1 0 0,-1 0 1 0 0,1 1 0 0 0,-1-1-1 0 0,0 1 1 0 0,0 2 0 0 0,0 1-11 0 0,0 1 0 0 0,-1-1 0 0 0,0 0 0 0 0,-1 0 0 0 0,1 0 1 0 0,-5 10-1 0 0,5-13 21 0 0,0-1-1 0 0,0 1 1 0 0,0-1 0 0 0,-1 0 0 0 0,1 1 0 0 0,-1-1 0 0 0,1 0 0 0 0,-1 0-1 0 0,0 0 1 0 0,0 0 0 0 0,0 0 0 0 0,0 0 0 0 0,0-1 0 0 0,0 1 0 0 0,0-1-1 0 0,-1 1 1 0 0,1-1 0 0 0,-3 1 0 0 0,4-2 3 0 0,-1 1 0 0 0,1-1 0 0 0,0 0 0 0 0,-1 0 0 0 0,1 0 0 0 0,0 0 0 0 0,-1 0 0 0 0,1 0 0 0 0,0 0 0 0 0,-1 0 0 0 0,1 0 0 0 0,0-1 0 0 0,-1 1 0 0 0,1 0 0 0 0,0-1 0 0 0,-1 0 0 0 0,1 1 0 0 0,-1-2 0 0 0,0 1-2 0 0,0 0-1 0 0,0-1 0 0 0,1 1 0 0 0,-1-1 0 0 0,1 0 1 0 0,-1 0-1 0 0,1 1 0 0 0,0-1 0 0 0,0 0 1 0 0,-2-3-1 0 0,2 1-5 0 0,-1 1 0 0 0,1-1 0 0 0,0 0-1 0 0,0 0 1 0 0,0 0 0 0 0,1 0 0 0 0,-1 0 0 0 0,1 1 0 0 0,0-1 0 0 0,0 0 0 0 0,0 0 0 0 0,2-6 0 0 0,0 5-26 0 0,0-1 1 0 0,0 0 0 0 0,1 1-1 0 0,0-1 1 0 0,0 1 0 0 0,1 0-1 0 0,-1 0 1 0 0,1 0 0 0 0,5-4-1 0 0,-6 6-1 0 0,0 0 0 0 0,0 0 0 0 0,0 0-1 0 0,1 0 1 0 0,-1 1 0 0 0,1 0 0 0 0,0-1-1 0 0,0 1 1 0 0,0 1 0 0 0,0-1 0 0 0,0 1-1 0 0,0-1 1 0 0,6 0 0 0 0,-9 2 22 0 0,0 0-1 0 0,-1 0 1 0 0,1 0 0 0 0,0 0 0 0 0,0 0-1 0 0,0 0 1 0 0,-1 1 0 0 0,1-1-1 0 0,0 0 1 0 0,0 1 0 0 0,-1-1-1 0 0,1 0 1 0 0,0 1 0 0 0,0-1 0 0 0,-1 1-1 0 0,1-1 1 0 0,0 1 0 0 0,-1-1-1 0 0,1 1 1 0 0,-1 0 0 0 0,1-1-1 0 0,-1 1 1 0 0,1-1 0 0 0,-1 1 0 0 0,1 0-1 0 0,-1 0 1 0 0,0-1 0 0 0,1 1-1 0 0,-1 0 1 0 0,0 0 0 0 0,0 0-1 0 0,1-1 1 0 0,-1 2 0 0 0,1 4 41 0 0,0-1 0 0 0,-1 1 0 0 0,1 9 0 0 0,-1-14-47 0 0,0 5 35 0 0,-1 0 0 0 0,1 0 0 0 0,-1 0 0 0 0,0 0 0 0 0,-1 0 0 0 0,1 0 0 0 0,-1 0 0 0 0,0 0 0 0 0,-4 6 0 0 0,5-10-16 0 0,0 0-1 0 0,0 0 1 0 0,-1 0-1 0 0,1 0 0 0 0,0-1 1 0 0,-1 1-1 0 0,1 0 1 0 0,-1-1-1 0 0,0 1 1 0 0,0-1-1 0 0,1 1 0 0 0,-1-1 1 0 0,0 0-1 0 0,0 0 1 0 0,0 0-1 0 0,0 0 1 0 0,-1 0-1 0 0,1 0 1 0 0,0-1-1 0 0,0 1 0 0 0,0-1 1 0 0,-1 1-1 0 0,1-1 1 0 0,0 0-1 0 0,-1 0 1 0 0,1 0-1 0 0,-3-1 0 0 0,2 1 6 0 0,1 0-1 0 0,0-1 0 0 0,-1 1 1 0 0,1-1-1 0 0,0 0 0 0 0,-1 0 1 0 0,1 0-1 0 0,0 0 0 0 0,0 0 1 0 0,0 0-1 0 0,0 0 0 0 0,0-1 1 0 0,0 1-1 0 0,0-1 0 0 0,0 1 0 0 0,1-1 1 0 0,-3-3-1 0 0,2 3-16 0 0,1-1 1 0 0,-1 0-1 0 0,1 1 0 0 0,0-1 0 0 0,0 0 1 0 0,0 0-1 0 0,1 0 0 0 0,-1 1 1 0 0,1-1-1 0 0,-1 0 0 0 0,1 0 0 0 0,0-5 1 0 0,1 1-10 0 0,0 0 1 0 0,0 1-1 0 0,0-1 1 0 0,1 1-1 0 0,0-1 1 0 0,0 1-1 0 0,1 0 1 0 0,0-1-1 0 0,0 1 1 0 0,0 1-1 0 0,1-1 1 0 0,5-7-1 0 0,-5 10-32 0 0,-1-1-1 0 0,1 1 1 0 0,-1 0-1 0 0,1 0 1 0 0,0 0-1 0 0,0 0 1 0 0,6-3-1 0 0,-9 6 33 0 0,1-1-1 0 0,-1 1 1 0 0,0-1-1 0 0,0 1 1 0 0,0-1-1 0 0,1 1 1 0 0,-1 0 0 0 0,0 0-1 0 0,0-1 1 0 0,1 1-1 0 0,-1 0 1 0 0,0 0-1 0 0,0 0 1 0 0,1 0-1 0 0,-1 1 1 0 0,0-1 0 0 0,0 0-1 0 0,1 0 1 0 0,-1 1-1 0 0,0-1 1 0 0,0 1-1 0 0,0-1 1 0 0,0 1 0 0 0,1-1-1 0 0,-1 1 1 0 0,0 0-1 0 0,0 0 1 0 0,0-1-1 0 0,0 1 1 0 0,-1 0 0 0 0,1 0-1 0 0,0 0 1 0 0,0 0-1 0 0,0 0 1 0 0,0 2-1 0 0,2 3 13 0 0,0 0-1 0 0,-1 0 0 0 0,1 0 0 0 0,-1 0 0 0 0,-1 1 1 0 0,1-1-1 0 0,-1 1 0 0 0,0-1 0 0 0,-1 1 0 0 0,0 12 1 0 0,0-11 0 0 0,-1 0 0 0 0,0 0 0 0 0,-1-1 1 0 0,1 1-1 0 0,-1-1 0 0 0,-1 1 0 0 0,1-1 1 0 0,-1 0-1 0 0,-5 8 0 0 0,7-13 5 0 0,0 0 0 0 0,-1 0 0 0 0,0 0 0 0 0,1 0-1 0 0,-1 0 1 0 0,0 0 0 0 0,0 0 0 0 0,0 0 0 0 0,0-1 0 0 0,-1 1 0 0 0,1-1 0 0 0,0 1-1 0 0,-5 0 1 0 0,6-1-4 0 0,-1-1 0 0 0,1 1-1 0 0,0-1 1 0 0,-1 0-1 0 0,1 0 1 0 0,-1 0-1 0 0,1 0 1 0 0,-1 0 0 0 0,1 0-1 0 0,-1 0 1 0 0,1 0-1 0 0,0-1 1 0 0,-1 1 0 0 0,1-1-1 0 0,-1 1 1 0 0,1-1-1 0 0,0 1 1 0 0,-1-1-1 0 0,1 0 1 0 0,0 1 0 0 0,0-1-1 0 0,0 0 1 0 0,-1 0-1 0 0,1 0 1 0 0,0 0 0 0 0,0 0-1 0 0,-1-2 1 0 0,0-1-4 0 0,-1 0 1 0 0,1 0 0 0 0,0 0 0 0 0,0 0 0 0 0,0-1-1 0 0,1 1 1 0 0,-1-1 0 0 0,1 1 0 0 0,0-1-1 0 0,1 1 1 0 0,-1-1 0 0 0,1 0 0 0 0,0 1 0 0 0,0-1-1 0 0,0 0 1 0 0,1 1 0 0 0,-1-1 0 0 0,1 0 0 0 0,3-7-1 0 0,-3 7-22 0 0,1 1 0 0 0,-1 0 1 0 0,1 0-1 0 0,0 0 0 0 0,1 0 0 0 0,-1 0 0 0 0,1 1 0 0 0,-1-1 0 0 0,6-4 0 0 0,-6 6 1 0 0,0 0 0 0 0,0 0-1 0 0,1 0 1 0 0,-1 1-1 0 0,1-1 1 0 0,-1 1 0 0 0,1 0-1 0 0,0 0 1 0 0,-1 0 0 0 0,1 0-1 0 0,0 0 1 0 0,0 0-1 0 0,-1 1 1 0 0,1-1 0 0 0,4 1-1 0 0,-5 0 17 0 0,0 0 0 0 0,0 0-1 0 0,0 1 1 0 0,0-1 0 0 0,0 1-1 0 0,0-1 1 0 0,-1 1 0 0 0,1 0-1 0 0,0 0 1 0 0,0 0 0 0 0,-1 0-1 0 0,1 0 1 0 0,0 0 0 0 0,-1 0-1 0 0,1 1 1 0 0,-1-1 0 0 0,1 1-1 0 0,-1-1 1 0 0,0 1 0 0 0,0-1-1 0 0,0 1 1 0 0,0 0-1 0 0,0-1 1 0 0,0 1 0 0 0,1 3-1 0 0,1 3 4 0 0,0-1 0 0 0,-1 1 0 0 0,0 0 0 0 0,0 0 0 0 0,0 8-1 0 0,-2-10 0 0 0,0 0-1 0 0,0 0 0 0 0,0 0 0 0 0,-1-1 1 0 0,0 1-1 0 0,0 0 0 0 0,0-1 0 0 0,-1 1 1 0 0,0-1-1 0 0,-3 6 0 0 0,4-7 2 0 0,-1-1 0 0 0,1 0-1 0 0,-1 0 1 0 0,0 0 0 0 0,0 0 0 0 0,0-1 0 0 0,-1 1 0 0 0,1-1-1 0 0,-1 1 1 0 0,1-1 0 0 0,-1 0 0 0 0,0 1 0 0 0,0-2-1 0 0,0 1 1 0 0,0 0 0 0 0,0 0 0 0 0,-5 1 0 0 0,6-3 2 0 0,1 1 0 0 0,-1-1 1 0 0,1 0-1 0 0,-1 1 0 0 0,1-1 0 0 0,0 0 1 0 0,-1 0-1 0 0,1 0 0 0 0,-1-1 1 0 0,1 1-1 0 0,-1 0 0 0 0,1 0 0 0 0,-1-1 1 0 0,1 1-1 0 0,0-1 0 0 0,-1 1 1 0 0,1-1-1 0 0,-2-1 0 0 0,1 1 9 0 0,1 0-1 0 0,-1-1 1 0 0,1 1-1 0 0,-1-1 1 0 0,1 1-1 0 0,0-1 1 0 0,-1 0-1 0 0,1 0 1 0 0,0 0-1 0 0,0 1 1 0 0,-1-4-1 0 0,0-1-2 0 0,1 0-1 0 0,-1 0 0 0 0,1 1 0 0 0,0-1 0 0 0,0 0 1 0 0,1 0-1 0 0,0 0 0 0 0,0-7 0 0 0,1 6-32 0 0,1-1-1 0 0,-1 1 0 0 0,1 0 0 0 0,0 0 0 0 0,1 1 1 0 0,4-10-1 0 0,-5 12 18 0 0,0 0 0 0 0,0 1-1 0 0,0-1 1 0 0,1 1 0 0 0,-1 0 0 0 0,1 0 0 0 0,0 0 0 0 0,0 0-1 0 0,0 0 1 0 0,0 1 0 0 0,0-1 0 0 0,6-2 0 0 0,-8 4 1 0 0,0 1 0 0 0,0-1 0 0 0,0 1 0 0 0,0 0 0 0 0,0-1 1 0 0,0 1-1 0 0,0 0 0 0 0,0 0 0 0 0,0 0 0 0 0,0 0 0 0 0,0 0 0 0 0,0 0 1 0 0,0 0-1 0 0,0 0 0 0 0,0 0 0 0 0,0 1 0 0 0,0-1 0 0 0,0 0 1 0 0,0 1-1 0 0,0-1 0 0 0,0 0 0 0 0,-1 1 0 0 0,1-1 0 0 0,0 1 0 0 0,0 0 1 0 0,0-1-1 0 0,-1 1 0 0 0,1 0 0 0 0,0-1 0 0 0,0 1 0 0 0,-1 0 0 0 0,1 0 1 0 0,-1 0-1 0 0,1-1 0 0 0,-1 1 0 0 0,1 0 0 0 0,-1 0 0 0 0,1 0 1 0 0,-1 2-1 0 0,2 2 16 0 0,0 0 1 0 0,0 1 0 0 0,-1 0-1 0 0,0-1 1 0 0,1 9 0 0 0,-2-10-12 0 0,0 0-1 0 0,1 0 1 0 0,-2-1 0 0 0,1 1 0 0 0,0 0 0 0 0,-1 0 0 0 0,-1 6 0 0 0,1-8 8 0 0,0 0-1 0 0,0 0 1 0 0,0-1 0 0 0,0 1 0 0 0,0 0 0 0 0,0-1 0 0 0,-1 1 0 0 0,1-1-1 0 0,-1 1 1 0 0,1-1 0 0 0,-1 1 0 0 0,1-1 0 0 0,-1 0 0 0 0,0 0 0 0 0,1 0-1 0 0,-4 1 1 0 0,0 0 3 0 0,1 0-1 0 0,-1-1 1 0 0,0 0-1 0 0,0 0 0 0 0,0 0 1 0 0,1-1-1 0 0,-8 1 1 0 0,10-1 10 0 0,-1 0 0 0 0,0 0 0 0 0,0-1 1 0 0,0 1-1 0 0,0 0 0 0 0,1-1 1 0 0,-1 0-1 0 0,0 0 0 0 0,1 1 1 0 0,-1-2-1 0 0,0 1 0 0 0,1 0 0 0 0,-4-3 1 0 0,6 4-24 0 0,-1-1 1 0 0,0 1-1 0 0,1-1 1 0 0,-1 0-1 0 0,1 0 1 0 0,-1 1-1 0 0,1-1 1 0 0,0 0-1 0 0,-1 0 1 0 0,1 1-1 0 0,0-1 1 0 0,0 0-1 0 0,-1 0 1 0 0,1 0-1 0 0,0 0 1 0 0,0 0-1 0 0,0 1 1 0 0,0-1-1 0 0,0 0 1 0 0,0 0-1 0 0,0 0 1 0 0,0 0-1 0 0,1 0 1 0 0,-1 0-1 0 0,1-2-96 0 0,0 1 0 0 0,0-1-1 0 0,0 1 1 0 0,0 0 0 0 0,0-1-1 0 0,3-3 1 0 0,13-14-2761 0 0,-3 3-2776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2:19.3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77 103 576 0 0,'-2'1'597'0'0,"0"-1"-1"0"0,1 0 1 0 0,-1-1-1 0 0,0 1 1 0 0,1 0 0 0 0,-1 0-1 0 0,0-1 1 0 0,1 1-1 0 0,-1-1 1 0 0,1 1 0 0 0,-1-1-1 0 0,0 0 1 0 0,1 0-1 0 0,0 0 1 0 0,-3-1 0 0 0,2-1-93 0 0,0 1 0 0 0,0 0 0 0 0,0-1 0 0 0,1 1 0 0 0,0-1 0 0 0,-1 1 0 0 0,1-1 0 0 0,-2-4-1 0 0,3 6-412 0 0,0 0-32 0 0,0 1 0 0 0,-1-1 0 0 0,1 0 0 0 0,0 1 0 0 0,0-1-1 0 0,0 0 1 0 0,0 1 0 0 0,-1-1 0 0 0,1 0 0 0 0,0 0 0 0 0,0 1-1 0 0,1-1 1 0 0,-1 0 0 0 0,0 0 0 0 0,3-3 141 0 0,-1 3-140 0 0,-1 1 1 0 0,0-1-1 0 0,0 1 1 0 0,1-1-1 0 0,-1 1 0 0 0,0 0 1 0 0,1-1-1 0 0,-1 1 1 0 0,1 0-1 0 0,-1 0 0 0 0,0 0 1 0 0,1 0-1 0 0,-1 0 1 0 0,0 0-1 0 0,1 0 0 0 0,-1 1 1 0 0,0-1-1 0 0,1 0 1 0 0,-1 1-1 0 0,0-1 0 0 0,2 2 1 0 0,-2-2-13 0 0,-1 1 0 0 0,1-1 1 0 0,0 1-1 0 0,-1-1 0 0 0,1 1 1 0 0,0-1-1 0 0,-1 1 0 0 0,1 0 1 0 0,-1-1-1 0 0,1 1 0 0 0,-1 0 0 0 0,1-1 1 0 0,-1 1-1 0 0,0 0 0 0 0,1 0 1 0 0,-1 0-1 0 0,0-1 0 0 0,0 1 0 0 0,1 0 1 0 0,-1 0-1 0 0,0 0 0 0 0,0-1 1 0 0,0 1-1 0 0,0 0 0 0 0,0 0 1 0 0,0 0-1 0 0,0 0 0 0 0,0 0 0 0 0,-1-1 1 0 0,1 1-1 0 0,0 0 0 0 0,0 0 1 0 0,-1-1-1 0 0,1 1 0 0 0,-1 1 1 0 0,1-1-7 0 0,-1 0 0 0 0,1-1 1 0 0,-1 1-1 0 0,0 0 0 0 0,1 0 1 0 0,-1-1-1 0 0,1 1 0 0 0,-1 0 1 0 0,0-1-1 0 0,0 1 0 0 0,1 0 1 0 0,-1-1-1 0 0,0 1 0 0 0,0-1 1 0 0,0 1-1 0 0,0-1 1 0 0,0 0-1 0 0,0 1 0 0 0,1-1 1 0 0,-1 0-1 0 0,0 0 0 0 0,0 0 1 0 0,0 0-1 0 0,0 1 0 0 0,0-1 1 0 0,0 0-1 0 0,0-1 0 0 0,0 1 1 0 0,0 0-1 0 0,0 0 0 0 0,0 0 1 0 0,0-1-1 0 0,0 1 1 0 0,0 0-1 0 0,0-1 0 0 0,-1 0 1 0 0,1 1-11 0 0,-1-1 1 0 0,1 0 0 0 0,-1 0-1 0 0,1 0 1 0 0,-1 0 0 0 0,1 0-1 0 0,0 0 1 0 0,-1 0-1 0 0,1 0 1 0 0,0-1 0 0 0,0 1-1 0 0,0 0 1 0 0,0-1 0 0 0,0 1-1 0 0,0-1 1 0 0,0 1 0 0 0,1-1-1 0 0,-1 1 1 0 0,0-4 0 0 0,1 4-34 0 0,0 0 0 0 0,0 0 0 0 0,0 0 0 0 0,0 0 0 0 0,1 0 0 0 0,-1 0 0 0 0,0 0 0 0 0,1 0 0 0 0,-1-1 0 0 0,1 2 0 0 0,-1-1 0 0 0,1 0 0 0 0,0 0 0 0 0,-1 0 0 0 0,1 0 0 0 0,0 0 0 0 0,0 0 0 0 0,-1 1 0 0 0,1-1 0 0 0,0 0 0 0 0,0 1 0 0 0,0-1 0 0 0,0 0 0 0 0,0 1 1 0 0,0-1-1 0 0,0 1 0 0 0,0 0 0 0 0,0-1 0 0 0,0 1 0 0 0,0 0 0 0 0,1 0 0 0 0,-1-1 0 0 0,0 1 0 0 0,0 0 0 0 0,0 0 0 0 0,0 0 0 0 0,0 0 0 0 0,0 1 0 0 0,3-1 0 0 0,-4 0 8 0 0,0 1 0 0 0,1-1-1 0 0,-1 0 1 0 0,1 1 0 0 0,-1-1 0 0 0,0 0 0 0 0,1 1-1 0 0,-1-1 1 0 0,0 0 0 0 0,1 1 0 0 0,-1-1 0 0 0,0 0-1 0 0,0 1 1 0 0,1-1 0 0 0,-1 1 0 0 0,0-1 0 0 0,0 1-1 0 0,0-1 1 0 0,1 1 0 0 0,-1-1 0 0 0,0 1 0 0 0,0-1-1 0 0,0 1 1 0 0,0-1 0 0 0,0 1 0 0 0,0-1 0 0 0,0 1-1 0 0,0 0 1 0 0,-3 16 168 0 0,3-17-178 0 0,-1 3 16 0 0,0 0 0 0 0,0 0-1 0 0,0 0 1 0 0,0 0 0 0 0,0 0-1 0 0,-3 2 1 0 0,4-4 5 0 0,0 0 1 0 0,-1-1-1 0 0,1 1 1 0 0,0-1-1 0 0,-1 1 1 0 0,1-1-1 0 0,-1 1 1 0 0,1-1-1 0 0,-1 1 1 0 0,1-1-1 0 0,-1 1 1 0 0,1-1-1 0 0,-1 0 1 0 0,0 1-1 0 0,1-1 1 0 0,-1 0-1 0 0,1 0 0 0 0,-1 1 1 0 0,0-1-1 0 0,1 0 1 0 0,-1 0-1 0 0,0 0 1 0 0,1 0-1 0 0,-1 0 1 0 0,0 0-1 0 0,1 0 1 0 0,-1 0-1 0 0,0 0 1 0 0,1 0-1 0 0,-1 0 1 0 0,0 0-1 0 0,1 0 0 0 0,-1-1 1 0 0,0 1-1 0 0,1 0 1 0 0,-2-1-1 0 0,1 0-8 0 0,0 0-1 0 0,0 0 0 0 0,0 0 1 0 0,1 0-1 0 0,-1 0 0 0 0,0 0 1 0 0,0 0-1 0 0,1-1 1 0 0,-1 1-1 0 0,0 0 0 0 0,1-1 1 0 0,-1 1-1 0 0,1 0 0 0 0,0-1 1 0 0,0 1-1 0 0,-1 0 0 0 0,1-2 1 0 0,0-2-11 0 0,-1 0 0 0 0,1 1 0 0 0,1-9 1 0 0,-1 12-4 0 0,0 0 0 0 0,0 0 0 0 0,0 1 0 0 0,1-1 0 0 0,-1 0 0 0 0,0 0 0 0 0,1 1 0 0 0,-1-1 0 0 0,0 0 0 0 0,1 1 0 0 0,-1-1 0 0 0,1 0 0 0 0,-1 1 0 0 0,1-1 0 0 0,0 1 0 0 0,-1-1 0 0 0,1 1 0 0 0,0-1 0 0 0,-1 1 0 0 0,1-1 0 0 0,0 1 0 0 0,-1 0 0 0 0,1-1 0 0 0,0 1 0 0 0,0 0 0 0 0,-1-1 0 0 0,1 1 0 0 0,0 0 0 0 0,0 0 0 0 0,-1 0 0 0 0,1 0 0 0 0,0 0 0 0 0,0 0 0 0 0,0 0 0 0 0,0 0 0 0 0,0 0 0 0 0,1 1 0 0 0,1-1 0 0 0,-1 0 0 0 0,0 1-1 0 0,0-1 1 0 0,0 1 0 0 0,0 0 0 0 0,1 0 0 0 0,-1 0 0 0 0,0 0 0 0 0,0 0-1 0 0,3 3 1 0 0,-4-3 39 0 0,1 0 0 0 0,-1 1-1 0 0,1-1 1 0 0,-1 1 0 0 0,0 0-1 0 0,0-1 1 0 0,1 1 0 0 0,-1 0-1 0 0,-1 0 1 0 0,1 0 0 0 0,0 0-1 0 0,0 2 1 0 0,-1-3-2 0 0,1 0 1 0 0,-1 0-1 0 0,0 0 0 0 0,0 0 1 0 0,0-1-1 0 0,-1 1 0 0 0,1 0 1 0 0,0 0-1 0 0,0 0 0 0 0,0 0 0 0 0,-1 0 1 0 0,1 0-1 0 0,0 0 0 0 0,-1 0 1 0 0,1-1-1 0 0,-1 1 0 0 0,1 0 1 0 0,-1 0-1 0 0,0-1 0 0 0,1 1 1 0 0,-1 0-1 0 0,1 0 0 0 0,-1-1 1 0 0,0 1-1 0 0,0-1 0 0 0,1 1 1 0 0,-1-1-1 0 0,-2 1 0 0 0,1 0 0 0 0,0 0 0 0 0,0 0 0 0 0,0 0 0 0 0,0 0 0 0 0,0-1-1 0 0,-1 1 1 0 0,1-1 0 0 0,0 1 0 0 0,0-1 0 0 0,-1 0 0 0 0,1 0 0 0 0,0 0 0 0 0,0-1 0 0 0,-1 1-1 0 0,1 0 1 0 0,0-1 0 0 0,0 1 0 0 0,-1-1 0 0 0,-1-1 0 0 0,3 2-31 0 0,-1-1-1 0 0,1 0 1 0 0,0 1 0 0 0,0-1 0 0 0,0 0-1 0 0,0 0 1 0 0,0 0 0 0 0,0 1 0 0 0,1-1-1 0 0,-1 0 1 0 0,0 0 0 0 0,0 0 0 0 0,1 0-1 0 0,-1-1 1 0 0,0 1 0 0 0,1 0 0 0 0,-1 0-1 0 0,1 0 1 0 0,0 0 0 0 0,-1-1 0 0 0,1 1 0 0 0,0 0-1 0 0,0 0 1 0 0,-1-1 0 0 0,1 1 0 0 0,0 0-1 0 0,0 0 1 0 0,1-1 0 0 0,-1 1 0 0 0,0 0-1 0 0,0 0 1 0 0,1-1 0 0 0,-1 1 0 0 0,0 0-1 0 0,1 0 1 0 0,0-2 0 0 0,0 1-7 0 0,0-1-1 0 0,1 1 1 0 0,-1-1 0 0 0,0 1-1 0 0,1 0 1 0 0,0 0 0 0 0,0-1-1 0 0,-1 1 1 0 0,1 0 0 0 0,0 1-1 0 0,0-1 1 0 0,1 0 0 0 0,-1 0-1 0 0,0 1 1 0 0,1 0 0 0 0,-1-1-1 0 0,1 1 1 0 0,-1 0 0 0 0,1 0-1 0 0,-1 0 1 0 0,5 0 0 0 0,-6 1 1 0 0,0 0-1 0 0,0 0 1 0 0,0 0 0 0 0,0 1 0 0 0,0-1 0 0 0,0 0 0 0 0,0 1-1 0 0,-1-1 1 0 0,1 0 0 0 0,0 1 0 0 0,0-1 0 0 0,-1 1 0 0 0,1-1-1 0 0,0 1 1 0 0,0 0 0 0 0,-1-1 0 0 0,1 1 0 0 0,-1 0 0 0 0,1 0-1 0 0,-1-1 1 0 0,1 1 0 0 0,-1 0 0 0 0,1 0 0 0 0,-1 0 0 0 0,0-1-1 0 0,1 1 1 0 0,-1 0 0 0 0,0 0 0 0 0,0 0 0 0 0,1 0 0 0 0,-1 1-1 0 0,0 0 16 0 0,1 1 0 0 0,-1-1-1 0 0,0 1 1 0 0,0-1-1 0 0,0 1 1 0 0,0-1-1 0 0,0 1 1 0 0,-1-1-1 0 0,1 1 1 0 0,-2 3-1 0 0,2-4-2 0 0,-1-1 0 0 0,0 0-1 0 0,1 1 1 0 0,-1-1-1 0 0,0 0 1 0 0,1 0-1 0 0,-1 0 1 0 0,0 1 0 0 0,0-1-1 0 0,0 0 1 0 0,0 0-1 0 0,0 0 1 0 0,0 0 0 0 0,-1 0-1 0 0,1-1 1 0 0,0 1-1 0 0,0 0 1 0 0,-1-1-1 0 0,1 1 1 0 0,0 0 0 0 0,-1-1-1 0 0,1 1 1 0 0,0-1-1 0 0,-1 0 1 0 0,1 0 0 0 0,-1 1-1 0 0,1-1 1 0 0,-1 0-1 0 0,1 0 1 0 0,0 0 0 0 0,-1-1-1 0 0,1 1 1 0 0,-1 0-1 0 0,1 0 1 0 0,-1-1-1 0 0,1 1 1 0 0,0-1 0 0 0,-1 1-1 0 0,1-1 1 0 0,0 0-1 0 0,-1 1 1 0 0,1-1 0 0 0,0 0-1 0 0,0 0 1 0 0,0 0-1 0 0,0 0 1 0 0,0 0 0 0 0,0 0-1 0 0,0 0 1 0 0,0 0-1 0 0,0 0 1 0 0,0-1-1 0 0,1 1 1 0 0,-2-2 0 0 0,1 1-13 0 0,0 0 1 0 0,0 1-1 0 0,1-1 1 0 0,-1 0 0 0 0,0 0-1 0 0,1 0 1 0 0,-1 1 0 0 0,1-1-1 0 0,0 0 1 0 0,0 0-1 0 0,0 0 1 0 0,-1 0 0 0 0,2 0-1 0 0,-1 0 1 0 0,0 0-1 0 0,0 0 1 0 0,1 0 0 0 0,-1 1-1 0 0,1-1 1 0 0,0-3-1 0 0,1 3-8 0 0,-1 1 0 0 0,0-1 0 0 0,0 0-1 0 0,1 1 1 0 0,-1-1 0 0 0,0 1 0 0 0,1-1-1 0 0,0 1 1 0 0,-1 0 0 0 0,1 0 0 0 0,0 0-1 0 0,-1 0 1 0 0,1 0 0 0 0,0 0 0 0 0,0 0-1 0 0,0 0 1 0 0,0 1 0 0 0,0-1 0 0 0,2 1-1 0 0,-2 0 11 0 0,-1-1-1 0 0,1 2 0 0 0,-1-1 1 0 0,0 0-1 0 0,1 0 0 0 0,-1 0 1 0 0,1 1-1 0 0,-1-1 0 0 0,0 0 1 0 0,1 1-1 0 0,-1 0 0 0 0,0-1 1 0 0,1 1-1 0 0,-1 0 0 0 0,0-1 1 0 0,0 1-1 0 0,0 0 0 0 0,0 0 1 0 0,0 0-1 0 0,1 0 0 0 0,-2 0 1 0 0,1 0-1 0 0,1 2 0 0 0,0 0 16 0 0,0-1 0 0 0,-1 1 0 0 0,1-1 0 0 0,-1 1 0 0 0,1 0 0 0 0,-1-1-1 0 0,0 1 1 0 0,0 0 0 0 0,-1 0 0 0 0,2 5 0 0 0,-2-6 2 0 0,-1-1 1 0 0,1 1-1 0 0,0 0 1 0 0,-1 0-1 0 0,0-1 1 0 0,1 1-1 0 0,-1 0 1 0 0,0-1-1 0 0,1 1 1 0 0,-1-1-1 0 0,0 1 1 0 0,0-1-1 0 0,-1 0 0 0 0,1 1 1 0 0,0-1-1 0 0,0 0 1 0 0,-1 1-1 0 0,1-1 1 0 0,0 0-1 0 0,-1 0 1 0 0,-2 1-1 0 0,3-1-6 0 0,-1 0-1 0 0,1 0 1 0 0,0-1-1 0 0,0 1 1 0 0,-1-1-1 0 0,1 1 1 0 0,-1-1-1 0 0,1 1 1 0 0,0-1-1 0 0,-1 0 1 0 0,1 1-1 0 0,-1-1 1 0 0,1 0-1 0 0,-1 0 1 0 0,1 0-1 0 0,-1 0 1 0 0,1 0-1 0 0,-1-1 1 0 0,1 1-1 0 0,0 0 1 0 0,-1-1-1 0 0,1 1 1 0 0,-1-1-1 0 0,1 1 1 0 0,0-1-1 0 0,0 0 0 0 0,-2-1 1 0 0,1 1-4 0 0,1-1-1 0 0,0 1 1 0 0,0-1 0 0 0,-1 0-1 0 0,1 1 1 0 0,0-1 0 0 0,0 0-1 0 0,1 0 1 0 0,-1 0 0 0 0,0 1-1 0 0,1-1 1 0 0,-1 0 0 0 0,1 0-1 0 0,-1 0 1 0 0,1 0 0 0 0,0 0-1 0 0,0 0 1 0 0,0 0 0 0 0,0-1-1 0 0,0 1 1 0 0,1-2 0 0 0,-1 2-13 0 0,1 0 1 0 0,-1 1-1 0 0,1-1 1 0 0,0 1-1 0 0,-1-1 1 0 0,1 0-1 0 0,0 1 1 0 0,0-1 0 0 0,0 1-1 0 0,0 0 1 0 0,0-1-1 0 0,0 1 1 0 0,0 0-1 0 0,1 0 1 0 0,-1 0-1 0 0,0 0 1 0 0,1 0-1 0 0,-1 0 1 0 0,0 0-1 0 0,1 0 1 0 0,0 0-1 0 0,-1 1 1 0 0,1-1-1 0 0,-1 0 1 0 0,1 1-1 0 0,2-1 1 0 0,-4 1 4 0 0,1 0 1 0 0,0 0-1 0 0,0 0 0 0 0,0 0 0 0 0,0 0 1 0 0,0 1-1 0 0,0-1 0 0 0,0 0 1 0 0,0 0-1 0 0,0 1 0 0 0,0-1 1 0 0,-1 1-1 0 0,1-1 0 0 0,0 1 0 0 0,0-1 1 0 0,0 1-1 0 0,-1-1 0 0 0,1 1 1 0 0,0 0-1 0 0,-1-1 0 0 0,1 1 0 0 0,0 0 1 0 0,0 1-1 0 0,0-1-74 0 0,0 0 1 0 0,0 1-1 0 0,-1-1 0 0 0,1 0 0 0 0,0 1 1 0 0,-1-1-1 0 0,1 1 0 0 0,-1-1 0 0 0,1 1 1 0 0,-1-1-1 0 0,0 1 0 0 0,0-1 0 0 0,0 4 1 0 0,0-5-92 0 0,0 0 0 0 0,0 1 0 0 0,0-1 0 0 0,0 0 0 0 0,0 1 0 0 0,0-1 0 0 0,0 0 0 0 0,-1 0 0 0 0,1 1 0 0 0,0-1 0 0 0,0 0 0 0 0,0 0 0 0 0,-1 1 0 0 0,1-1 0 0 0,0 0 0 0 0,0 0 0 0 0,-1 0 0 0 0,1 1 0 0 0,0-1 0 0 0,0 0 0 0 0,-1 0 0 0 0,1 0 0 0 0,0 0 0 0 0,0 1 0 0 0,-1-1 0 0 0,1 0 0 0 0,0 0 0 0 0,-1 0 0 0 0,1 0 0 0 0,0 0 0 0 0,-1 0 0 0 0,1 0 0 0 0,0 0 0 0 0,-1 0 0 0 0,1 0 0 0 0,0 0 0 0 0,-1 0 0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2:34.482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43 17 2496 0 0,'-1'0'272'0'0,"0"0"0"0"0,0 0 0 0 0,0 1 0 0 0,1-1 0 0 0,-1 0 0 0 0,0 1 0 0 0,0-1 0 0 0,0 1 0 0 0,0-1 0 0 0,0 1 0 0 0,1 0 0 0 0,-1-1 0 0 0,0 1 0 0 0,1 0 0 0 0,-1-1 0 0 0,0 1 0 0 0,1 0 0 0 0,-1 0 0 0 0,1 0 0 0 0,-1-1 0 0 0,1 1 0 0 0,-1 0 0 0 0,1 0 0 0 0,-1 2 0 0 0,-7 26 1869 0 0,7-24-1607 0 0,-2 13-5 0 0,1 0-1 0 0,0 0 0 0 0,1 0 1 0 0,1 0-1 0 0,0 0 0 0 0,5 23 1 0 0,2-9-168 0 0,-7-32-359 0 0,11 29 304 0 0,-10-27-288 0 0,0-1 0 0 0,-1 1 0 0 0,1-1 0 0 0,0 1 0 0 0,0-1-1 0 0,1 1 1 0 0,-1-1 0 0 0,0 0 0 0 0,0 0 0 0 0,1 1 0 0 0,-1-1 0 0 0,0 0 0 0 0,1 0 0 0 0,2 1 0 0 0,-3-2 0 0 0,-1 0-1 0 0,0 0 0 0 0,1 1 0 0 0,-1-1 0 0 0,1 0 1 0 0,-1 0-1 0 0,1 0 0 0 0,-1 0 0 0 0,1 0 1 0 0,0 0-1 0 0,-1 0 0 0 0,1 0 0 0 0,-1 0 0 0 0,1 0 1 0 0,-1 0-1 0 0,1 0 0 0 0,-1-1 0 0 0,0 1 1 0 0,1 0-1 0 0,-1 0 0 0 0,1 0 0 0 0,-1-1 0 0 0,1 1 1 0 0,0-1 15 0 0,0 0 1 0 0,0 0-1 0 0,0 0 1 0 0,-1 0-1 0 0,1 0 1 0 0,-1 0-1 0 0,1 0 1 0 0,-1 0-1 0 0,1 0 1 0 0,0-2 0 0 0,0-3 102 0 0,1 0 1 0 0,-1 0 0 0 0,0-8 0 0 0,-1 12-93 0 0,9-171 810 0 0,-9 169-793 0 0,-1-1 0 0 0,1 1 0 0 0,-1-1 1 0 0,1 1-1 0 0,-1-1 0 0 0,0 1 0 0 0,-1-1 1 0 0,1 1-1 0 0,-1 0 0 0 0,-3-5 0 0 0,4 7 16 0 0,0 0 0 0 0,0 0-1 0 0,0 1 1 0 0,-1-1 0 0 0,1 1 0 0 0,-1-1-1 0 0,1 1 1 0 0,-1 0 0 0 0,0-1 0 0 0,1 1-1 0 0,-1 0 1 0 0,0 0 0 0 0,0 0 0 0 0,0 0-1 0 0,0 0 1 0 0,1 1 0 0 0,-1-1 0 0 0,0 1-1 0 0,-1-1 1 0 0,1 1 0 0 0,0 0 0 0 0,0 0 0 0 0,0-1-1 0 0,-2 2 1 0 0,2-1-60 0 0,1 0-1 0 0,0 0 1 0 0,0 1 0 0 0,0-1 0 0 0,0 0-1 0 0,0 1 1 0 0,0-1 0 0 0,0 1 0 0 0,0 0-1 0 0,0-1 1 0 0,0 1 0 0 0,0 0 0 0 0,0-1-1 0 0,0 1 1 0 0,0 0 0 0 0,1 0 0 0 0,-1 0-1 0 0,0 0 1 0 0,1 0 0 0 0,-1 0-1 0 0,1 0 1 0 0,-1 0 0 0 0,1 0 0 0 0,-1 0-1 0 0,1 0 1 0 0,-1 0 0 0 0,1 0 0 0 0,0 0-1 0 0,0 0 1 0 0,0 3 0 0 0,-1 3-79 0 0,0 1 1 0 0,1 0-1 0 0,1 11 1 0 0,-1-14-51 0 0,0-2-523 0 0,3 20 198 0 0,1-11-2587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2:35.415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 11 2472 0 0,'0'2'6643'0'0,"7"1"-4101"0"0,-4-4-2223 0 0,-1 1 0 0 0,1 0 1 0 0,-1-1-1 0 0,1 1 0 0 0,-1-1 1 0 0,1 0-1 0 0,-1 0 0 0 0,4-2 1 0 0,-3 2-191 0 0,-1 0 0 0 0,0 0 0 0 0,0 0-1 0 0,1 0 1 0 0,-1 0 0 0 0,0 1 0 0 0,1-1 0 0 0,2 1 0 0 0,-5 0-78 0 0,0 1 0 0 0,1 0 1 0 0,-1-1-1 0 0,0 1 0 0 0,1 0 0 0 0,-1-1 1 0 0,0 1-1 0 0,0 0 0 0 0,1-1 0 0 0,-1 1 1 0 0,0 0-1 0 0,0-1 0 0 0,0 1 0 0 0,0 0 1 0 0,0 0-1 0 0,0-1 0 0 0,0 1 0 0 0,-1 1 1 0 0,1-2 9 0 0,-3 19 387 0 0,3-18-437 0 0,0-1 0 0 0,0 0 0 0 0,0 1 0 0 0,0-1-1 0 0,0 0 1 0 0,0 1 0 0 0,0-1 0 0 0,-1 0 0 0 0,1 1 0 0 0,0-1-1 0 0,0 0 1 0 0,0 1 0 0 0,0-1 0 0 0,-1 0 0 0 0,1 0-1 0 0,0 1 1 0 0,0-1 0 0 0,-1 0 0 0 0,1 0 0 0 0,0 0 0 0 0,-1 1-1 0 0,1-1 1 0 0,0 0 0 0 0,0 0 0 0 0,-1 0 0 0 0,1 0 0 0 0,0 0-1 0 0,-1 1 1 0 0,1-1 0 0 0,0 0 0 0 0,-1 0 0 0 0,1 0-1 0 0,0 0 1 0 0,-1 0 0 0 0,1 0 0 0 0,0 0 0 0 0,-1 0 0 0 0,1 0-1 0 0,0 0 1 0 0,-1 0 0 0 0,1-1 0 0 0,0 1 0 0 0,-1 0-1 0 0,1 0 1 0 0,0 0 0 0 0,-1 0 0 0 0,1 0 0 0 0,0-1 0 0 0,-1 1-1 0 0,1 0 1 0 0,0 0 0 0 0,0-1 0 0 0,0 1 0 0 0,-1 0-1 0 0,1-1 1 0 0,-2-1-7 0 0,0 0 0 0 0,0-1 0 0 0,1 1-1 0 0,-1-1 1 0 0,-1-4 0 0 0,3 7-55 0 0,1 0-62 0 0,0 0 115 0 0,0 0 0 0 0,0-1 0 0 0,0 1 0 0 0,0 0-1 0 0,0 0 1 0 0,-1-1 0 0 0,1 1 0 0 0,0 0 0 0 0,0-1-1 0 0,0 1 1 0 0,0-1 0 0 0,0 1 0 0 0,1-2 0 0 0,8-2 44 0 0,-10 4-44 0 0,1 0-1 0 0,-1 0 1 0 0,0 0-1 0 0,1 1 1 0 0,-1-1-1 0 0,0 0 1 0 0,1 0-1 0 0,-1 1 1 0 0,0-1 0 0 0,0 0-1 0 0,1 0 1 0 0,-1 1-1 0 0,0-1 1 0 0,0 0-1 0 0,0 1 1 0 0,1-1-1 0 0,-1 1 1 0 0,0-1-1 0 0,0 0 1 0 0,0 1-1 0 0,0-1 1 0 0,0 0-1 0 0,0 1 1 0 0,0-1-1 0 0,0 1 1 0 0,0-1 0 0 0,0 0-1 0 0,0 1 1 0 0,0-1-1 0 0,0 0 1 0 0,0 1-1 0 0,0 0 1 0 0,0-1 14 0 0,0 1 0 0 0,0-1 0 0 0,0 1 0 0 0,0-1 0 0 0,0 1 0 0 0,0 0 1 0 0,0-1-1 0 0,0 1 0 0 0,0-1 0 0 0,0 1 0 0 0,0-1 0 0 0,0 1 0 0 0,-1-1 1 0 0,1 1-1 0 0,0-1 0 0 0,0 1 0 0 0,-1-1 0 0 0,1 1 0 0 0,0-1 0 0 0,0 1 0 0 0,-1-1 1 0 0,1 1-1 0 0,-1-1 0 0 0,1 0 0 0 0,0 1 0 0 0,-1-1 0 0 0,1 1 0 0 0,-1-1 1 0 0,1 0-1 0 0,-1 0 0 0 0,1 1 0 0 0,-1-1 0 0 0,1 0 0 0 0,-1 0 0 0 0,1 0 1 0 0,-1 1-1 0 0,1-1 0 0 0,-1 0 0 0 0,1 0 0 0 0,-2 0 0 0 0,1 0 7 0 0,0 0 1 0 0,0-1-1 0 0,0 1 0 0 0,0-1 0 0 0,0 1 0 0 0,-1 0 1 0 0,1-1-1 0 0,0 0 0 0 0,0 1 0 0 0,0-1 0 0 0,0 0 1 0 0,1 1-1 0 0,-1-1 0 0 0,0 0 0 0 0,0 0 0 0 0,0 0 1 0 0,1 0-1 0 0,-2-1 0 0 0,2 2-22 0 0,0 0 1 0 0,-1-1-1 0 0,1 1 1 0 0,0-1-1 0 0,0 1 1 0 0,-1 0-1 0 0,1-1 1 0 0,0 1-1 0 0,0-1 0 0 0,0 1 1 0 0,-1 0-1 0 0,1-1 1 0 0,0 1-1 0 0,0-1 1 0 0,0 1-1 0 0,0-1 1 0 0,0 1-1 0 0,0-1 0 0 0,6-1-521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2:41.863"/>
    </inkml:context>
    <inkml:brush xml:id="br0">
      <inkml:brushProperty name="width" value="0.035" units="cm"/>
      <inkml:brushProperty name="height" value="0.035" units="cm"/>
      <inkml:brushProperty name="color" value="#FF66FF"/>
    </inkml:brush>
  </inkml:definitions>
  <inkml:trace contextRef="#ctx0" brushRef="#br0">190 42 760 0 0,'-1'-2'701'0'0,"0"0"0"0"0,0 0 0 0 0,0 1 0 0 0,0-1 0 0 0,0 0 0 0 0,-1 1 0 0 0,1-1 0 0 0,-1 1 0 0 0,1-1 0 0 0,-1 1 0 0 0,1 0-1 0 0,-1-1 1 0 0,0 1 0 0 0,0 0 0 0 0,-2-1 0 0 0,-2-1 876 0 0,-1 1 0 0 0,-14-4 0 0 0,18 5-1484 0 0,-1 0 61 0 0,0 0 0 0 0,0 0 0 0 0,0 1 0 0 0,0-1 0 0 0,0 1 0 0 0,0 0 0 0 0,0 0 0 0 0,0 0 0 0 0,0 1 0 0 0,0-1 0 0 0,0 1 0 0 0,0 0 0 0 0,1 0 0 0 0,-1 0 0 0 0,0 1 0 0 0,0-1 0 0 0,1 1 0 0 0,-1 0 0 0 0,1 0 0 0 0,0 0 0 0 0,-1 1 0 0 0,-2 3 0 0 0,2-4-29 0 0,1 1 0 0 0,1 0 1 0 0,-1 0-1 0 0,0 0 0 0 0,1 0 0 0 0,-1 1 0 0 0,1-1 0 0 0,0 1 0 0 0,0 0 0 0 0,1-1 0 0 0,-1 1 0 0 0,-1 8 0 0 0,1-7-65 0 0,1 1 0 0 0,0 0 0 0 0,0 0-1 0 0,1 0 1 0 0,0 0 0 0 0,0 1 0 0 0,0-1 0 0 0,2 6-1 0 0,-1-8-58 0 0,0 0-1 0 0,1-1 0 0 0,-1 1 1 0 0,1-1-1 0 0,-1 1 0 0 0,1-1 1 0 0,1 0-1 0 0,-1 1 0 0 0,0-1 1 0 0,1 0-1 0 0,-1 0 0 0 0,1-1 1 0 0,0 1-1 0 0,0-1 0 0 0,0 1 1 0 0,0-1-1 0 0,5 3 0 0 0,-3-3 4 0 0,-1 1-1 0 0,1-1 1 0 0,0 0 0 0 0,-1 0-1 0 0,1-1 1 0 0,0 0-1 0 0,0 0 1 0 0,0 0-1 0 0,0 0 1 0 0,0-1-1 0 0,0 1 1 0 0,9-2-1 0 0,-10 1-275 0 0,0-1 0 0 0,0 0-1 0 0,0 0 1 0 0,0-1-1 0 0,0 1 1 0 0,-1-1 0 0 0,1 0-1 0 0,0 0 1 0 0,4-3-1 0 0,-5 3-911 0 0,-1 0 0 0 0,0 0 0 0 0,0 0 1 0 0,0 0-1 0 0,0 0 0 0 0,-1-1 0 0 0,1 1 0 0 0,2-4 0 0 0,-1-3-7986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3:07.346"/>
    </inkml:context>
    <inkml:brush xml:id="br0">
      <inkml:brushProperty name="width" value="0.2" units="cm"/>
      <inkml:brushProperty name="height" value="0.2" units="cm"/>
      <inkml:brushProperty name="color" value="#33CCFF"/>
    </inkml:brush>
  </inkml:definitions>
  <inkml:trace contextRef="#ctx0" brushRef="#br0">147 1 1560 0 0,'-2'2'204'0'0,"-1"0"0"0"0,1 0 0 0 0,0 0-1 0 0,0 1 1 0 0,1-1 0 0 0,-1 1 0 0 0,1-1 0 0 0,-1 1 0 0 0,1 0-1 0 0,0 0 1 0 0,0 0 0 0 0,0-1 0 0 0,-1 5 0 0 0,-2 5 159 0 0,-18 52 1263 0 0,-13 34 386 0 0,25-76-1085 0 0,0-1 1 0 0,-17 28 0 0 0,11-31 1155 0 0,16-18-2072 0 0,2-6 99 0 0,11-21-63 0 0,1 1 1 0 0,21-28-1 0 0,-19 28-28 0 0,-7 13-17 0 0,0-2-60 0 0,0 1 0 0 0,1 0 0 0 0,17-17 0 0 0,-27 30 44 0 0,1 1 0 0 0,-1-1 1 0 0,1 1-1 0 0,-1-1 0 0 0,1 1 1 0 0,-1 0-1 0 0,1-1 0 0 0,-1 1 1 0 0,1 0-1 0 0,-1-1 0 0 0,1 1 0 0 0,0 0 1 0 0,-1-1-1 0 0,1 1 0 0 0,0 0 1 0 0,-1 0-1 0 0,1 0 0 0 0,0 0 1 0 0,0 0 7 0 0,-1 0 1 0 0,0 0-1 0 0,0 0 1 0 0,1 0-1 0 0,-1 1 1 0 0,0-1-1 0 0,0 0 1 0 0,0 0-1 0 0,1 0 1 0 0,-1 1-1 0 0,0-1 1 0 0,0 0-1 0 0,0 0 1 0 0,1 1-1 0 0,-1-1 1 0 0,0 0-1 0 0,0 0 1 0 0,0 1-1 0 0,0-1 1 0 0,0 0 0 0 0,0 1-1 0 0,0-1 1 0 0,0 0-1 0 0,0 1 1 0 0,0-1-1 0 0,1 4 18 0 0,-1-1 1 0 0,-1 0-1 0 0,1 1 0 0 0,-1 4 0 0 0,-9 28 307 0 0,-15 40-1 0 0,13-45-32 0 0,-13 57-1 0 0,25-76-170 0 0,0-12-111 0 0,0 0 0 0 0,0 0 1 0 0,0 0-1 0 0,0 0 0 0 0,0 0 0 0 0,0 1 0 0 0,0-1 0 0 0,0 0 0 0 0,0 0 1 0 0,0 0-1 0 0,0 0 0 0 0,0 0 0 0 0,0 0 0 0 0,0 0 0 0 0,0 0 0 0 0,0 0 0 0 0,0 0 1 0 0,0 0-1 0 0,0 0 0 0 0,1 0 0 0 0,-1 0 0 0 0,0 1 0 0 0,0-1 0 0 0,0 0 1 0 0,0 0-1 0 0,0 0 0 0 0,0 0 0 0 0,0 0 0 0 0,0 0 0 0 0,0 0 0 0 0,0 0 1 0 0,1 0-1 0 0,-1 0 0 0 0,0 0 0 0 0,0 0 0 0 0,0 0 0 0 0,0 0 0 0 0,0 0 1 0 0,0 0-1 0 0,0 0 0 0 0,0 0 0 0 0,0 0 0 0 0,0 0 0 0 0,1 0 0 0 0,-1-1 1 0 0,0 1-1 0 0,0 0 0 0 0,0 0 0 0 0,0 0 0 0 0,0 0 0 0 0,0 0 0 0 0,2-2 38 0 0,0 1 0 0 0,-1-1 0 0 0,1 0-1 0 0,-1 0 1 0 0,1 0 0 0 0,1-4 0 0 0,37-80-59 0 0,-30 62-167 0 0,0 1 1 0 0,1 1-1 0 0,25-36 1 0 0,-36 57 155 0 0,0 1 0 0 0,0-1 0 0 0,1 1 0 0 0,-1-1 0 0 0,0 1 0 0 0,1-1 0 0 0,-1 1 0 0 0,1-1 0 0 0,-1 1 0 0 0,1 0 0 0 0,-1-1 0 0 0,1 1 0 0 0,-1 0 0 0 0,1-1 0 0 0,-1 1 0 0 0,1 0 0 0 0,-1 0 0 0 0,1-1 0 0 0,-1 1 0 0 0,2 0 0 0 0,-2 0 21 0 0,0 0 0 0 0,1 1 0 0 0,-1-1 0 0 0,0 0 1 0 0,0 0-1 0 0,1 1 0 0 0,-1-1 0 0 0,0 0 0 0 0,0 1 0 0 0,0-1 0 0 0,0 1 0 0 0,1-1 1 0 0,-1 0-1 0 0,0 1 0 0 0,0-1 0 0 0,0 0 0 0 0,0 1 0 0 0,0-1 0 0 0,0 1 0 0 0,0-1 1 0 0,0 0-1 0 0,0 1 0 0 0,-4 27 132 0 0,-21 50 483 0 0,14-48-400 0 0,1 1 0 0 0,-10 62 0 0 0,20-74-168 0 0,0-19-40 0 0,0 1 0 0 0,0-1 0 0 0,0 0 0 0 0,0 0 0 0 0,0 1 0 0 0,0-1 0 0 0,0 0 0 0 0,0 0 0 0 0,0 1 0 0 0,0-1 0 0 0,0 0 0 0 0,0 1 0 0 0,1-1 0 0 0,-1 0 0 0 0,0 0 0 0 0,0 1 0 0 0,0-1 0 0 0,0 0 0 0 0,0 0 0 0 0,1 0 1 0 0,-1 1-1 0 0,0-1 0 0 0,0 0 0 0 0,0 0 0 0 0,1 0 0 0 0,-1 1 0 0 0,0-1 0 0 0,0 0 0 0 0,0 0 0 0 0,1 0 0 0 0,-1 0 0 0 0,0 0 0 0 0,0 0 0 0 0,1 0 0 0 0,-1 1 0 0 0,0-1 0 0 0,1 0 0 0 0,-1 0 0 0 0,0 0 0 0 0,0 0 0 0 0,1 0 0 0 0,-1 0 1 0 0,0 0-1 0 0,0 0 0 0 0,1 0 0 0 0,-1 0 0 0 0,0-1 0 0 0,1 1 0 0 0,-1 0 0 0 0,0 0 0 0 0,0 0 0 0 0,1 0 0 0 0,-1 0 0 0 0,0 0 0 0 0,0-1 0 0 0,0 1 0 0 0,1 0 0 0 0,-1 0 0 0 0,0-1 0 0 0,4-2 24 0 0,-1 0 0 0 0,0 0 0 0 0,-1-1-1 0 0,1 1 1 0 0,0-1 0 0 0,-1 0 0 0 0,2-4 0 0 0,1-1 4 0 0,18-30 50 0 0,-6 7-240 0 0,1 2-1 0 0,34-43 1 0 0,-48 69 113 0 0,-1 1-1 0 0,1-1 1 0 0,-1 1 0 0 0,1 0 0 0 0,8-5 0 0 0,-11 8 29 0 0,1-1-1 0 0,-1 0 1 0 0,0 1 0 0 0,0 0-1 0 0,1-1 1 0 0,-1 1 0 0 0,0 0-1 0 0,1-1 1 0 0,-1 1 0 0 0,0 0-1 0 0,3 0 1 0 0,-3 0 27 0 0,-1 1 1 0 0,1-1-1 0 0,0 0 1 0 0,0 0-1 0 0,-1 1 1 0 0,1-1-1 0 0,0 0 1 0 0,-1 1-1 0 0,1-1 0 0 0,0 1 1 0 0,-1-1-1 0 0,1 1 1 0 0,-1-1-1 0 0,1 1 1 0 0,-1-1-1 0 0,1 1 1 0 0,-1-1-1 0 0,1 1 0 0 0,-1 0 1 0 0,1-1-1 0 0,-1 3 1 0 0,2 0 11 0 0,-1 1 1 0 0,0 0-1 0 0,0 0 1 0 0,0 0-1 0 0,-1 0 1 0 0,1 0-1 0 0,-1 0 1 0 0,0 6-1 0 0,-5 37 258 0 0,2-24 48 0 0,0 3 95 0 0,2 29-1 0 0,1-44-388 0 0,1 0 0 0 0,1 0 0 0 0,-1 0 0 0 0,2 0 0 0 0,3 12-1 0 0,-6-23-32 0 0,1 1-1 0 0,-1 0 0 0 0,0 0 1 0 0,0-1-1 0 0,1 1 0 0 0,-1 0 1 0 0,0 0-1 0 0,1-1 0 0 0,-1 1 0 0 0,1 0 1 0 0,-1-1-1 0 0,1 1 0 0 0,-1-1 1 0 0,1 1-1 0 0,0-1 0 0 0,-1 1 1 0 0,1-1-1 0 0,0 1 0 0 0,1 0 1 0 0,-2-1 4 0 0,1 0 0 0 0,0 0 0 0 0,-1 0 1 0 0,1 0-1 0 0,-1 0 0 0 0,1 0 1 0 0,0 0-1 0 0,-1 0 0 0 0,1-1 0 0 0,0 1 1 0 0,-1 0-1 0 0,1 0 0 0 0,-1-1 1 0 0,1 1-1 0 0,-1 0 0 0 0,1 0 0 0 0,-1-1 1 0 0,1 1-1 0 0,0-1 0 0 0,3-3-1 0 0,-1 0-1 0 0,1 1 0 0 0,-1-1 1 0 0,4-8-1 0 0,-6 11-11 0 0,23-37-270 0 0,-11 16 237 0 0,1 0-1 0 0,1 1 0 0 0,0 0 1 0 0,28-26-1 0 0,-41 45 38 0 0,1-1 0 0 0,0 1-1 0 0,-1 0 1 0 0,1 1 0 0 0,0-1 0 0 0,0 0-1 0 0,6-2 1 0 0,-9 4 7 0 0,1 0 0 0 0,-1 0-1 0 0,1 0 1 0 0,0 0 0 0 0,-1 0-1 0 0,1 0 1 0 0,0 0 0 0 0,-1 0-1 0 0,1 0 1 0 0,0 0 0 0 0,-1 0-1 0 0,1 0 1 0 0,0 0 0 0 0,-1 0-1 0 0,1 1 1 0 0,0-1 0 0 0,-1 0-1 0 0,1 0 1 0 0,-1 1 0 0 0,1-1-1 0 0,0 0 1 0 0,-1 1 0 0 0,1-1-1 0 0,-1 1 1 0 0,1-1 0 0 0,-1 1-1 0 0,1-1 1 0 0,-1 1 0 0 0,0-1-1 0 0,1 1 1 0 0,-1-1 0 0 0,0 1-1 0 0,1 0 1 0 0,-1-1 0 0 0,0 1-1 0 0,0-1 1 0 0,1 1 0 0 0,-1 0-1 0 0,0-1 1 0 0,0 1 0 0 0,0 0-1 0 0,0 1 1 0 0,1 10 69 0 0,-1-1 0 0 0,0 1-1 0 0,0 0 1 0 0,-1-1 0 0 0,-1 1 0 0 0,-4 16 0 0 0,1-2-52 0 0,-3 20-51 0 0,-1-2 262 0 0,-2 50-1 0 0,13-84-110 0 0,-2-10-114 0 0,0 0 1 0 0,0 0-1 0 0,0 0 0 0 0,0 0 0 0 0,0 1 1 0 0,1-1-1 0 0,-1 0 0 0 0,0 0 0 0 0,0 0 1 0 0,0 0-1 0 0,0 0 0 0 0,0 0 0 0 0,1 0 1 0 0,-1 0-1 0 0,0 0 0 0 0,0 0 0 0 0,0 0 1 0 0,0 0-1 0 0,1 0 0 0 0,-1 0 1 0 0,0 0-1 0 0,0 0 0 0 0,0 0 0 0 0,0 0 1 0 0,0 0-1 0 0,1 0 0 0 0,-1 0 0 0 0,0 0 1 0 0,0 0-1 0 0,0 0 0 0 0,0 0 0 0 0,1-1 1 0 0,11-10 102 0 0,37-63 140 0 0,-35 51-225 0 0,0 2 1 0 0,2 0-1 0 0,17-20 1 0 0,-30 38-27 0 0,0 0-1 0 0,1 0 1 0 0,-1 1 0 0 0,0-1 0 0 0,1 1 0 0 0,7-4 0 0 0,-10 5 4 0 0,0 1 0 0 0,0 0 0 0 0,0-1 1 0 0,-1 1-1 0 0,1 0 0 0 0,0 0 0 0 0,0 0 0 0 0,0 0 0 0 0,0 0 1 0 0,0-1-1 0 0,0 2 0 0 0,0-1 0 0 0,0 0 0 0 0,0 0 0 0 0,0 0 1 0 0,-1 0-1 0 0,1 0 0 0 0,0 1 0 0 0,0-1 0 0 0,0 0 0 0 0,0 1 1 0 0,0-1-1 0 0,-1 1 0 0 0,1-1 0 0 0,0 1 0 0 0,0-1 0 0 0,-1 1 1 0 0,1 0-1 0 0,0-1 0 0 0,-1 1 0 0 0,1 0 0 0 0,-1 0 0 0 0,1-1 1 0 0,-1 1-1 0 0,1 0 0 0 0,0 1 0 0 0,1 4 24 0 0,0-1 1 0 0,0 1-1 0 0,-1-1 1 0 0,1 1-1 0 0,-1-1 1 0 0,0 12-1 0 0,-1 37 59 0 0,0-35-155 0 0,-3 71 388 0 0,3-89-303 0 0,0 0-1 0 0,0 0 1 0 0,0 0-1 0 0,0-1 1 0 0,0 1-1 0 0,0 0 1 0 0,0 0 0 0 0,1 0-1 0 0,-1 0 1 0 0,0-1-1 0 0,0 1 1 0 0,0 0-1 0 0,1 0 1 0 0,-1-1 0 0 0,1 1-1 0 0,-1 0 1 0 0,0 0-1 0 0,1-1 1 0 0,-1 1-1 0 0,1-1 1 0 0,0 1 0 0 0,-1 0-1 0 0,1-1 1 0 0,-1 1-1 0 0,2 0 1 0 0,-1-1 2 0 0,0 0 1 0 0,0 0-1 0 0,0 0 1 0 0,0 0-1 0 0,0 0 1 0 0,0-1-1 0 0,0 1 1 0 0,0 0-1 0 0,0 0 0 0 0,0-1 1 0 0,0 1-1 0 0,0-1 1 0 0,-1 1-1 0 0,1-1 1 0 0,0 1-1 0 0,0-1 1 0 0,-1 1-1 0 0,1-1 1 0 0,0 0-1 0 0,0 0 0 0 0,-1 1 1 0 0,1-2-1 0 0,10-10 54 0 0,-2-1-1 0 0,13-21 0 0 0,-16 23-105 0 0,1-1-1 0 0,1 1 0 0 0,0 1 0 0 0,14-15 0 0 0,-20 23 22 0 0,1 0-1 0 0,-1-1 1 0 0,1 1-1 0 0,0 0 1 0 0,6-2-1 0 0,-9 3 16 0 0,1 1 0 0 0,0 0 0 0 0,0-1 0 0 0,0 1 0 0 0,0 0 0 0 0,0 0 0 0 0,0 0 0 0 0,0 0 0 0 0,0 0 0 0 0,0 0 1 0 0,0 0-1 0 0,0 0 0 0 0,0 0 0 0 0,0 0 0 0 0,0 0 0 0 0,0 1 0 0 0,0-1 0 0 0,0 0 0 0 0,-1 1 0 0 0,1-1 0 0 0,0 1 0 0 0,0-1 0 0 0,0 1 0 0 0,0-1 0 0 0,0 2 0 0 0,2 1 7 0 0,0 0-1 0 0,0 1 1 0 0,-1 0-1 0 0,1-1 0 0 0,-1 1 1 0 0,0 0-1 0 0,0 0 1 0 0,-1 0-1 0 0,1 1 0 0 0,-1-1 1 0 0,2 8-1 0 0,1 8 88 0 0,0 24 0 0 0,-3-43-91 0 0,0 20 22 0 0,-1-12-9 0 0,1 0 0 0 0,0-1 1 0 0,0 1-1 0 0,3 9 0 0 0,-4-17-10 0 0,0-1 0 0 0,0 1-1 0 0,1 0 1 0 0,-1-1 0 0 0,0 1 0 0 0,1 0-1 0 0,-1-1 1 0 0,0 1 0 0 0,1 0-1 0 0,-1-1 1 0 0,1 1 0 0 0,-1-1-1 0 0,1 1 1 0 0,-1-1 0 0 0,1 1 0 0 0,-1-1-1 0 0,1 0 1 0 0,-1 1 0 0 0,2 0-1 0 0,-2-1 4 0 0,1 0-1 0 0,0 0 1 0 0,-1 0-1 0 0,1 0 0 0 0,-1 0 1 0 0,1 0-1 0 0,-1 0 1 0 0,1 0-1 0 0,-1 0 0 0 0,1-1 1 0 0,0 1-1 0 0,-1 0 1 0 0,1 0-1 0 0,-1 0 0 0 0,1-1 1 0 0,-1 1-1 0 0,1 0 1 0 0,0-1-1 0 0,2-1 31 0 0,-1-1 0 0 0,1 1 0 0 0,-1 0 0 0 0,0-1 0 0 0,0 0 0 0 0,2-3 0 0 0,24-43 198 0 0,-19 33-239 0 0,0 0 0 0 0,0 1 0 0 0,13-14 1 0 0,-20 26-15 0 0,1 0 0 0 0,-1 1 0 0 0,1-1 0 0 0,0 1 0 0 0,-1 0 1 0 0,7-4-1 0 0,-8 5 17 0 0,0 1 1 0 0,0-1 0 0 0,0 1 0 0 0,1 0 0 0 0,-1-1 0 0 0,0 1-1 0 0,0 0 1 0 0,0 0 0 0 0,1 0 0 0 0,-1-1 0 0 0,0 1-1 0 0,0 1 1 0 0,0-1 0 0 0,1 0 0 0 0,-1 0 0 0 0,0 0-1 0 0,0 1 1 0 0,0-1 0 0 0,0 0 0 0 0,1 1 0 0 0,-1-1 0 0 0,0 1-1 0 0,2 1 1 0 0,-1 0-2 0 0,1 0-1 0 0,-1 0 0 0 0,1 1 1 0 0,-1-1-1 0 0,0 1 0 0 0,0 0 1 0 0,0-1-1 0 0,0 1 0 0 0,2 4 1 0 0,12 31 128 0 0,-5-11-110 0 0,1-2-65 0 0,9 19 48 0 0,-21-43 0 0 0,1 0 0 0 0,-1 0 0 0 0,1 0 1 0 0,0 0-1 0 0,0 0 0 0 0,0 0 0 0 0,0 0 1 0 0,-1 0-1 0 0,1 0 0 0 0,0 0 1 0 0,0-1-1 0 0,1 1 0 0 0,-1 0 0 0 0,0-1 1 0 0,0 1-1 0 0,0-1 0 0 0,3 2 0 0 0,-3-2 2 0 0,0 0-1 0 0,0 0 0 0 0,0 0 1 0 0,0 0-1 0 0,0 0 0 0 0,0-1 1 0 0,1 1-1 0 0,-1 0 0 0 0,0-1 0 0 0,0 1 1 0 0,0 0-1 0 0,0-1 0 0 0,0 1 1 0 0,0-1-1 0 0,0 0 0 0 0,1 0 1 0 0,3-4-8 0 0,0 0 0 0 0,0 0 1 0 0,0 0-1 0 0,-1 0 0 0 0,5-8 0 0 0,-6 8-13 0 0,9-12-58 0 0,0-1 25 0 0,17-19-1 0 0,-25 33 51 0 0,0 0 0 0 0,0 0 0 0 0,0 0 0 0 0,1 1 0 0 0,-1 0-1 0 0,1-1 1 0 0,0 1 0 0 0,0 1 0 0 0,8-5 0 0 0,-11 7-1 0 0,-1 0 0 0 0,0-1 0 0 0,1 1 0 0 0,-1 0 0 0 0,0-1 0 0 0,0 1 0 0 0,1 0 0 0 0,-1 0 0 0 0,0 0 0 0 0,1 0 0 0 0,-1 0 0 0 0,0 1 0 0 0,1-1 0 0 0,-1 0 0 0 0,0 1 0 0 0,1-1 0 0 0,-1 1 1 0 0,0-1-1 0 0,0 1 0 0 0,0-1 0 0 0,1 1 0 0 0,-1 0 0 0 0,0 0 0 0 0,0-1 0 0 0,0 1 0 0 0,0 0 0 0 0,0 0 0 0 0,0 0 0 0 0,-1 0 0 0 0,1 0 0 0 0,0 0 0 0 0,0 0 0 0 0,-1 1 0 0 0,1-1 0 0 0,-1 0 0 0 0,1 0 0 0 0,0 3 0 0 0,1 4 6 0 0,1 0 1 0 0,-2 0-1 0 0,1 1 0 0 0,0 13 0 0 0,-2-18-2 0 0,2 39-79 0 0,-3-29 97 0 0,2-1 1 0 0,0 1 0 0 0,4 21 0 0 0,-4-32-15 0 0,0-1 1 0 0,0 0 0 0 0,0 1 0 0 0,0-1-1 0 0,0 0 1 0 0,0 0 0 0 0,3 3 0 0 0,-3-4-4 0 0,-1-1 0 0 0,0 1 1 0 0,1-1-1 0 0,-1 1 1 0 0,1-1-1 0 0,-1 1 1 0 0,1-1-1 0 0,-1 0 0 0 0,1 1 1 0 0,-1-1-1 0 0,1 1 1 0 0,-1-1-1 0 0,1 0 1 0 0,0 0-1 0 0,-1 1 1 0 0,1-1-1 0 0,-1 0 0 0 0,1 0 1 0 0,0 0-1 0 0,-1 0 1 0 0,1 0-1 0 0,0 0 1 0 0,-1 0-1 0 0,1 0 0 0 0,0 0 1 0 0,-1 0-1 0 0,1 0 1 0 0,0 0-1 0 0,-1 0 1 0 0,1 0-1 0 0,0-1 1 0 0,0 1-1 0 0,2-3 5 0 0,-1 1 0 0 0,1-1 0 0 0,-1 0 1 0 0,1 0-1 0 0,-1 0 0 0 0,0 0 0 0 0,0 0 0 0 0,-1-1 0 0 0,1 1 1 0 0,-1 0-1 0 0,2-4 0 0 0,2-5-3 0 0,-1 1 7 0 0,10-19 22 0 0,-13 28-34 0 0,0 1-1 0 0,-1 0 1 0 0,1-1-1 0 0,0 1 1 0 0,0 0 0 0 0,0 0-1 0 0,0 0 1 0 0,0 0-1 0 0,0 0 1 0 0,1 0 0 0 0,-1 0-1 0 0,0 0 1 0 0,0 0 0 0 0,1 1-1 0 0,-1-1 1 0 0,0 0-1 0 0,4 0 1 0 0,-5 1-2 0 0,1 0 0 0 0,0 0 1 0 0,-1 0-1 0 0,1 0 0 0 0,0 0 0 0 0,-1 0 0 0 0,1 0 1 0 0,0 0-1 0 0,-1 0 0 0 0,1 0 0 0 0,0 1 0 0 0,-1-1 0 0 0,1 0 1 0 0,0 0-1 0 0,-1 1 0 0 0,1-1 0 0 0,-1 1 0 0 0,1-1 1 0 0,0 0-1 0 0,-1 1 0 0 0,1-1 0 0 0,0 1 0 0 0,0 1-1 0 0,-1-1-1 0 0,1 0 0 0 0,0 1 0 0 0,0-1 0 0 0,-1 1 1 0 0,1-1-1 0 0,0 1 0 0 0,-1-1 0 0 0,1 3 0 0 0,0 3 6 0 0,0 0-1 0 0,-1 0 0 0 0,0 10 1 0 0,0-15 8 0 0,-1 14 19 0 0,0-11 12 0 0,1 1 0 0 0,-1-1 0 0 0,1 0 0 0 0,1 0 0 0 0,-1 0 0 0 0,0 0 0 0 0,1 1 0 0 0,2 4 0 0 0,-3-9-29 0 0,1 0-1 0 0,-1-1 0 0 0,0 1 1 0 0,1-1-1 0 0,-1 1 0 0 0,1-1 1 0 0,-1 1-1 0 0,1-1 0 0 0,-1 1 1 0 0,1-1-1 0 0,0 1 0 0 0,-1-1 1 0 0,1 0-1 0 0,-1 1 0 0 0,1-1 1 0 0,0 0-1 0 0,-1 0 0 0 0,1 1 1 0 0,0-1-1 0 0,0 0 0 0 0,-1 0 1 0 0,1 0-1 0 0,0 0 1 0 0,-1 0-1 0 0,1 0 0 0 0,0 0 1 0 0,-1 0-1 0 0,1 0 0 0 0,0 0 1 0 0,0-1-1 0 0,-1 1 0 0 0,1 0 1 0 0,0 0-1 0 0,-1-1 0 0 0,2 1 1 0 0,1-2 5 0 0,-1 1 1 0 0,1 0-1 0 0,-1-1 1 0 0,1 1-1 0 0,-1-1 0 0 0,0 0 1 0 0,3-2-1 0 0,0-3 29 0 0,0 1-1 0 0,6-11 1 0 0,-9 13-49 0 0,0 0 0 0 0,0 0 0 0 0,1 1 0 0 0,-1-1 0 0 0,1 0-1 0 0,0 1 1 0 0,1 0 0 0 0,-1 0 0 0 0,0 0 0 0 0,8-5 0 0 0,-11 8 0 0 0,1-1 1 0 0,0 1-1 0 0,-1 0 0 0 0,1 0 0 0 0,-1 0 1 0 0,1-1-1 0 0,0 1 0 0 0,-1 0 1 0 0,1 0-1 0 0,0 0 0 0 0,-1 0 1 0 0,1 0-1 0 0,0 0 0 0 0,-1 0 0 0 0,1 0 1 0 0,-1 1-1 0 0,1-1 0 0 0,0 0 1 0 0,-1 0-1 0 0,1 0 0 0 0,-1 1 0 0 0,1-1 1 0 0,0 0-1 0 0,-1 1 0 0 0,1-1 1 0 0,-1 0-1 0 0,1 1 0 0 0,-1-1 0 0 0,1 1 1 0 0,-1-1-1 0 0,0 1 0 0 0,1-1 1 0 0,-1 1-1 0 0,1 0 0 0 0,1 2-9 0 0,0 1 0 0 0,-1 0 1 0 0,1-1-1 0 0,1 7 0 0 0,0 0-11 0 0,-3-10 26 0 0,0 0 0 0 0,0 0-1 0 0,1 1 1 0 0,-1-1 0 0 0,0 0-1 0 0,0 1 1 0 0,0-1 0 0 0,0 0-1 0 0,0 0 1 0 0,0 1 0 0 0,1-1-1 0 0,-1 0 1 0 0,0 0 0 0 0,0 0-1 0 0,0 1 1 0 0,0-1-1 0 0,1 0 1 0 0,-1 0 0 0 0,0 0-1 0 0,0 1 1 0 0,1-1 0 0 0,-1 0-1 0 0,0 0 1 0 0,0 0 0 0 0,1 0-1 0 0,-1 0 1 0 0,0 0 0 0 0,1 1-1 0 0,2-8 82 0 0,0-12 16 0 0,2-19 37 0 0,-3 21-93 0 0,-2 14 6 0 0,-1 5 31 0 0,-2 4-89 0 0,2-8 70 0 0,1-11 30 0 0,0 11-126 0 0,3 6-619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4:09.467"/>
    </inkml:context>
    <inkml:brush xml:id="br0">
      <inkml:brushProperty name="width" value="0.2" units="cm"/>
      <inkml:brushProperty name="height" value="0.2" units="cm"/>
      <inkml:brushProperty name="color" value="#33CCFF"/>
    </inkml:brush>
  </inkml:definitions>
  <inkml:trace contextRef="#ctx0" brushRef="#br0">246 174 5177 0 0,'0'0'1'0'0,"-10"3"769"0"0,-1-1-1 0 0,1 2 0 0 0,0-1 0 0 0,0 2 1 0 0,0-1-1 0 0,0 1 0 0 0,-16 12 1 0 0,8-2 210 0 0,10-8-386 0 0,-1 0 1 0 0,-1 0 0 0 0,-15 9 0 0 0,24-16-561 0 0,1 1 0 0 0,-1-1 1 0 0,1 0-1 0 0,-1 0 0 0 0,0 1 0 0 0,1-1 0 0 0,-1 0 0 0 0,1 0 0 0 0,-1 1 1 0 0,0-1-1 0 0,1 0 0 0 0,-1 0 0 0 0,0 0 0 0 0,0 0 0 0 0,1 0 0 0 0,-1 0 1 0 0,0 0-1 0 0,1 0 0 0 0,-1-1 0 0 0,0 1 0 0 0,1 0 0 0 0,-1 0 0 0 0,1 0 1 0 0,-1-1-1 0 0,0 1 0 0 0,1 0 0 0 0,-1-1 0 0 0,1 1 0 0 0,-1 0 0 0 0,0-1 1 0 0,1 1-1 0 0,-1-1 0 0 0,1 1 0 0 0,0-1 0 0 0,-1 1 0 0 0,1-1 0 0 0,-1 1 1 0 0,1-1-1 0 0,0 0 0 0 0,-1 1 0 0 0,1-1 0 0 0,0 1 0 0 0,0-1 0 0 0,0 0 1 0 0,-1 1-1 0 0,1-1 0 0 0,0 0 0 0 0,-1-4 4 0 0,1 0 0 0 0,-1 1-1 0 0,1-1 1 0 0,0 0 0 0 0,1-7 0 0 0,5-18 68 0 0,-1 14-111 0 0,0 0 1 0 0,2 1-1 0 0,0-1 0 0 0,0 1 0 0 0,11-16 0 0 0,-16 33-129 0 0,-3 4 123 0 0,-5 10 216 0 0,-1 0 0 0 0,0 0 0 0 0,-1-1 0 0 0,-18 25 0 0 0,0 4 435 0 0,17-30-398 0 0,5-7-79 0 0,-1 0 0 0 0,2 0 0 0 0,-5 11 0 0 0,8-15 26 0 0,4-6-55 0 0,4-6 77 0 0,54-99-75 0 0,-5 6-604 0 0,-46 87 385 0 0,-11 15 79 0 0,0 0 1 0 0,0 0-1 0 0,0 0 1 0 0,0 0-1 0 0,0 0 1 0 0,0 1-1 0 0,0-1 1 0 0,0 0-1 0 0,0 0 1 0 0,0 0-1 0 0,0 0 1 0 0,0 0-1 0 0,0 0 1 0 0,0 0-1 0 0,1 1 1 0 0,-1-1-1 0 0,0 0 1 0 0,0 0-1 0 0,0 0 1 0 0,0 0-1 0 0,0 0 1 0 0,0 0-1 0 0,0 0 1 0 0,0 0-1 0 0,0 0 1 0 0,0 0-1 0 0,1 0 1 0 0,-1 0-1 0 0,0 0 1 0 0,0 1-1 0 0,0-1 1 0 0,0 0-1 0 0,0 0 0 0 0,0 0 1 0 0,1 0-1 0 0,-1 0 1 0 0,0 0-1 0 0,0 0 1 0 0,0 0-1 0 0,0 0 1 0 0,0 0-1 0 0,0 0 1 0 0,0 0-1 0 0,1-1 1 0 0,-1 1-1 0 0,0 0 1 0 0,0 0-1 0 0,0 0 1 0 0,0 0-1 0 0,0 0 1 0 0,0 0-1 0 0,0 0 1 0 0,0 0-1 0 0,1 0 1 0 0,-1 0-1 0 0,0 0 1 0 0,0 0-1 0 0,0 0 1 0 0,0-1-1 0 0,0 1 1 0 0,0 0-1 0 0,0 0 1 0 0,0 0-1 0 0,0 0 0 0 0,-1 11-22 0 0,-3 2 108 0 0,0 0-1 0 0,-1-1 0 0 0,0 1 0 0 0,-10 16 0 0 0,3-7 75 0 0,-6 15 101 0 0,-20 40 19 0 0,37-72-241 0 0,4-5 25 0 0,5-7 70 0 0,5-8-155 0 0,0-2-1 0 0,-1 0 0 0 0,-1 0 0 0 0,9-20 1 0 0,-6 11-203 0 0,1 0-41 0 0,-2 1 40 0 0,20-26-1 0 0,-33 51 212 0 0,1-1 1 0 0,-1 0-1 0 0,1 0 0 0 0,0 1 0 0 0,-1-1 0 0 0,1 0 0 0 0,0 1 0 0 0,-1-1 0 0 0,1 1 0 0 0,0-1 0 0 0,0 0 1 0 0,-1 1-1 0 0,3-1 0 0 0,-3 1 15 0 0,0 0 0 0 0,0 0-1 0 0,0 0 1 0 0,1 0 0 0 0,-1 0 0 0 0,0 0 0 0 0,0 0 0 0 0,0 1 0 0 0,1-1 0 0 0,-1 0 0 0 0,0 0-1 0 0,0 0 1 0 0,0 0 0 0 0,0 0 0 0 0,1 0 0 0 0,-1 1 0 0 0,0-1 0 0 0,0 0 0 0 0,0 0 0 0 0,0 0 0 0 0,0 0-1 0 0,1 1 1 0 0,-1-1 0 0 0,0 0 0 0 0,0 0 0 0 0,0 0 0 0 0,0 1 0 0 0,0-1 0 0 0,0 0 0 0 0,0 0-1 0 0,0 0 1 0 0,0 1 0 0 0,0-1 0 0 0,0 0 0 0 0,0 5-6 0 0,0-1 0 0 0,0 0-1 0 0,0 1 1 0 0,0-1 0 0 0,-2 5 0 0 0,-3 12 77 0 0,-2 0-1 0 0,-12 30 1 0 0,-9 24 547 0 0,25-62-539 0 0,4-8-49 0 0,-1-5-26 0 0,0 0-1 0 0,0 0 1 0 0,0 0 0 0 0,0 0 0 0 0,0 0 0 0 0,0 0 0 0 0,0 0 0 0 0,0 0 0 0 0,0 0 0 0 0,0 0 0 0 0,0 0 0 0 0,0 0 0 0 0,0 0 0 0 0,1 0-1 0 0,-1 0 1 0 0,0 0 0 0 0,0 0 0 0 0,0 0 0 0 0,0 0 0 0 0,0 0 0 0 0,0 0 0 0 0,0 0 0 0 0,0 0 0 0 0,0 0 0 0 0,0 0 0 0 0,0 0 0 0 0,0 0-1 0 0,1 0 1 0 0,-1 0 0 0 0,0 0 0 0 0,0 0 0 0 0,0 0 0 0 0,0 0 0 0 0,0 0 0 0 0,0 0 0 0 0,0 0 0 0 0,0 0 0 0 0,0 0 0 0 0,0 0 0 0 0,0 0-1 0 0,0 0 1 0 0,0 0 0 0 0,0 0 0 0 0,0 0 0 0 0,0 0 0 0 0,0 0 0 0 0,1-1 0 0 0,-1 1 0 0 0,0 0 0 0 0,0 0 0 0 0,2-3 38 0 0,1-1 1 0 0,0 1 0 0 0,-1-1 0 0 0,0 0-1 0 0,3-6 1 0 0,0 1-13 0 0,4-8 26 0 0,42-75-220 0 0,-42 77 58 0 0,0 1 0 0 0,2 1-1 0 0,-1 0 1 0 0,16-14 0 0 0,-23 24 80 0 0,0 1 0 0 0,0-1 0 0 0,0 1-1 0 0,5-3 1 0 0,-7 5 24 0 0,-1 0-1 0 0,0-1 1 0 0,1 1-1 0 0,-1 0 1 0 0,1 0-1 0 0,-1-1 0 0 0,1 1 1 0 0,-1 0-1 0 0,1 0 1 0 0,0 0-1 0 0,-1 0 1 0 0,1-1-1 0 0,-1 1 1 0 0,1 0-1 0 0,-1 0 0 0 0,1 0 1 0 0,-1 0-1 0 0,1 0 1 0 0,-1 0-1 0 0,1 1 1 0 0,0-1-1 0 0,-1 0 0 0 0,1 0 1 0 0,-1 0-1 0 0,1 0 1 0 0,-1 1-1 0 0,1-1 1 0 0,-1 0-1 0 0,1 1 1 0 0,-1-1-1 0 0,0 0 0 0 0,1 1 1 0 0,-1-1-1 0 0,1 0 1 0 0,-1 1-1 0 0,0-1 1 0 0,1 1-1 0 0,-1-1 1 0 0,1 1-1 0 0,-1 1 13 0 0,0-1-1 0 0,1 0 1 0 0,-1 1-1 0 0,0-1 1 0 0,0 0 0 0 0,0 1-1 0 0,0-1 1 0 0,0 0 0 0 0,-1 1-1 0 0,1-1 1 0 0,0 0-1 0 0,-1 1 1 0 0,1-1 0 0 0,-1 0-1 0 0,1 1 1 0 0,-1 0-1 0 0,-13 21 198 0 0,14-22-196 0 0,-89 127 1571 0 0,89-128-1569 0 0,0 0 0 0 0,0 0-1 0 0,0 0 1 0 0,0 0 0 0 0,0 1 0 0 0,0-1 0 0 0,0 0 0 0 0,0 0 0 0 0,0 0 0 0 0,0 1 0 0 0,0-1 0 0 0,0 0 0 0 0,0 0 0 0 0,-1 0 0 0 0,1 0 0 0 0,0 0 0 0 0,0 1 0 0 0,0-1-1 0 0,0 0 1 0 0,0 0 0 0 0,-1 0 0 0 0,1 0 0 0 0,0 0 0 0 0,0 0 0 0 0,0 0 0 0 0,0 0 0 0 0,-1 0 0 0 0,1 1 0 0 0,0-1 0 0 0,0 0 0 0 0,0 0 0 0 0,0 0 0 0 0,-1 0-1 0 0,1 0 1 0 0,0 0 0 0 0,0 0 0 0 0,0 0 0 0 0,-1 0 0 0 0,1 0 0 0 0,-1-10 225 0 0,4-2-257 0 0,0 0 1 0 0,0 1-1 0 0,1-1 0 0 0,9-16 1 0 0,0-4-42 0 0,-10 23 35 0 0,-2 4 8 0 0,1 1 0 0 0,0 0 1 0 0,3-7-1 0 0,-5 10 7 0 0,1 1 1 0 0,-1-1-1 0 0,1 0 0 0 0,-1 1 1 0 0,0-1-1 0 0,1 0 0 0 0,0 1 1 0 0,-1-1-1 0 0,1 1 0 0 0,-1-1 1 0 0,1 1-1 0 0,0 0 0 0 0,-1-1 1 0 0,1 1-1 0 0,0 0 0 0 0,-1-1 1 0 0,1 1-1 0 0,0 0 1 0 0,-1 0-1 0 0,1-1 0 0 0,0 1 1 0 0,0 0-1 0 0,-1 0 0 0 0,1 0 1 0 0,0 0-1 0 0,0 0 0 0 0,0 0 1 0 0,0 0 12 0 0,0 1 1 0 0,-1-1-1 0 0,1 0 1 0 0,-1 1-1 0 0,1-1 1 0 0,-1 0-1 0 0,1 1 1 0 0,-1-1-1 0 0,1 0 1 0 0,-1 1-1 0 0,1-1 1 0 0,-1 1-1 0 0,0-1 1 0 0,1 1-1 0 0,-1-1 1 0 0,0 1-1 0 0,1-1 1 0 0,-1 1-1 0 0,0 0 1 0 0,0-1-1 0 0,1 1 1 0 0,-1-1-1 0 0,0 1 1 0 0,0 0-1 0 0,0-1 1 0 0,0 1-1 0 0,0-1 1 0 0,0 1-1 0 0,0 1 1 0 0,-2 19-69 0 0,2-19 71 0 0,-4 19 71 0 0,-10 29 0 0 0,8-31 5 0 0,-6 32 0 0 0,12-50-81 0 0,0 0 0 0 0,0 1 1 0 0,0-1-1 0 0,0 0 0 0 0,0 0 1 0 0,0 1-1 0 0,0-1 0 0 0,0 0 1 0 0,1 2-1 0 0,-1-3 3 0 0,0 0 1 0 0,0 1-1 0 0,0-1 0 0 0,0 0 0 0 0,1 1 0 0 0,-1-1 1 0 0,0 0-1 0 0,0 0 0 0 0,0 1 0 0 0,1-1 1 0 0,-1 0-1 0 0,0 0 0 0 0,0 1 0 0 0,1-1 0 0 0,-1 0 1 0 0,0 0-1 0 0,0 0 0 0 0,1 0 0 0 0,-1 1 1 0 0,0-1-1 0 0,1 0 0 0 0,0 0 0 0 0,0 0 3 0 0,0 0 0 0 0,0 0-1 0 0,0-1 1 0 0,0 1 0 0 0,0 0 0 0 0,0 0-1 0 0,1-1 1 0 0,-1 1 0 0 0,0-1 0 0 0,0 1-1 0 0,0-1 1 0 0,0 0 0 0 0,-1 1 0 0 0,1-1-1 0 0,0 0 1 0 0,0 0 0 0 0,0 1 0 0 0,1-3-1 0 0,53-65 56 0 0,-40 48-185 0 0,1 0 0 0 0,1 1 0 0 0,19-17 0 0 0,-35 35 119 0 0,1-1 0 0 0,0 1 0 0 0,0 0 0 0 0,0 0 0 0 0,0 0 0 0 0,0 0 0 0 0,0 0 0 0 0,0 0 0 0 0,3-1 0 0 0,-4 2 7 0 0,-1 0-1 0 0,0 0 0 0 0,1 0 1 0 0,-1 0-1 0 0,0 0 1 0 0,0 0-1 0 0,1 0 1 0 0,-1 0-1 0 0,0 0 0 0 0,1 0 1 0 0,-1 0-1 0 0,0 0 1 0 0,1 0-1 0 0,-1 1 0 0 0,0-1 1 0 0,0 0-1 0 0,1 0 1 0 0,-1 0-1 0 0,0 0 0 0 0,0 1 1 0 0,1-1-1 0 0,-1 0 1 0 0,0 0-1 0 0,0 0 0 0 0,1 1 1 0 0,-1-1-1 0 0,0 1 5 0 0,1 0-1 0 0,-1 0 1 0 0,0 0 0 0 0,0-1-1 0 0,0 1 1 0 0,0 0-1 0 0,0 0 1 0 0,0 0 0 0 0,0 0-1 0 0,0-1 1 0 0,0 1-1 0 0,0 0 1 0 0,-1 0-1 0 0,1 1 1 0 0,-14 40 403 0 0,-21 41 1 0 0,38-103-135 0 0,5-10-387 0 0,2 0 1 0 0,1 0-1 0 0,21-41 0 0 0,-31 70 87 0 0,-1 0 0 0 0,1 0 0 0 0,-1-1-1 0 0,1 1 1 0 0,0 0 0 0 0,0 0 0 0 0,0 0-1 0 0,-1 0 1 0 0,1 0 0 0 0,0 0-1 0 0,0 0 1 0 0,0 0 0 0 0,0 0 0 0 0,1 0-1 0 0,-1 1 1 0 0,0-1 0 0 0,1 0 0 0 0,-1 0 30 0 0,-1 1 1 0 0,0 0 0 0 0,0 0-1 0 0,0 0 1 0 0,0 0 0 0 0,1 0-1 0 0,-1 0 1 0 0,0 0-1 0 0,0 0 1 0 0,0 0 0 0 0,0 0-1 0 0,1 0 1 0 0,-1 1 0 0 0,0-1-1 0 0,0 0 1 0 0,0 0 0 0 0,0 0-1 0 0,0 0 1 0 0,1 0 0 0 0,-1 0-1 0 0,0 0 1 0 0,0 0-1 0 0,0 0 1 0 0,0 0 0 0 0,0 1-1 0 0,0-1 1 0 0,1 0 0 0 0,-1 0-1 0 0,0 0 1 0 0,0 0 0 0 0,0 0-1 0 0,0 1 1 0 0,0-1 0 0 0,0 0-1 0 0,0 0 1 0 0,0 0-1 0 0,0 0 1 0 0,0 0 0 0 0,0 1-1 0 0,0-1 1 0 0,0 0 0 0 0,0 0-1 0 0,0 0 1 0 0,0 1 0 0 0,0 7 284 0 0,-1-2-203 0 0,-1 0 0 0 0,1-1 0 0 0,-1 1 0 0 0,0-1 0 0 0,-6 10 1 0 0,-1 5 5 0 0,5-11-22 0 0,1 0 0 0 0,0 0 0 0 0,-2 11 0 0 0,5-20-61 0 0,0 1-1 0 0,0 0 0 0 0,0-1 1 0 0,0 1-1 0 0,0 0 0 0 0,0-1 1 0 0,0 1-1 0 0,0 0 0 0 0,0 0 1 0 0,0-1-1 0 0,0 1 0 0 0,1-1 1 0 0,-1 1-1 0 0,0 0 0 0 0,0-1 1 0 0,1 1-1 0 0,-1 0 0 0 0,0-1 1 0 0,1 1-1 0 0,-1-1 0 0 0,1 1 1 0 0,0 0-1 0 0,-1-1-6 0 0,1 0 0 0 0,-1 1 0 0 0,1-1 0 0 0,-1 0 0 0 0,1 0 0 0 0,-1 0 0 0 0,0 0 0 0 0,1 0-1 0 0,-1 0 1 0 0,1 0 0 0 0,-1 0 0 0 0,1 0 0 0 0,-1 0 0 0 0,1 0 0 0 0,-1 0 0 0 0,1 0 0 0 0,-1 0 0 0 0,1 0 0 0 0,-1 0 0 0 0,1 0 0 0 0,-1-1 0 0 0,0 1 0 0 0,1 0 0 0 0,-1 0-1 0 0,1-1 1 0 0,-1 1 0 0 0,0 0 0 0 0,1 0 0 0 0,-1-1 0 0 0,0 1 0 0 0,1-1 0 0 0,5-5-68 0 0,-1-1 0 0 0,-1 1 0 0 0,8-14 0 0 0,2-2-12 0 0,-11 17 6 0 0,1 0 16 0 0,0-1 1 0 0,0 0-1 0 0,9-8 0 0 0,-11 13 37 0 0,0-1-1 0 0,-1 1 1 0 0,1 0 0 0 0,0 0 0 0 0,0 0 0 0 0,0 0 0 0 0,0 0 0 0 0,0 0 0 0 0,0 0-1 0 0,0 1 1 0 0,0-1 0 0 0,0 1 0 0 0,0 0 0 0 0,0-1 0 0 0,0 1 0 0 0,4 0 0 0 0,-3 0 17 0 0,-1 0 0 0 0,1 0 0 0 0,-1 1 0 0 0,1-1 0 0 0,-1 0 0 0 0,1 1 0 0 0,-1 0 0 0 0,0 0 0 0 0,1-1 0 0 0,-1 1 0 0 0,0 0 0 0 0,0 1 1 0 0,0-1-1 0 0,0 0 0 0 0,0 1 0 0 0,0-1 0 0 0,0 1 0 0 0,0 0 0 0 0,0-1 0 0 0,-1 1 0 0 0,1 0 0 0 0,-1 0 0 0 0,1 0 0 0 0,1 4 0 0 0,6 16 22 0 0,-6-15 15 0 0,1 1 1 0 0,-1 0-1 0 0,10 13 0 0 0,-10-16-9 0 0,1-1-1 0 0,1 1 0 0 0,-1-1 1 0 0,0 0-1 0 0,1 0 0 0 0,0 0 0 0 0,10 5 1 0 0,-13-8-25 0 0,1 1 0 0 0,0-1 0 0 0,-1 0 0 0 0,1 0 0 0 0,0 0 1 0 0,0 0-1 0 0,0-1 0 0 0,0 1 0 0 0,-1-1 0 0 0,1 0 0 0 0,0 0 0 0 0,0 0 1 0 0,0 0-1 0 0,0 0 0 0 0,0-1 0 0 0,0 1 0 0 0,0-1 0 0 0,0 0 1 0 0,3-1-1 0 0,1-1-21 0 0,-1 0 1 0 0,1-1-1 0 0,-1 0 1 0 0,0 0-1 0 0,0-1 1 0 0,0 0-1 0 0,0 0 1 0 0,-1 0-1 0 0,0-1 1 0 0,0 1-1 0 0,-1-1 1 0 0,6-9-1 0 0,-10 14 21 0 0,1 1 1 0 0,-1-1-1 0 0,0 0 1 0 0,1 1-1 0 0,-1-1 1 0 0,1 0-1 0 0,-1 1 1 0 0,0-1-1 0 0,1 1 1 0 0,-1-1-1 0 0,1 1 1 0 0,0-1-1 0 0,-1 1 1 0 0,1-1-1 0 0,-1 1 1 0 0,1 0-1 0 0,0-1 1 0 0,-1 1-1 0 0,1 0 1 0 0,0-1-1 0 0,-1 1 1 0 0,1 0-1 0 0,0 0 1 0 0,0 0-1 0 0,-1-1 1 0 0,1 1-1 0 0,0 0 1 0 0,0 0-1 0 0,-1 0 1 0 0,1 0-1 0 0,1 1 1 0 0,-1-1-5 0 0,0 1 0 0 0,1 0 0 0 0,-1 0 0 0 0,1 0 0 0 0,-1 0 0 0 0,0 0 1 0 0,0 0-1 0 0,0 0 0 0 0,0 0 0 0 0,0 1 0 0 0,0-1 0 0 0,0 0 0 0 0,1 3 0 0 0,0-1 45 0 0,1 1 0 0 0,-2 0 0 0 0,1 1-1 0 0,0-1 1 0 0,-1 0 0 0 0,0 0 0 0 0,1 9-1 0 0,-1 0 281 0 0,0 18-1 0 0,-1-17-123 0 0,0-13-182 0 0,0 0-1 0 0,0 1 1 0 0,0-1-1 0 0,0 0 1 0 0,0 1-1 0 0,0-1 1 0 0,1 0-1 0 0,-1 1 1 0 0,1-1-1 0 0,-1 0 1 0 0,1 1-1 0 0,-1-1 1 0 0,2 1-1 0 0,-1-1-10 0 0,-1-1 1 0 0,1 1-1 0 0,-1-1 0 0 0,1 1 1 0 0,-1-1-1 0 0,1 1 0 0 0,0-1 1 0 0,-1 0-1 0 0,1 0 0 0 0,0 1 1 0 0,-1-1-1 0 0,1 0 0 0 0,0 0 1 0 0,0 0-1 0 0,-1 0 0 0 0,1 0 1 0 0,0 0-1 0 0,-1 0 0 0 0,1 0 1 0 0,0 0-1 0 0,0 0 0 0 0,-1 0 1 0 0,1 0-1 0 0,0 0 0 0 0,-1 0 1 0 0,1-1-1 0 0,1 0 0 0 0,1 0 20 0 0,1-1-1 0 0,-1 0 0 0 0,0 0 0 0 0,0 0 0 0 0,0 0 1 0 0,0 0-1 0 0,0-1 0 0 0,0 1 0 0 0,0-1 0 0 0,2-3 1 0 0,4-7-46 0 0,10-16 1 0 0,-4 7-116 0 0,-11 15 97 0 0,5-5 57 0 0,13-16 0 0 0,-19 25-27 0 0,0 0 0 0 0,0 0 0 0 0,0 0 0 0 0,1 0 1 0 0,-1 1-1 0 0,1 0 0 0 0,-1 0 0 0 0,1 0 0 0 0,7-3 0 0 0,-10 5 4 0 0,1-1 0 0 0,-1 1 1 0 0,1 0-1 0 0,-1-1 0 0 0,0 1 0 0 0,1 0 1 0 0,-1 0-1 0 0,1 0 0 0 0,-1 0 0 0 0,0 0 0 0 0,1 1 1 0 0,-1-1-1 0 0,1 0 0 0 0,-1 1 0 0 0,0-1 1 0 0,1 1-1 0 0,-1-1 0 0 0,0 1 0 0 0,0-1 0 0 0,2 2 1 0 0,-1 0-6 0 0,0-1 0 0 0,0 1 0 0 0,0 0 0 0 0,-1 0 0 0 0,1 0 0 0 0,-1 1 0 0 0,1-1 0 0 0,-1 0 0 0 0,0 0 0 0 0,2 3 0 0 0,0 5 23 0 0,0 0 0 0 0,0 0 0 0 0,-1 0 0 0 0,2 13-1 0 0,-1 5 160 0 0,-2-17-104 0 0,0 1 0 0 0,0-1 0 0 0,2 1 0 0 0,-1-1 0 0 0,6 13 1 0 0,3 18 147 0 0,-10-52-180 0 0,-1 10-39 0 0,0-1 1 0 0,0 1-1 0 0,0 0 0 0 0,0 0 1 0 0,0 0-1 0 0,1-1 0 0 0,-1 1 1 0 0,0 0-1 0 0,0 0 1 0 0,0 0-1 0 0,0 0 0 0 0,1-1 1 0 0,-1 1-1 0 0,0 0 0 0 0,0 0 1 0 0,1 0-1 0 0,-1 0 0 0 0,0 0 1 0 0,0 0-1 0 0,0 0 1 0 0,1 0-1 0 0,-1 0 0 0 0,0 0 1 0 0,0 0-1 0 0,1 0 0 0 0,-1 0 1 0 0,0 0-1 0 0,0 0 0 0 0,1 0 1 0 0,-1 0-1 0 0,0 0 0 0 0,0 0 1 0 0,1 0-1 0 0,-1 0 1 0 0,0 0-1 0 0,0 0 0 0 0,0 0 1 0 0,1 0-1 0 0,-1 1 0 0 0,0-1 1 0 0,0 0-1 0 0,0 0 0 0 0,1 0 1 0 0,-1 0-1 0 0,0 0 1 0 0,0 1-1 0 0,0-1 0 0 0,1 0 1 0 0,1 2 7 0 0,1 1 1 0 0,-1-1-1 0 0,1 0 1 0 0,-1 1-1 0 0,0 0 1 0 0,0-1-1 0 0,0 1 0 0 0,0 0 1 0 0,-1 0-1 0 0,1 0 1 0 0,-1 0-1 0 0,2 6 1 0 0,-1-1-7 0 0,0 1 0 0 0,-1 0 1 0 0,1 12-1 0 0,0 5 158 0 0,-2-24-143 0 0,0 0-1 0 0,0 0 0 0 0,1 1 1 0 0,-1-1-1 0 0,1 0 0 0 0,0 0 1 0 0,-1 0-1 0 0,1 0 0 0 0,0 0 1 0 0,0 0-1 0 0,0 0 0 0 0,1 0 1 0 0,-1 0-1 0 0,0-1 0 0 0,3 3 1 0 0,-3-13 201 0 0,-1 5-209 0 0,0-1 0 0 0,0 1 0 0 0,0 0-1 0 0,1 0 1 0 0,-1 0 0 0 0,1-1 0 0 0,1 1 0 0 0,-1 0-1 0 0,0 0 1 0 0,1 1 0 0 0,2-5 0 0 0,-4 7-76 0 0,0 1 1 0 0,1-1-1 0 0,-1 1 0 0 0,0 0 1 0 0,1-1-1 0 0,-1 1 1 0 0,0 0-1 0 0,1-1 1 0 0,-1 1-1 0 0,0 0 0 0 0,1 0 1 0 0,-1-1-1 0 0,1 1 1 0 0,-1 0-1 0 0,1 0 1 0 0,-1 0-1 0 0,0 0 0 0 0,1-1 1 0 0,-1 1-1 0 0,1 0 1 0 0,-1 0-1 0 0,1 0 1 0 0,-1 0-1 0 0,1 0 0 0 0,-1 0 1 0 0,1 0-1 0 0,-1 0 1 0 0,1 0-1 0 0,-1 1 1 0 0,1-1-1 0 0,-1 0 0 0 0,0 0 1 0 0,1 0-1 0 0,-1 0 1 0 0,1 1-1 0 0,-1-1 1 0 0,1 0-1 0 0,-1 0 0 0 0,0 1 1 0 0,1-1-1 0 0,-1 0 1 0 0,0 1-1 0 0,1-1 1 0 0,-1 0-1 0 0,1 1 0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3:11.031"/>
    </inkml:context>
    <inkml:brush xml:id="br0">
      <inkml:brushProperty name="width" value="0.2" units="cm"/>
      <inkml:brushProperty name="height" value="0.2" units="cm"/>
      <inkml:brushProperty name="color" value="#33CCFF"/>
    </inkml:brush>
  </inkml:definitions>
  <inkml:trace contextRef="#ctx0" brushRef="#br0">13 382 264 0 0,'0'0'80'0'0,"-1"0"0"0"0,1 0 0 0 0,-1 0-1 0 0,0 0 1 0 0,1 0 0 0 0,-1 0 0 0 0,1 0 0 0 0,-1 0 0 0 0,1 0 0 0 0,-1 0-1 0 0,0 0 1 0 0,1-1 0 0 0,-1 1 0 0 0,1 0 0 0 0,-1 0 0 0 0,1-1 0 0 0,-1 1 0 0 0,0-1-1 0 0,1 1 75 0 0,0-1 1 0 0,-1 0-1 0 0,1 0 0 0 0,0 0 0 0 0,0 0 0 0 0,0 1 0 0 0,0-1 0 0 0,0 0 0 0 0,0 0 0 0 0,0 0 1 0 0,0 0-1 0 0,0 0 0 0 0,0-1 0 0 0,3-16 726 0 0,0 1 0 0 0,2-1 0 0 0,0 1 0 0 0,9-21 0 0 0,-11 29-622 0 0,13-30 686 0 0,4 3 9 0 0,-15 28-766 0 0,1 0-1 0 0,-1 1 1 0 0,2-1 0 0 0,7-6-1 0 0,-12 12-169 0 0,0 0-1 0 0,0 0 1 0 0,1 0-1 0 0,-1 0 1 0 0,1 1-1 0 0,-1-1 0 0 0,1 1 1 0 0,0 0-1 0 0,-1-1 1 0 0,1 1-1 0 0,0 1 1 0 0,0-1-1 0 0,0 0 1 0 0,0 1-1 0 0,0-1 0 0 0,0 1 1 0 0,3 0-1 0 0,-4 0 2 0 0,-1 1-1 0 0,1-1 0 0 0,-1 1 0 0 0,0-1 1 0 0,1 1-1 0 0,-1 0 0 0 0,0-1 0 0 0,1 1 1 0 0,-1 0-1 0 0,0 0 0 0 0,0 0 0 0 0,0 0 1 0 0,0 0-1 0 0,0 0 0 0 0,0 1 0 0 0,0-1 1 0 0,0 0-1 0 0,0 0 0 0 0,0 1 1 0 0,-1-1-1 0 0,1 0 0 0 0,0 1 0 0 0,-1-1 1 0 0,1 1-1 0 0,-1-1 0 0 0,1 3 0 0 0,0 3 52 0 0,0 0 0 0 0,0 0-1 0 0,0 0 1 0 0,-1 9 0 0 0,-1 3 51 0 0,-1 0 0 0 0,0 0 1 0 0,-2 0-1 0 0,0 0 1 0 0,-1-1-1 0 0,-12 27 0 0 0,10-30 327 0 0,2-10 37 0 0,5-5-466 0 0,0 0 0 0 0,0 0 0 0 0,-1 0 0 0 0,1 0 0 0 0,0 0 0 0 0,0 0 0 0 0,0 0 0 0 0,0 0 0 0 0,0 0 0 0 0,0 0 0 0 0,0 0 0 0 0,-1 0 0 0 0,1 0 0 0 0,0 0 0 0 0,0 0 0 0 0,0 0 0 0 0,0 0 0 0 0,0 0 0 0 0,0 0 0 0 0,0 0 0 0 0,0 0 0 0 0,-1 0 0 0 0,1 0 0 0 0,0 0 0 0 0,0 0 0 0 0,0 0 0 0 0,0 0 17 0 0,0 0-17 0 0,0-1 0 0 0,0 1 0 0 0,0 0 0 0 0,0 0 0 0 0,0 0 0 0 0,-1 0 0 0 0,1 0 0 0 0,0 0 0 0 0,0 0 0 0 0,0 0 0 0 0,0-1 0 0 0,0 1 0 0 0,0 0 0 0 0,0 0 0 0 0,0 0 0 0 0,0 0 0 0 0,0 0 0 0 0,-1-4 22 0 0,1 0 0 0 0,-1 0 1 0 0,1 0-1 0 0,-1 0 0 0 0,1 1 0 0 0,1-1 1 0 0,-1 0-1 0 0,0 0 0 0 0,2-6 0 0 0,2-4-3 0 0,6-16-1 0 0,-10 30-35 0 0,18-46-85 0 0,45-86 0 0 0,-62 131 82 0 0,6-12-14 0 0,15-20 0 0 0,-20 30 6 0 0,0 1 1 0 0,0-1 0 0 0,0 1 0 0 0,1 0 0 0 0,-1-1 0 0 0,1 1 0 0 0,0 0 0 0 0,-1 1 0 0 0,1-1 0 0 0,0 0 0 0 0,0 1 0 0 0,0-1 0 0 0,4 0 0 0 0,-6 2 6 0 0,0-1 0 0 0,-1 1 0 0 0,1 0 0 0 0,0 0 0 0 0,0 0 0 0 0,0 0 0 0 0,-1 0 0 0 0,1 0 0 0 0,0 0 0 0 0,0 0 0 0 0,-1 1 0 0 0,1-1 0 0 0,0 0 0 0 0,0 0 0 0 0,-1 1 0 0 0,1-1 0 0 0,0 0 0 0 0,0 1 0 0 0,-1-1 0 0 0,1 0 0 0 0,-1 1 0 0 0,1-1 0 0 0,0 1 0 0 0,-1-1 0 0 0,1 1 0 0 0,-1 0 0 0 0,1-1 0 0 0,-1 1 0 0 0,1 0 0 0 0,-1-1 0 0 0,0 1 0 0 0,1 0 0 0 0,-1-1 0 0 0,1 2 0 0 0,0 1 0 0 0,0 1 0 0 0,-1-1 0 0 0,1 1 0 0 0,-1-1-1 0 0,1 1 1 0 0,-1 3 0 0 0,-1 3 58 0 0,1 0 1 0 0,-2 0-1 0 0,1-1 1 0 0,-2 1-1 0 0,-5 16 1 0 0,-23 48 442 0 0,21-53-418 0 0,2-1 1 0 0,5-11-22 0 0,-1 0-1 0 0,-1 0 1 0 0,-7 12 0 0 0,10-19 144 0 0,1-3-62 0 0,2-5 21 0 0,7-16-156 0 0,2 0 0 0 0,0 1 0 0 0,1 0 0 0 0,1 1 0 0 0,1 0 0 0 0,19-22 0 0 0,-24 32 14 0 0,1-1 1 0 0,0 2-1 0 0,16-13 1 0 0,-22 19-33 0 0,1 0 1 0 0,0 1 0 0 0,0-1 0 0 0,0 1 0 0 0,0 0-1 0 0,0 0 1 0 0,1 1 0 0 0,-1-1 0 0 0,1 1 0 0 0,-1 0 0 0 0,1 0-1 0 0,-1 0 1 0 0,8 0 0 0 0,-11 1 9 0 0,1 1 1 0 0,-1-1-1 0 0,1 0 1 0 0,-1 0-1 0 0,1 1 1 0 0,-1-1-1 0 0,1 1 1 0 0,-1-1-1 0 0,1 1 0 0 0,-1-1 1 0 0,0 1-1 0 0,1 0 1 0 0,-1 0-1 0 0,0 0 1 0 0,0 0-1 0 0,0 0 0 0 0,0 0 1 0 0,1 0-1 0 0,-1 0 1 0 0,-1 0-1 0 0,1 0 1 0 0,0 1-1 0 0,0-1 1 0 0,0 0-1 0 0,-1 1 0 0 0,1-1 1 0 0,-1 0-1 0 0,1 1 1 0 0,0 2-1 0 0,0 2 25 0 0,0 1-1 0 0,0 0 1 0 0,0-1-1 0 0,-1 1 1 0 0,-1 10-1 0 0,-1 6 91 0 0,-1 0-1 0 0,-9 32 1 0 0,-18 44 26 0 0,15-52-83 0 0,10-35 59 0 0,5-12-110 0 0,0 0-1 0 0,0 0 1 0 0,-1 0-1 0 0,1 0 1 0 0,0 0-1 0 0,0 0 0 0 0,0 0 1 0 0,0 0-1 0 0,0 0 1 0 0,0 0-1 0 0,0 0 1 0 0,0 0-1 0 0,0 0 0 0 0,0 0 1 0 0,-1 0-1 0 0,1 0 1 0 0,0 0-1 0 0,0 0 1 0 0,0 0-1 0 0,0 0 1 0 0,0-1-1 0 0,0 1 0 0 0,0 0 1 0 0,0 0-1 0 0,0 0 1 0 0,0 0-1 0 0,0 0 1 0 0,0 0-1 0 0,0 0 0 0 0,0 0 1 0 0,0 0-1 0 0,-1 0 1 0 0,1 0-1 0 0,0 0 1 0 0,0 0-1 0 0,0-1 0 0 0,0 1 1 0 0,0 0-1 0 0,0 0 1 0 0,0 0-1 0 0,0 0 1 0 0,0 0-1 0 0,0 0 1 0 0,0 0-1 0 0,0 0 0 0 0,0 0 1 0 0,0 0-1 0 0,0-1 1 0 0,0 1-1 0 0,0 0 1 0 0,0 0-1 0 0,0 0 0 0 0,1 0 1 0 0,-1 0-1 0 0,0 0 1 0 0,0-25 271 0 0,0 25-282 0 0,1-17 29 0 0,1 0 1 0 0,1 1 0 0 0,5-20 0 0 0,20-49 106 0 0,-17 51-174 0 0,-5 20-3 0 0,-4 13 90 0 0,-2 4 28 0 0,-4 26 258 0 0,-12 23-176 0 0,-29 68 0 0 0,38-101-129 0 0,-12 27 65 0 0,-34 61 0 0 0,50-103-90 0 0,-10 15 48 0 0,13-18-28 0 0,-1 0 0 0 0,1-1 1 0 0,-1 1-1 0 0,1 0 0 0 0,-1-1 0 0 0,0 1 0 0 0,1-1 0 0 0,-1 1 0 0 0,0-1 0 0 0,1 1 0 0 0,-1-1 1 0 0,0 0-1 0 0,0 1 0 0 0,1-1 0 0 0,-1 0 0 0 0,0 0 0 0 0,0 1 0 0 0,0-1 0 0 0,0 0 1 0 0,0 0-1 0 0,0 0-6 0 0,0-1 1 0 0,0 1 0 0 0,0 0-1 0 0,1-1 1 0 0,-1 1-1 0 0,0 0 1 0 0,0-1 0 0 0,1 1-1 0 0,-1-1 1 0 0,0 1 0 0 0,1-1-1 0 0,-1 1 1 0 0,1-1-1 0 0,-1 0 1 0 0,1 1 0 0 0,-1-1-1 0 0,1 0 1 0 0,-1 1 0 0 0,1-1-1 0 0,0 0 1 0 0,-1 0 0 0 0,1 0-1 0 0,-6-21 82 0 0,4 11-82 0 0,1 0 0 0 0,1 0 0 0 0,-1 0 0 0 0,4-18 0 0 0,9-44 14 0 0,-6 45 1 0 0,28-124 165 0 0,-24 115-197 0 0,2 1 0 0 0,17-36 0 0 0,-13 43-9 0 0,-16 29 10 0 0,0-1 0 0 0,0 1 1 0 0,0 0-1 0 0,0-1 1 0 0,0 1-1 0 0,0 0 0 0 0,1 0 1 0 0,-1-1-1 0 0,0 1 1 0 0,0 0-1 0 0,0 0 0 0 0,1-1 1 0 0,-1 1-1 0 0,0 0 0 0 0,0 0 1 0 0,1-1-1 0 0,-1 1 1 0 0,0 0-1 0 0,0 0 0 0 0,1 0 1 0 0,-1 0-1 0 0,0 0 1 0 0,1-1-1 0 0,-1 1 0 0 0,0 0 1 0 0,0 0-1 0 0,1 0 0 0 0,-1 0 1 0 0,0 0-1 0 0,1 0 1 0 0,0 0-1 0 0,-1 1-1 0 0,0-1 0 0 0,0 1 0 0 0,1-1 0 0 0,-1 1 0 0 0,0 0 0 0 0,0-1 0 0 0,0 1 0 0 0,0-1 0 0 0,0 1 0 0 0,0 0 0 0 0,0-1 0 0 0,0 1 0 0 0,0-1 0 0 0,0 2 0 0 0,-2 10 19 0 0,0 1 1 0 0,-1-1 0 0 0,-1 0 0 0 0,1 0 0 0 0,-9 16-1 0 0,3-5 25 0 0,-131 285-108 0 0,134-296 93 0 0,2-4 25 0 0,0 0 1 0 0,0-1-1 0 0,0 1 0 0 0,-12 12 0 0 0,16-20-44 0 0,0 0-1 0 0,0 1 1 0 0,0-1 0 0 0,0 0-1 0 0,0 0 1 0 0,0 0-1 0 0,0 0 1 0 0,0 0-1 0 0,0 0 1 0 0,-1 1-1 0 0,1-1 1 0 0,0 0-1 0 0,0 0 1 0 0,0 0-1 0 0,0 0 1 0 0,0 0 0 0 0,0 0-1 0 0,0 1 1 0 0,-1-1-1 0 0,1 0 1 0 0,0 0-1 0 0,0 0 1 0 0,0 0-1 0 0,0 0 1 0 0,0 0-1 0 0,-1 0 1 0 0,1 0-1 0 0,0 0 1 0 0,0 0 0 0 0,0 0-1 0 0,0 0 1 0 0,-1 0-1 0 0,1 0 1 0 0,0 0-1 0 0,0 0 1 0 0,0 0-1 0 0,0 0 1 0 0,0 0-1 0 0,-1 0 1 0 0,1 0 0 0 0,0 0-1 0 0,0 0 1 0 0,0 0-1 0 0,0 0 1 0 0,0 0-1 0 0,-1-1 1 0 0,1 1-1 0 0,0 0 1 0 0,0 0-1 0 0,0 0 1 0 0,0 0-1 0 0,0 0 1 0 0,0 0 0 0 0,0 0-1 0 0,-1-1 1 0 0,1 1-1 0 0,0 0 1 0 0,0-2 13 0 0,-1 0 0 0 0,1-1 0 0 0,0 1 0 0 0,-1 0 0 0 0,1-1 1 0 0,0 1-1 0 0,1 0 0 0 0,-1 0 0 0 0,0-1 0 0 0,1-1 0 0 0,8-28 54 0 0,-8 28-72 0 0,12-31 10 0 0,0 2 0 0 0,2-1 0 0 0,26-40 1 0 0,-15 33-10 0 0,1 2 0 0 0,35-39 1 0 0,-49 64-30 0 0,0 0 0 0 0,0 1 1 0 0,27-20-1 0 0,-39 33 17 0 0,0-1 1 0 0,0 0-1 0 0,0 0 0 0 0,0 0 0 0 0,0 1 1 0 0,0-1-1 0 0,1 1 0 0 0,-1-1 0 0 0,0 1 1 0 0,0-1-1 0 0,1 1 0 0 0,-1 0 0 0 0,0 0 1 0 0,1 0-1 0 0,-1-1 0 0 0,0 1 1 0 0,1 0-1 0 0,1 1 0 0 0,-2-1 3 0 0,0 1 0 0 0,0 0 0 0 0,0-1 0 0 0,0 1 0 0 0,0 0 0 0 0,0 0 0 0 0,-1 0 0 0 0,1 0 0 0 0,0-1 0 0 0,-1 1 0 0 0,1 0 0 0 0,-1 0 0 0 0,1 0 0 0 0,-1 0 0 0 0,1 1 0 0 0,-1-1 0 0 0,1 0 0 0 0,-1 0 0 0 0,0 0 0 0 0,0 1 0 0 0,2 9 16 0 0,0 0 0 0 0,-1 0 0 0 0,0 0 0 0 0,-2 22 1 0 0,-9 47 151 0 0,3-34-207 0 0,4-18 57 0 0,0-13-27 0 0,1-1-1 0 0,1 1 0 0 0,1 0 0 0 0,1 22 0 0 0,-1-35 15 0 0,0-1 0 0 0,1 1 0 0 0,-1-1 0 0 0,0 0 0 0 0,1 1 0 0 0,-1-1 0 0 0,1 1 0 0 0,-1-1 0 0 0,1 0 0 0 0,0 1 0 0 0,0-1 0 0 0,-1 0-1 0 0,1 0 1 0 0,2 2 0 0 0,-2-2 3 0 0,0-1 0 0 0,-1 1 0 0 0,1-1 0 0 0,0 0 0 0 0,0 0 0 0 0,-1 0 0 0 0,1 1 0 0 0,0-1 0 0 0,-1 0-1 0 0,1 0 1 0 0,0 0 0 0 0,0 0 0 0 0,-1 0 0 0 0,1 0 0 0 0,0 0 0 0 0,0 0 0 0 0,-1-1 0 0 0,1 1 0 0 0,0 0-1 0 0,0 0 1 0 0,-1-1 0 0 0,1 1 0 0 0,0 0 0 0 0,-1-1 0 0 0,1 1 0 0 0,0 0 0 0 0,-1-1 0 0 0,1 1 0 0 0,-1-1-1 0 0,2 0 1 0 0,3-5 11 0 0,1 0 0 0 0,-1 0-1 0 0,0 0 1 0 0,0 0 0 0 0,6-13-1 0 0,-4 8 14 0 0,38-67-140 0 0,-29 49 35 0 0,1 1 0 0 0,23-30 0 0 0,-34 52 8 0 0,-6 9 58 0 0,-5 11 57 0 0,5-13-41 0 0,-110 272 701 0 0,94-231-523 0 0,-3 12-63 0 0,16-47 190 0 0,2-12-85 0 0,2-15-92 0 0,3-11-91 0 0,2 1 0 0 0,11-31 1 0 0,24-58-125 0 0,-30 91 13 0 0,1 0 1 0 0,25-42-1 0 0,-25 54 7 0 0,-12 16 64 0 0,0 0 0 0 0,0 0 0 0 0,0 0 0 0 0,1-1 0 0 0,-1 1 1 0 0,0 0-1 0 0,0 0 0 0 0,0 0 0 0 0,1-1 0 0 0,-1 1 0 0 0,0 0 0 0 0,0 0 0 0 0,1 0 0 0 0,-1 0 0 0 0,0 0 0 0 0,0-1 1 0 0,1 1-1 0 0,-1 0 0 0 0,0 0 0 0 0,0 0 0 0 0,1 0 0 0 0,0 0 0 0 0,1 5 17 0 0,-3 10 20 0 0,-5 15 188 0 0,-15 43 0 0 0,5-21-199 0 0,11-32 9 0 0,-3 9 60 0 0,-9 58-1 0 0,17-86-90 0 0,-1-1 1 0 0,1 1-1 0 0,0 0 0 0 0,0 0 0 0 0,0 0 0 0 0,0 0 0 0 0,0 0 1 0 0,0 0-1 0 0,0 0 0 0 0,0 0 0 0 0,0 0 0 0 0,0-1 0 0 0,1 1 0 0 0,-1 0 1 0 0,0 0-1 0 0,1 0 0 0 0,-1 0 0 0 0,1 0 0 0 0,-1-1 0 0 0,0 1 0 0 0,1 0 1 0 0,0 0-1 0 0,0 0 0 0 0,-1-1-3 0 0,1 0 0 0 0,-1 0 0 0 0,0 1 0 0 0,1-1 0 0 0,-1 0 0 0 0,0 0 0 0 0,0 0 0 0 0,1 0 0 0 0,-1-1 0 0 0,0 1 1 0 0,1 0-1 0 0,-1 0 0 0 0,0 0 0 0 0,0 0 0 0 0,1 0 0 0 0,-1 0 0 0 0,0 0 0 0 0,1 0 0 0 0,-1-1 0 0 0,0 1 0 0 0,0 0 0 0 0,0 0 0 0 0,1 0 0 0 0,-1-1 0 0 0,8-10-98 0 0,22-64-24 0 0,6-14-45 0 0,-28 72 106 0 0,1 1 0 0 0,0 1 0 0 0,14-18 0 0 0,-22 31 31 0 0,0 0 1 0 0,0 1-1 0 0,1-1 1 0 0,-1 1 0 0 0,1-1-1 0 0,-1 1 1 0 0,1 0-1 0 0,0-1 1 0 0,3-1-1 0 0,-5 3 27 0 0,1 0-1 0 0,-1 0 0 0 0,0 0 0 0 0,0 0 1 0 0,1 0-1 0 0,-1 0 0 0 0,0 0 1 0 0,1 0-1 0 0,-1 0 0 0 0,0 0 0 0 0,0 0 1 0 0,1 0-1 0 0,-1 0 0 0 0,0 0 0 0 0,1 0 1 0 0,-1 0-1 0 0,0 0 0 0 0,0 0 0 0 0,1 1 1 0 0,-1-1-1 0 0,0 0 0 0 0,0 0 0 0 0,1 0 1 0 0,-1 0-1 0 0,0 1 0 0 0,1 0 11 0 0,-1 0 0 0 0,1-1 1 0 0,-1 1-1 0 0,1 0 0 0 0,-1 0 0 0 0,0 0 0 0 0,1 0 1 0 0,-1 0-1 0 0,0 0 0 0 0,0 0 0 0 0,1 1 0 0 0,0 13 2 0 0,0 1 0 0 0,-1-1-1 0 0,-3 24 1 0 0,-11 44 4 0 0,8-54 83 0 0,2 0-1 0 0,-2 40 1 0 0,7-59-107 0 0,3-7 49 0 0,-3-3-31 0 0,-1 0 0 0 0,1-1 0 0 0,0 1 0 0 0,-1 0 0 0 0,1-1 0 0 0,-1 1 0 0 0,1-1 0 0 0,0 1 0 0 0,-1-1 0 0 0,1 1 0 0 0,-1-1 0 0 0,1 1 0 0 0,-1-1 0 0 0,0 0 0 0 0,1 1 0 0 0,-1-1 0 0 0,0 0 0 0 0,1 0 0 0 0,5-11-13 0 0,-2 0 1 0 0,1 0-1 0 0,-1 0 0 0 0,3-19 0 0 0,0 3-197 0 0,8-38 95 0 0,8-27 31 0 0,-17 80-3 0 0,-6 13 78 0 0,0 0 1 0 0,0 0 0 0 0,0 0-1 0 0,0 0 1 0 0,0 0-1 0 0,1 0 1 0 0,-1 0 0 0 0,0 0-1 0 0,0 0 1 0 0,0 0-1 0 0,0 0 1 0 0,0 0-1 0 0,0 0 1 0 0,1 1 0 0 0,-1-1-1 0 0,0 0 1 0 0,0 0-1 0 0,0 0 1 0 0,0 0-1 0 0,0 0 1 0 0,0 0 0 0 0,0 0-1 0 0,1 0 1 0 0,-1 1-1 0 0,0-1 1 0 0,0 0-1 0 0,0 0 1 0 0,0 0 0 0 0,0 0-1 0 0,0 0 1 0 0,0 0-1 0 0,0 1 1 0 0,0-1 0 0 0,0 0-1 0 0,0 0 1 0 0,0 0-1 0 0,0 0 1 0 0,0 0-1 0 0,0 1 1 0 0,0-1 0 0 0,0 0-1 0 0,3 28 15 0 0,-5 9 25 0 0,0 0 0 0 0,-9 39-1 0 0,-1 8 234 0 0,11-57-328 0 0,4-35 135 0 0,4-24-137 0 0,13-34 0 0 0,-11 41 1 0 0,1 1 0 0 0,2-1 1 0 0,25-39-1 0 0,-37 62 49 0 0,1 1-1 0 0,0 0 1 0 0,0 0-1 0 0,0-1 1 0 0,0 1-1 0 0,0 0 1 0 0,0 0-1 0 0,0 0 1 0 0,0 0 0 0 0,0 1-1 0 0,0-1 1 0 0,0 0-1 0 0,1 0 1 0 0,0 0-1 0 0,-1 1 6 0 0,-1 0-1 0 0,0 0 1 0 0,0 0-1 0 0,1 0 1 0 0,-1 0-1 0 0,0 0 0 0 0,0 0 1 0 0,1 0-1 0 0,-1 0 1 0 0,0 0-1 0 0,0 0 1 0 0,0 0-1 0 0,1 1 1 0 0,-1-1-1 0 0,0 0 0 0 0,0 0 1 0 0,0 0-1 0 0,1 0 1 0 0,-1 1-1 0 0,0-1 1 0 0,0 0-1 0 0,0 0 1 0 0,0 0-1 0 0,1 1 0 0 0,-1-1 1 0 0,0 0-1 0 0,0 0 1 0 0,3 14 9 0 0,-1 110 48 0 0,-2-46 183 0 0,0-77-232 0 0,0 1-2 0 0,0-1-1 0 0,0 1 0 0 0,0-1 1 0 0,0 1-1 0 0,0-1 0 0 0,0 1 1 0 0,1-1-1 0 0,-1 1 0 0 0,1-1 1 0 0,-1 1-1 0 0,1-1 0 0 0,0 3 1 0 0,0-4-3 0 0,-1 0 0 0 0,0 0 1 0 0,0 0-1 0 0,0 0 0 0 0,0 0 1 0 0,0 0-1 0 0,1 0 0 0 0,-1 0 1 0 0,0 0-1 0 0,0 0 1 0 0,0 0-1 0 0,0 0 0 0 0,0 0 1 0 0,1 0-1 0 0,-1 0 0 0 0,0 0 1 0 0,0 0-1 0 0,0 0 0 0 0,0 0 1 0 0,0 0-1 0 0,1 0 0 0 0,-1 0 1 0 0,0 0-1 0 0,0 0 0 0 0,0 0 1 0 0,0 0-1 0 0,0 0 1 0 0,1 0-1 0 0,-1 0 0 0 0,0 0 1 0 0,0 0-1 0 0,0-1 0 0 0,0 1 1 0 0,0 0-1 0 0,0 0 0 0 0,0 0 1 0 0,1 0-1 0 0,-1 0 0 0 0,0 0 1 0 0,0 0-1 0 0,0-1 0 0 0,0 1 1 0 0,0 0-1 0 0,0 0 0 0 0,0 0 1 0 0,0 0-1 0 0,0-1 1 0 0,0 1-1 0 0,0 0 0 0 0,3-10 58 0 0,7-33 30 0 0,-5 20-146 0 0,1 0 0 0 0,13-35 0 0 0,-18 55 44 0 0,9-15 6 0 0,-10 17 6 0 0,0 0 0 0 0,1 0 0 0 0,-1 1 0 0 0,0-1 0 0 0,1 1 0 0 0,-1-1 0 0 0,1 0 1 0 0,-1 1-1 0 0,1-1 0 0 0,0 1 0 0 0,-1-1 0 0 0,1 1 0 0 0,-1 0 0 0 0,1-1 0 0 0,0 1 0 0 0,0-1 1 0 0,-1 1-1 0 0,1 0 0 0 0,0 0 0 0 0,1-1 0 0 0,-2 2 3 0 0,0-1 0 0 0,1 1 0 0 0,-1-1 0 0 0,0 0 0 0 0,1 1 0 0 0,-1 0 0 0 0,0-1 0 0 0,0 1 0 0 0,0-1-1 0 0,1 1 1 0 0,-1-1 0 0 0,0 1 0 0 0,0-1 0 0 0,0 1 0 0 0,0 0 0 0 0,0-1 0 0 0,0 1 0 0 0,0-1 0 0 0,0 1 0 0 0,0-1 0 0 0,0 1 0 0 0,-1 0 0 0 0,1 2 1 0 0,-3 23 55 0 0,-10 50-1 0 0,-1-4 350 0 0,12-59-369 0 0,1-6-1 0 0,0 0 1 0 0,0 1 0 0 0,1-1-1 0 0,0 0 1 0 0,0 1 0 0 0,2 7-1 0 0,-2-15-29 0 0,0 1-1 0 0,0-1 1 0 0,0 0-1 0 0,0 0 1 0 0,0 0-1 0 0,0 1 1 0 0,0-1-1 0 0,0 0 1 0 0,0 0-1 0 0,0 0 1 0 0,0 1-1 0 0,0-1 1 0 0,0 0-1 0 0,0 0 1 0 0,0 0-1 0 0,0 0 1 0 0,0 1-1 0 0,0-1 1 0 0,0 0-1 0 0,0 0 1 0 0,0 0-1 0 0,1 0 1 0 0,-1 1-1 0 0,0-1 1 0 0,0 0-1 0 0,0 0 1 0 0,0 0-1 0 0,0 0 1 0 0,1 0-1 0 0,-1 0 1 0 0,0 0-1 0 0,0 0 1 0 0,0 1-1 0 0,0-1 1 0 0,1 0-1 0 0,-1 0 1 0 0,0 0-1 0 0,0 0 1 0 0,0 0-1 0 0,1 0 0 0 0,2-8 182 0 0,0-14-148 0 0,3-18-241 0 0,12-48 0 0 0,-17 83 168 0 0,-1 4 23 0 0,0 0 0 0 0,0 0 0 0 0,1 0 0 0 0,-1 0 0 0 0,0 0 0 0 0,1 0 0 0 0,-1 0 0 0 0,1 0 0 0 0,-1 0 0 0 0,1 0 0 0 0,-1 0 0 0 0,1 0 0 0 0,-1 1-1 0 0,1-1 1 0 0,1-1 0 0 0,0 11-83 0 0,-3-1 140 0 0,1 0 0 0 0,-1-1 0 0 0,0 1 1 0 0,-1-1-1 0 0,1 1 0 0 0,-2-1 1 0 0,1 0-1 0 0,-1 0 0 0 0,-6 12 0 0 0,1-4-2 0 0,-2 0-1 0 0,0 0 0 0 0,-13 15 1 0 0,21-28-38 0 0,0 0 1 0 0,0-1-1 0 0,1 1 1 0 0,-2 0-1 0 0,1-1 1 0 0,0 1-1 0 0,0-1 1 0 0,0 0-1 0 0,-1 0 1 0 0,1 0-1 0 0,0 0 1 0 0,-4 1-1 0 0,5-2-2 0 0,0 1 0 0 0,0-1 0 0 0,0 0 0 0 0,0 0 0 0 0,0 0 0 0 0,0 0 0 0 0,0 0 0 0 0,-1 0 0 0 0,1 0 0 0 0,0 0-1 0 0,0-1 1 0 0,0 1 0 0 0,0 0 0 0 0,0-1 0 0 0,0 1 0 0 0,0 0 0 0 0,0-1 0 0 0,0 0 0 0 0,0 1 0 0 0,0-1 0 0 0,0 1 0 0 0,1-1 0 0 0,-1 0 0 0 0,0 0 0 0 0,0 1 0 0 0,1-1 0 0 0,-1 0 0 0 0,0 0-1 0 0,1 0 1 0 0,-2-1 0 0 0,1-2-6 0 0,-1 0-1 0 0,1 0 0 0 0,0-1 0 0 0,0 1 1 0 0,0 0-1 0 0,0-1 0 0 0,1 1 0 0 0,-1 0 1 0 0,2-8-1 0 0,0-5 34 0 0,4-18 0 0 0,-4 28-32 0 0,0 4-43 0 0,-1 5 24 0 0,-1 9 27 0 0,-3 18-12 0 0,-16 93 5 0 0,18-116 68 0 0,0-8 18 0 0,1-9-56 0 0,1-23-116 0 0,2-1-1 0 0,1 1 0 0 0,14-59 1 0 0,-16 89 158 0 0,1 5 11 0 0,-1 10 90 0 0,-2 17 2 0 0,-1-10-164 0 0,1-13-21 0 0,0 0 0 0 0,0 1 1 0 0,1-1-1 0 0,0 0 0 0 0,0 0 1 0 0,1 7-1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3:12.677"/>
    </inkml:context>
    <inkml:brush xml:id="br0">
      <inkml:brushProperty name="width" value="0.2" units="cm"/>
      <inkml:brushProperty name="height" value="0.2" units="cm"/>
      <inkml:brushProperty name="color" value="#33CCFF"/>
    </inkml:brush>
  </inkml:definitions>
  <inkml:trace contextRef="#ctx0" brushRef="#br0">165 38 3328 0 0,'-4'-1'246'0'0,"1"1"-1"0"0,0 0 1 0 0,-1 0 0 0 0,1 0-1 0 0,-1 1 1 0 0,1-1 0 0 0,0 1 0 0 0,-1 0-1 0 0,1 0 1 0 0,0 0 0 0 0,0 0-1 0 0,-1 0 1 0 0,1 1 0 0 0,0-1-1 0 0,1 1 1 0 0,-1 0 0 0 0,0 0-1 0 0,0 0 1 0 0,1 1 0 0 0,-1-1 0 0 0,-2 4-1 0 0,-2 2 387 0 0,-1 2 0 0 0,2-1 0 0 0,-1 1 0 0 0,-9 20 0 0 0,10-16 35 0 0,-9 27 0 0 0,13-34-580 0 0,8-56 902 0 0,10-25-1188 0 0,-12 55 386 0 0,-33 123 1080 0 0,13-49-794 0 0,9-39 361 0 0,7-18-593 0 0,0-5 12 0 0,1-9-257 0 0,2 1 0 0 0,0-1 0 0 0,1 1 0 0 0,10-23 0 0 0,-9 22-25 0 0,0 0 36 0 0,1 1 0 0 0,0-1 0 0 0,1 1 0 0 0,12-18 1 0 0,-19 33-12 0 0,0 0 1 0 0,0-1-1 0 0,0 1 1 0 0,0-1 0 0 0,0 1-1 0 0,1 0 1 0 0,-1-1-1 0 0,0 1 1 0 0,0-1 0 0 0,1 1-1 0 0,-1 0 1 0 0,0 0-1 0 0,1-1 1 0 0,-1 1 0 0 0,0 0-1 0 0,1-1 1 0 0,-1 1-1 0 0,0 0 1 0 0,1 0 0 0 0,-1 0-1 0 0,1-1 1 0 0,-1 1 0 0 0,0 0-1 0 0,1 0 1 0 0,-1 0-1 0 0,1 0 1 0 0,0 0 0 0 0,-1 0 4 0 0,0 1 1 0 0,1 0-1 0 0,-1-1 1 0 0,0 1-1 0 0,0-1 1 0 0,0 1 0 0 0,0 0-1 0 0,0-1 1 0 0,0 1-1 0 0,0 0 1 0 0,0-1 0 0 0,0 1-1 0 0,0 0 1 0 0,0-1-1 0 0,0 1 1 0 0,0-1-1 0 0,-1 2 1 0 0,-5 21 106 0 0,-19 43 1 0 0,14-41 7 0 0,-8 31 0 0 0,16-46-118 0 0,2-5 16 0 0,-1-1-1 0 0,1 0 1 0 0,0 1-1 0 0,1-1 0 0 0,-1 1 1 0 0,1-1-1 0 0,0 8 1 0 0,3-3-148 0 0,-3-9 130 0 0,1 0 1 0 0,-1 0-1 0 0,0 0 1 0 0,0 0 0 0 0,0 0-1 0 0,0 0 1 0 0,1 0-1 0 0,-1 1 1 0 0,0-1-1 0 0,0 0 1 0 0,0 0 0 0 0,1 0-1 0 0,-1 0 1 0 0,0 0-1 0 0,0 0 1 0 0,0 0-1 0 0,1 0 1 0 0,-1 0 0 0 0,0 0-1 0 0,0 0 1 0 0,0 0-1 0 0,0-1 1 0 0,1 1 0 0 0,-1 0-1 0 0,0 0 1 0 0,0 0-1 0 0,1 0 1 0 0,-1-1-5 0 0,1 1 0 0 0,0-1-1 0 0,0 0 1 0 0,0 0 0 0 0,-1 0 0 0 0,1 1 0 0 0,-1-1 0 0 0,1 0-1 0 0,0 0 1 0 0,-1 0 0 0 0,1 0 0 0 0,-1 0 0 0 0,1-2 0 0 0,2-14-72 0 0,-2 13-63 0 0,-1 1 0 0 0,1 0 0 0 0,-1 0 0 0 0,1-1 0 0 0,0 1 0 0 0,0 0 0 0 0,1 0 0 0 0,-1 0 0 0 0,4-5 0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3:13.996"/>
    </inkml:context>
    <inkml:brush xml:id="br0">
      <inkml:brushProperty name="width" value="0.2" units="cm"/>
      <inkml:brushProperty name="height" value="0.2" units="cm"/>
      <inkml:brushProperty name="color" value="#33CCFF"/>
    </inkml:brush>
  </inkml:definitions>
  <inkml:trace contextRef="#ctx0" brushRef="#br0">1 88 5105 0 0,'1'2'270'0'0,"0"0"0"0"0,1 0 1 0 0,-1 1-1 0 0,0-1 0 0 0,0 0 0 0 0,-1 1 1 0 0,2 3-1 0 0,6 27 221 0 0,-7-29-382 0 0,-1-4-75 0 0,0 0-1 0 0,0 1 1 0 0,0-1 0 0 0,0 1 0 0 0,0-1-1 0 0,0 1 1 0 0,0-1 0 0 0,0 1 0 0 0,0-1-1 0 0,0 1 1 0 0,0-1 0 0 0,1 0 0 0 0,-1 1-1 0 0,0-1 1 0 0,0 1 0 0 0,1-1 0 0 0,-1 0 0 0 0,0 1-1 0 0,1 0 1 0 0,0-7 170 0 0,1 0-1 0 0,-2 0 1 0 0,2-13 0 0 0,-2 4-77 0 0,2 1 1 0 0,0-1-1 0 0,0 0 1 0 0,2 1-1 0 0,7-22 1 0 0,-11 35-125 0 0,0 1 0 0 0,0-1 1 0 0,0 1-1 0 0,1-1 0 0 0,-1 1 0 0 0,0-1 0 0 0,0 1 1 0 0,0-1-1 0 0,1 1 0 0 0,-1 0 0 0 0,0-1 0 0 0,1 1 1 0 0,-1 0-1 0 0,0-1 0 0 0,1 1 0 0 0,-1 0 0 0 0,0-1 1 0 0,1 1-1 0 0,-1 0 0 0 0,1 0 0 0 0,-1-1 0 0 0,1 1 1 0 0,-1 0-1 0 0,1 0 0 0 0,0-1 0 0 0,-1 2 5 0 0,1-1 0 0 0,-1 0 0 0 0,1 0 0 0 0,-1 1 0 0 0,1-1 1 0 0,-1 0-1 0 0,0 1 0 0 0,1-1 0 0 0,-1 1 0 0 0,0-1 0 0 0,1 0 0 0 0,-1 1 0 0 0,0-1 0 0 0,1 1 0 0 0,-1-1 0 0 0,0 1 0 0 0,0-1 0 0 0,1 2 0 0 0,0 2 129 0 0,1 1-1 0 0,-1-1 0 0 0,1 10 0 0 0,-1-3 626 0 0,-3 21-1 0 0,0 0 1472 0 0,3-27-2067 0 0,1-8-123 0 0,2-8-13 0 0,-2-19-56 0 0,-1 19-32 0 0,3-18 0 0 0,-4 28 52 0 0,0 1 0 0 0,0 0 0 0 0,0-1 0 0 0,0 1 0 0 0,0 0 0 0 0,0-1-1 0 0,0 1 1 0 0,0 0 0 0 0,0-1 0 0 0,1 1 0 0 0,-1 0 0 0 0,0 0 0 0 0,0-1 0 0 0,0 1-1 0 0,0 0 1 0 0,1 0 0 0 0,-1-1 0 0 0,0 1 0 0 0,0 0 0 0 0,1 0 0 0 0,-1-1 0 0 0,0 1-1 0 0,0 0 1 0 0,1 0 0 0 0,-1 0 0 0 0,6 3 49 0 0,3 13 108 0 0,-8-12-106 0 0,0-1 1 0 0,0 1-1 0 0,0 0 0 0 0,-1-1 1 0 0,1 1-1 0 0,-1 0 0 0 0,0 0 1 0 0,0-1-1 0 0,-1 5 0 0 0,0-7 52 0 0,0-1 1 0 0,-1 0-1 0 0,1 1 0 0 0,-1-1 0 0 0,1 0 0 0 0,-1 1 0 0 0,1-1 0 0 0,-4 0 0 0 0,3 0-44 0 0,-1 0-14 0 0,-3 1 5 0 0,1 0-1 0 0,0-1 0 0 0,-8 0 0 0 0,13 0-46 0 0,0-1 1 0 0,0 1-1 0 0,0 0 0 0 0,0 0 1 0 0,0 0-1 0 0,-1 0 0 0 0,1 0 1 0 0,0 0-1 0 0,0 0 1 0 0,0 0-1 0 0,0-1 0 0 0,0 1 1 0 0,0 0-1 0 0,0 0 0 0 0,0 0 1 0 0,0 0-1 0 0,0 0 0 0 0,0 0 1 0 0,0-1-1 0 0,0 1 0 0 0,0 0 1 0 0,0 0-1 0 0,0 0 0 0 0,0 0 1 0 0,0 0-1 0 0,0 0 1 0 0,0-1-1 0 0,0 1 0 0 0,0 0 1 0 0,0 0-1 0 0,0 0 0 0 0,0 0 1 0 0,0 0-1 0 0,1 0 0 0 0,-1 0 1 0 0,0 0-1 0 0,0-1 0 0 0,0 1 1 0 0,0 0-1 0 0,0 0 0 0 0,1-1-5 0 0,21-48 94 0 0,-22 49-89 0 0,0 0 0 0 0,0-1-1 0 0,0 1 1 0 0,0 0 0 0 0,0 0 0 0 0,0 0-1 0 0,0 0 1 0 0,0 0 0 0 0,0 0-1 0 0,0 0 1 0 0,0 0 0 0 0,0 0-1 0 0,0 0 1 0 0,1-1 0 0 0,-1 1-1 0 0,0 0 1 0 0,0 0 0 0 0,0 0 0 0 0,0 0-1 0 0,0 0 1 0 0,0 0 0 0 0,0 0-1 0 0,0 0 1 0 0,0 0 0 0 0,0 0-1 0 0,0 0 1 0 0,0 0 0 0 0,0 0 0 0 0,0 0-1 0 0,1-1 1 0 0,-1 1 0 0 0,0 0-1 0 0,0 0 1 0 0,0 0 0 0 0,0 0-1 0 0,0 0 1 0 0,0 0 0 0 0,0 0-1 0 0,0 0 1 0 0,0 0 0 0 0,0 0 0 0 0,1 0-1 0 0,-1 0 1 0 0,0 0 0 0 0,0 0-1 0 0,0 0 1 0 0,0 0 0 0 0,0 0-1 0 0,0 0 1 0 0,0 0 0 0 0,0 1 0 0 0,0-1-1 0 0,0 0 1 0 0,1 0 0 0 0,-1 0-1 0 0,2 7-2 0 0,2 13 68 0 0,-4-18-85 0 0,1 9-23 0 0,2 15 53 0 0,-3-25-8 0 0,0 0 0 0 0,1 0-1 0 0,-1 1 1 0 0,0-1 0 0 0,1 0 0 0 0,-1 1 0 0 0,1-1 0 0 0,-1 0 0 0 0,1 0 0 0 0,0 0 0 0 0,0 0 0 0 0,-1 0 0 0 0,1 0-1 0 0,1 1 1 0 0,-2-1 5 0 0,1-1-1 0 0,-1 0 0 0 0,0 0 0 0 0,1 0 0 0 0,-1 0 1 0 0,0 0-1 0 0,0 0 0 0 0,1 0 0 0 0,-1 0 0 0 0,0 0 1 0 0,1 0-1 0 0,-1 0 0 0 0,0 0 0 0 0,0 0 0 0 0,1 0 1 0 0,-1 0-1 0 0,0 0 0 0 0,1 0 0 0 0,-1 0 0 0 0,0 0 1 0 0,0-1-1 0 0,1 1 0 0 0,-1 0 0 0 0,0 0 1 0 0,0 0-1 0 0,1 0 0 0 0,-1-1 0 0 0,0 1 0 0 0,0 0 1 0 0,0 0-1 0 0,1 0 0 0 0,-1-1 0 0 0,0 1 0 0 0,0 0 1 0 0,0 0-1 0 0,0-1 0 0 0,0 1 0 0 0,1 0 0 0 0,-1 0 1 0 0,0-1-1 0 0,0 1 0 0 0,0 0 0 0 0,0-1 0 0 0,6-17-663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4:13.171"/>
    </inkml:context>
    <inkml:brush xml:id="br0">
      <inkml:brushProperty name="width" value="0.2" units="cm"/>
      <inkml:brushProperty name="height" value="0.2" units="cm"/>
      <inkml:brushProperty name="color" value="#33CCFF"/>
    </inkml:brush>
  </inkml:definitions>
  <inkml:trace contextRef="#ctx0" brushRef="#br0">1507 422 3552 0 0,'-7'7'1215'0'0,"1"0"0"0"0,0 0 0 0 0,1 1-1 0 0,-1 0 1 0 0,1 0 0 0 0,1 1 0 0 0,0-1 0 0 0,-6 16 0 0 0,8-17-637 0 0,-6 18 662 0 0,8-24-1209 0 0,-1 0 0 0 0,1 0 0 0 0,0 0-1 0 0,0 0 1 0 0,0 0 0 0 0,-1 0 0 0 0,1 1 0 0 0,0-1 0 0 0,1 0 0 0 0,-1 0 0 0 0,0 0 0 0 0,0 0 0 0 0,0 0 0 0 0,1 0 0 0 0,-1 0-1 0 0,1 0 1 0 0,0 2 0 0 0,-1-2 4 0 0,5-9-167 0 0,7-45-645 0 0,-8 36 620 0 0,0 1-1 0 0,0-1 1 0 0,9-17-1 0 0,-13 33 157 0 0,0 0 0 0 0,0 1 0 0 0,1-1-1 0 0,-1 0 1 0 0,1 1 0 0 0,-1-1 0 0 0,0 0-1 0 0,1 1 1 0 0,-1-1 0 0 0,1 0 0 0 0,-1 1-1 0 0,1-1 1 0 0,0 1 0 0 0,-1-1 0 0 0,1 1-1 0 0,-1 0 1 0 0,2-1 0 0 0,-2 1 8 0 0,1 0 0 0 0,-1 0 1 0 0,0 0-1 0 0,1 0 0 0 0,-1 0 1 0 0,0 0-1 0 0,1 0 0 0 0,-1 0 1 0 0,0 0-1 0 0,1 0 0 0 0,-1 0 1 0 0,0 1-1 0 0,1-1 0 0 0,-1 0 1 0 0,0 0-1 0 0,1 0 0 0 0,-1 1 1 0 0,0-1-1 0 0,0 0 0 0 0,1 0 1 0 0,-1 1-1 0 0,0-1 0 0 0,0 0 1 0 0,0 0-1 0 0,1 1 0 0 0,-1-1 1 0 0,1 3 56 0 0,0-1 1 0 0,0 1-1 0 0,0-1 1 0 0,0 1-1 0 0,0 0 1 0 0,0-1-1 0 0,-1 1 1 0 0,1 3-1 0 0,-1 12 411 0 0,0 1 0 0 0,-5 21-1 0 0,3-23-106 0 0,1 1-1 0 0,0 23 1 0 0,2-37-343 0 0,-1-1 0 0 0,0 1 0 0 0,1-1 0 0 0,2 6 0 0 0,-3-8-21 0 0,1 0 1 0 0,-1 0-1 0 0,0 0 0 0 0,1 0 0 0 0,0 0 0 0 0,-1 0 0 0 0,1 0 0 0 0,-1-1 0 0 0,1 1 0 0 0,0 0 0 0 0,0 0 0 0 0,-1-1 0 0 0,1 1 0 0 0,0 0 0 0 0,0-1 0 0 0,0 1 0 0 0,1 0 0 0 0,-2-1-14 0 0,1 0 0 0 0,-1 0 0 0 0,1 0 0 0 0,-1 0 0 0 0,1 0 0 0 0,-1 0-1 0 0,1 0 1 0 0,-1 0 0 0 0,1 0 0 0 0,-1 0 0 0 0,1 0 0 0 0,-1 0 0 0 0,1-1 0 0 0,-1 1-1 0 0,1 0 1 0 0,-1 0 0 0 0,0 0 0 0 0,1-1 0 0 0,-1 1 0 0 0,1 0 0 0 0,-1-1 0 0 0,0 1 0 0 0,1 0-1 0 0,-1-1 1 0 0,0 1 0 0 0,1 0 0 0 0,-1-1 0 0 0,0 1 0 0 0,0-1 0 0 0,1 1 0 0 0,-1 0-1 0 0,0-1 1 0 0,0 0 0 0 0,7-18-469 0 0,-6 16 397 0 0,6-22-225 0 0,-2-1 0 0 0,4-31 0 0 0,-5-17-6 0 0,-6 63 537 0 0,2 11-207 0 0,0 0 0 0 0,0-1 0 0 0,0 1 0 0 0,0 0 0 0 0,-1 0 1 0 0,1 0-1 0 0,0 0 0 0 0,0 0 0 0 0,0 0 0 0 0,0 0 0 0 0,0 0 0 0 0,0 0 0 0 0,-1 0 0 0 0,1 1 0 0 0,0-1 0 0 0,0 0 0 0 0,0 0 0 0 0,0 0 0 0 0,0 0 0 0 0,0 0 0 0 0,0 0 1 0 0,0 0-1 0 0,-1 0 0 0 0,1 0 0 0 0,0 0 0 0 0,0 0 0 0 0,0 0 0 0 0,0 0 0 0 0,0 0 0 0 0,0 1 0 0 0,0-1 0 0 0,0 0 0 0 0,0 0 0 0 0,0 0 0 0 0,0 0 0 0 0,0 0 1 0 0,0 0-1 0 0,-1 0 0 0 0,1 1 0 0 0,0-1 0 0 0,0 0 0 0 0,0 0 0 0 0,-7 23 865 0 0,7-21-847 0 0,-5 21 422 0 0,-2 42-1 0 0,7-59-432 0 0,0 1-1 0 0,0-1 0 0 0,1 1 0 0 0,0-1 1 0 0,0 1-1 0 0,0-1 0 0 0,1 1 0 0 0,0-1 1 0 0,0 0-1 0 0,1 0 0 0 0,4 9 0 0 0,-7-15-29 0 0,0 0 0 0 0,0-1 0 0 0,0 1 0 0 0,0 0 0 0 0,0 0 0 0 0,0 0 0 0 0,0 0 0 0 0,0 0 0 0 0,0 0 0 0 0,0 0 0 0 0,0 0 0 0 0,1-1 0 0 0,-1 1 0 0 0,0 0 0 0 0,0 0 0 0 0,0 0 0 0 0,0 0 0 0 0,0 0 0 0 0,0 0 0 0 0,0 0 0 0 0,0 0 0 0 0,1 0 0 0 0,-1 0 0 0 0,0 0 0 0 0,0 0 0 0 0,0 0 0 0 0,0 0 0 0 0,0 0 0 0 0,0 0 0 0 0,0 0 0 0 0,1 0 0 0 0,-1 0 0 0 0,0 0 0 0 0,0 0 0 0 0,0 0 0 0 0,0 0 0 0 0,0 0 0 0 0,0 0 0 0 0,0 0 0 0 0,1 0 0 0 0,-1 0 0 0 0,0 0 0 0 0,0 0-1 0 0,0 0 1 0 0,0 0 0 0 0,0 0 0 0 0,0 0 0 0 0,0 0 0 0 0,0 1 0 0 0,0-1 0 0 0,1 0 0 0 0,-1 0 0 0 0,0 0 0 0 0,0 0 0 0 0,0 0 0 0 0,0 0 0 0 0,0 0 0 0 0,0 1 0 0 0,0-16-354 0 0,0 10 258 0 0,1-38-435 0 0,11-80 1 0 0,-11 121 570 0 0,4-16 42 0 0,-5 17-78 0 0,0 1-1 0 0,0 0 0 0 0,0 0 1 0 0,0-1-1 0 0,0 1 0 0 0,0 0 1 0 0,0 0-1 0 0,1-1 0 0 0,-1 1 1 0 0,0 0-1 0 0,0 0 0 0 0,0-1 1 0 0,0 1-1 0 0,1 0 0 0 0,-1 0 1 0 0,0 0-1 0 0,0-1 0 0 0,1 1 1 0 0,-1 0-1 0 0,0 0 0 0 0,0 0 1 0 0,1 0-1 0 0,-1 0 0 0 0,0 0 1 0 0,0-1-1 0 0,1 1 0 0 0,-1 0 1 0 0,0 0-1 0 0,1 0 1 0 0,-1 0-1 0 0,0 0 0 0 0,0 0 1 0 0,1 0-1 0 0,-1 0 0 0 0,0 0 1 0 0,1 0-1 0 0,-1 1 0 0 0,0-1 1 0 0,0 0-1 0 0,1 0 0 0 0,-1 0 1 0 0,0 0-1 0 0,1 0 0 0 0,-1 0 1 0 0,0 1-1 0 0,0-1 0 0 0,0 0 1 0 0,1 0-1 0 0,-1 0 0 0 0,0 1 1 0 0,0-1-1 0 0,0 0 0 0 0,1 1 1 0 0,1 1 44 0 0,0 1 0 0 0,0-1 0 0 0,0 1 1 0 0,-1 0-1 0 0,1 0 0 0 0,-1 0 0 0 0,0 0 0 0 0,1 0 1 0 0,-1 0-1 0 0,-1 0 0 0 0,1 1 0 0 0,0 4 1 0 0,1 6 138 0 0,-1 23 0 0 0,-1-27-212 0 0,0 10 60 0 0,1 34 77 0 0,-1-48-99 0 0,1 0 0 0 0,0 1 0 0 0,0-1 0 0 0,1 0 0 0 0,0 0 1 0 0,3 6-1 0 0,-5-11-57 0 0,1 0 0 0 0,0 1 0 0 0,0-1 1 0 0,0 0-1 0 0,0 0 0 0 0,0 0 0 0 0,0 0 1 0 0,2 1-1 0 0,-3-1 33 0 0,0-1-1 0 0,0 0 1 0 0,0 0 0 0 0,1 0 0 0 0,-1 0-1 0 0,0 0 1 0 0,0 1 0 0 0,0-1 0 0 0,1 0 0 0 0,-1 0-1 0 0,0 0 1 0 0,0 0 0 0 0,1 0 0 0 0,-1 0-1 0 0,0 0 1 0 0,0 0 0 0 0,1 0 0 0 0,-1 0-1 0 0,0 0 1 0 0,0 0 0 0 0,1 0 0 0 0,-1 0-1 0 0,0 0 1 0 0,0 0 0 0 0,0 0 0 0 0,1 0 0 0 0,-1 0-1 0 0,0 0 1 0 0,0 0 0 0 0,1 0 0 0 0,-1 0-1 0 0,0-1 1 0 0,0 1 0 0 0,0 0 0 0 0,1 0-1 0 0,-1 0 1 0 0,0 0 0 0 0,0-1 0 0 0,0 1-1 0 0,0 0 1 0 0,1 0 0 0 0,-1 0 0 0 0,0-1 0 0 0,0 1-1 0 0,0 0 1 0 0,0 0 0 0 0,0 0 0 0 0,0-1-1 0 0,0 1 1 0 0,1 0 0 0 0,-1 0 0 0 0,0-1-1 0 0,0 1 1 0 0,0 0 0 0 0,1-12-160 0 0,0 0-1 0 0,0 0 1 0 0,-1-16-1 0 0,0-17-204 0 0,1 36 326 0 0,0-1 0 0 0,0 1 0 0 0,5-13 0 0 0,-5 19 72 0 0,0 0 1 0 0,0 1-1 0 0,0-1 0 0 0,0 0 1 0 0,0 1-1 0 0,1-1 1 0 0,0 1-1 0 0,-1-1 1 0 0,1 1-1 0 0,0 0 1 0 0,0 0-1 0 0,0 0 1 0 0,0 0-1 0 0,5-3 1 0 0,-7 4-13 0 0,1 1 1 0 0,-1-1-1 0 0,1 1 0 0 0,0 0 1 0 0,-1-1-1 0 0,1 1 1 0 0,0 0-1 0 0,0-1 0 0 0,-1 1 1 0 0,1 0-1 0 0,0 0 1 0 0,0 0-1 0 0,-1-1 1 0 0,1 1-1 0 0,0 0 0 0 0,0 0 1 0 0,0 0-1 0 0,-1 0 1 0 0,1 1-1 0 0,0-1 1 0 0,0 0-1 0 0,-1 0 0 0 0,1 0 1 0 0,0 0-1 0 0,0 1 1 0 0,-1-1-1 0 0,1 0 1 0 0,0 1-1 0 0,-1-1 0 0 0,1 1 1 0 0,0-1-1 0 0,-1 1 1 0 0,1-1-1 0 0,-1 1 0 0 0,1-1 1 0 0,-1 1-1 0 0,1 0 1 0 0,-1-1-1 0 0,1 1 1 0 0,-1 0-1 0 0,1-1 0 0 0,-1 1 1 0 0,0 0-1 0 0,0-1 1 0 0,1 1-1 0 0,-1 0 1 0 0,0 0-1 0 0,0 0 0 0 0,2 4 57 0 0,-2 0 0 0 0,1 0 0 0 0,0 0 0 0 0,-1 0 0 0 0,0 0-1 0 0,-1 6 1 0 0,-6 27 558 0 0,5-29-554 0 0,0 0-1 0 0,1-1 1 0 0,-1 1-1 0 0,1 10 1 0 0,1-18-74 0 0,0 1 1 0 0,0-1-1 0 0,0 0 1 0 0,0 0-1 0 0,1 1 1 0 0,-1-1-1 0 0,0 0 1 0 0,0 0-1 0 0,1 0 0 0 0,-1 0 1 0 0,1 1-1 0 0,-1-1 1 0 0,1 0-1 0 0,0 0 1 0 0,-1 0-1 0 0,1 0 1 0 0,1 2-1 0 0,-1-4-5 0 0,-1 1 0 0 0,0 0 0 0 0,0 0 0 0 0,1-1 0 0 0,-1 1 0 0 0,0 0 0 0 0,0-1 0 0 0,0 1 0 0 0,0 0 0 0 0,1-1 0 0 0,-1 1 0 0 0,0 0 0 0 0,0-1 1 0 0,0 1-1 0 0,0 0 0 0 0,0-1 0 0 0,0 1 0 0 0,0 0 0 0 0,0-1 0 0 0,0 1 0 0 0,0 0 0 0 0,0-1 0 0 0,0 1 0 0 0,0-1 0 0 0,0 0-19 0 0,-2-24-108 0 0,-8-46 1 0 0,-1-11 271 0 0,11 80-69 0 0,0 0-1 0 0,0-1 1 0 0,0 1-1 0 0,-1 0 1 0 0,1 0-1 0 0,-1-1 1 0 0,-1-2-1 0 0,-11-2 399 0 0,8 4-443 0 0,0 0 0 0 0,0-1 0 0 0,1 1 0 0 0,-6-6 0 0 0,6 5-17 0 0,0 0 0 0 0,0 1 0 0 0,0 0-1 0 0,0 0 1 0 0,-9-4 0 0 0,13 7 3 0 0,0 0-1 0 0,0 0 1 0 0,-1 0-1 0 0,1 0 0 0 0,0 0 1 0 0,0 0-1 0 0,-1 0 1 0 0,1 0-1 0 0,0 0 1 0 0,0 0-1 0 0,-1 0 0 0 0,1 0 1 0 0,0 1-1 0 0,0-1 1 0 0,-1 0-1 0 0,1 0 1 0 0,0 0-1 0 0,0 0 0 0 0,0 1 1 0 0,-1-1-1 0 0,1 0 1 0 0,0 0-1 0 0,0 0 1 0 0,0 1-1 0 0,0-1 0 0 0,-1 0 1 0 0,1 0-1 0 0,0 0 1 0 0,0 1-1 0 0,0-1 1 0 0,0 1-1 0 0,-5 10-28 0 0,4-7 16 0 0,-8 15 30 0 0,7-17 225 0 0,1-5-52 0 0,1 3-156 0 0,-1-9 2 0 0,1 1 0 0 0,0-1 0 0 0,1 1 0 0 0,0 0 0 0 0,0-1 0 0 0,4-11 0 0 0,-3 12-49 0 0,0-1 0 0 0,-1 1 0 0 0,0-1 0 0 0,0 0 1 0 0,-1-16-1 0 0,0 25 10 0 0,0 0 0 0 0,0 0 1 0 0,0-1-1 0 0,0 1 1 0 0,0 0-1 0 0,0 0 1 0 0,0 0-1 0 0,0-1 0 0 0,0 1 1 0 0,0 0-1 0 0,-1 0 1 0 0,1 0-1 0 0,0-1 0 0 0,0 1 1 0 0,0 0-1 0 0,0 0 1 0 0,0 0-1 0 0,0 0 0 0 0,-1-1 1 0 0,1 1-1 0 0,0 0 1 0 0,0 0-1 0 0,0 0 0 0 0,-1 0 1 0 0,1 0-1 0 0,0 0 1 0 0,0-1-1 0 0,0 1 1 0 0,-1 0-1 0 0,1 0 0 0 0,0 0 1 0 0,0 0-1 0 0,0 0 1 0 0,-1 0-1 0 0,1 0 0 0 0,0 0 1 0 0,0 0-1 0 0,0 0 1 0 0,-1 0-1 0 0,1 0 0 0 0,0 0 1 0 0,0 0-1 0 0,-1 0 1 0 0,1 0-1 0 0,0 0 0 0 0,0 1 1 0 0,0-1-1 0 0,-1 0 1 0 0,1 0-1 0 0,0 0 0 0 0,0 0 1 0 0,0 0-1 0 0,0 0 1 0 0,-1 1-1 0 0,1-1 1 0 0,0 0-1 0 0,0 0 0 0 0,0 0 1 0 0,0 0-1 0 0,0 1 1 0 0,-1-1-1 0 0,-9 11 103 0 0,1 3-3 0 0,-9 16 0 0 0,12-18 248 0 0,-1-1 1 0 0,-15 19-1 0 0,22-29-329 0 0,-1 0-1 0 0,1-1 1 0 0,-1 1 0 0 0,1-1 0 0 0,-1 1-1 0 0,1-1 1 0 0,-1 1 0 0 0,1-1-1 0 0,-1 1 1 0 0,1-1 0 0 0,-1 0 0 0 0,0 1-1 0 0,1-1 1 0 0,-1 0 0 0 0,0 0-1 0 0,1 1 1 0 0,-1-1 0 0 0,0 0 0 0 0,1 0-1 0 0,-1 0 1 0 0,0 0 0 0 0,0 0-1 0 0,1 0 1 0 0,-1 0 0 0 0,0 0 0 0 0,1 0-1 0 0,-1 0 1 0 0,0 0 0 0 0,1-1-1 0 0,-1 1 1 0 0,0 0 0 0 0,1 0 0 0 0,-1-1-1 0 0,0 1 1 0 0,1 0 0 0 0,-1-1 0 0 0,1 1-1 0 0,-1-1 1 0 0,0 1 0 0 0,1-1-1 0 0,-1 1 1 0 0,1-1 0 0 0,-1 1 0 0 0,1-1-1 0 0,0 1 1 0 0,-1-1 0 0 0,1 1-1 0 0,0-1 1 0 0,-1 0 0 0 0,1 1 0 0 0,0-1-1 0 0,-1-1 1 0 0,0-10-40 0 0,-1 1 0 0 0,1-18 0 0 0,1 17-3 0 0,-1 0 0 0 0,-3-21 0 0 0,3 29-128 0 0,2 10 138 0 0,2 17 92 0 0,-3-22-78 0 0,1 6 15 0 0,-1 0 0 0 0,0 0 1 0 0,0 0-1 0 0,-1 0 0 0 0,0 0 0 0 0,0-1 0 0 0,-1 1 0 0 0,-2 8 0 0 0,4-15-15 0 0,0 0-1 0 0,0 1 1 0 0,0-1 0 0 0,0 0-1 0 0,0 0 1 0 0,-1 1-1 0 0,1-1 1 0 0,0 0-1 0 0,0 0 1 0 0,0 1-1 0 0,0-1 1 0 0,0 0 0 0 0,-1 0-1 0 0,1 1 1 0 0,0-1-1 0 0,0 0 1 0 0,0 0-1 0 0,-1 0 1 0 0,1 0 0 0 0,0 1-1 0 0,0-1 1 0 0,0 0-1 0 0,-1 0 1 0 0,1 0-1 0 0,0 0 1 0 0,0 0-1 0 0,-1 0 1 0 0,1 0 0 0 0,0 0-1 0 0,0 1 1 0 0,-1-1-1 0 0,1 0 1 0 0,0 0-1 0 0,-1 0 1 0 0,1 0-1 0 0,-1-1-3 0 0,1 1-1 0 0,-1-1 0 0 0,1 0 0 0 0,0 1 0 0 0,-1-1 1 0 0,1 1-1 0 0,0-1 0 0 0,-1 0 0 0 0,1 1 0 0 0,0-1 1 0 0,0 1-1 0 0,-1-1 0 0 0,1-1 0 0 0,-4-23-77 0 0,1-28-21 0 0,3 28-74 0 0,-8-46 0 0 0,8 71 178 0 0,-1 1 1 0 0,1-1-1 0 0,0 0 1 0 0,0 0-1 0 0,0 0 1 0 0,0 0-1 0 0,0 0 1 0 0,0 0-1 0 0,0 0 1 0 0,0 0-1 0 0,0 0 1 0 0,0 0-1 0 0,0 0 1 0 0,0 0-1 0 0,0 0 1 0 0,0 0 0 0 0,0 0-1 0 0,0 0 1 0 0,0 0-1 0 0,0 0 1 0 0,0 0-1 0 0,0 0 1 0 0,-1 0-1 0 0,1 0 1 0 0,0 0-1 0 0,0 0 1 0 0,0 0-1 0 0,0 0 1 0 0,0 0-1 0 0,0 0 1 0 0,0 0-1 0 0,0 0 1 0 0,0 0-1 0 0,0 0 1 0 0,0 0-1 0 0,0 0 1 0 0,0-1-1 0 0,0 1 1 0 0,0 0 0 0 0,0 0-1 0 0,0 0 1 0 0,0 0-1 0 0,0 0 1 0 0,0 0-1 0 0,0 0 1 0 0,0 0-1 0 0,0 0 1 0 0,0 0-1 0 0,0 0 1 0 0,0 0-1 0 0,0 0 1 0 0,0 0-1 0 0,0 0 1 0 0,0 0-1 0 0,0 0 1 0 0,0 0-1 0 0,0 0 1 0 0,0 0-1 0 0,0-1 1 0 0,0 1-1 0 0,0 0 1 0 0,0 0 0 0 0,0 0-1 0 0,0 0 1 0 0,0 0-1 0 0,0 0 1 0 0,-3 6 4 0 0,0 9-27 0 0,3-14 26 0 0,-5 18 92 0 0,3-12-7 0 0,1 0 0 0 0,-1 0 0 0 0,0 11 0 0 0,2-18-88 0 0,0 0 1 0 0,0 0 0 0 0,0 1-1 0 0,0-1 1 0 0,0 0-1 0 0,0 0 1 0 0,0 0-1 0 0,0 1 1 0 0,0-1-1 0 0,0 0 1 0 0,0 0-1 0 0,0 0 1 0 0,0 1-1 0 0,0-1 1 0 0,0 0-1 0 0,0 0 1 0 0,0 0-1 0 0,0 1 1 0 0,0-1-1 0 0,0 0 1 0 0,0 0-1 0 0,1 0 1 0 0,-1 0-1 0 0,0 1 1 0 0,0-1-1 0 0,0 0 1 0 0,0 0-1 0 0,0 0 1 0 0,1 0-1 0 0,-1 0 1 0 0,0 1-1 0 0,0-1 1 0 0,0 0-1 0 0,0 0 1 0 0,1 0-1 0 0,-1 0 1 0 0,0 0-1 0 0,0 0 1 0 0,0 0-1 0 0,1 0 1 0 0,-1 0-1 0 0,0 0 1 0 0,1 0-1 0 0,-1 0-3 0 0,0 0-1 0 0,1 0 1 0 0,-1 0 0 0 0,1-1-1 0 0,-1 1 1 0 0,1 0 0 0 0,-1-1-1 0 0,1 1 1 0 0,-1 0-1 0 0,0-1 1 0 0,1 1 0 0 0,-1 0-1 0 0,0-1 1 0 0,1 1-1 0 0,-1-1 1 0 0,6-11-116 0 0,0 1 1 0 0,0-2-1 0 0,-2 1 1 0 0,6-21-1 0 0,-3 5 14 0 0,2-29 0 0 0,-9 50 125 0 0,-3 7-21 0 0,-3 10 46 0 0,-54 140 181 0 0,58-145-211 0 0,-3 10 184 0 0,3-14-133 0 0,1-9-104 0 0,2-5-252 0 0,4-22-1 0 0,-3 26 242 0 0,-1 1-1 0 0,0-1 0 0 0,0 0 0 0 0,-1 0 1 0 0,0 0-1 0 0,-2-14 0 0 0,2 22 55 0 0,0 1-1 0 0,0-1 1 0 0,0 1 0 0 0,0 0 0 0 0,0-1-1 0 0,0 1 1 0 0,0-1 0 0 0,0 1 0 0 0,0-1-1 0 0,0 1 1 0 0,-1 0 0 0 0,1-1 0 0 0,0 1-1 0 0,0-1 1 0 0,0 1 0 0 0,-1 0 0 0 0,1-1-1 0 0,0 1 1 0 0,-1 0 0 0 0,1-1 0 0 0,0 1-1 0 0,0 0 1 0 0,-1 0 0 0 0,1-1 0 0 0,-1 1-1 0 0,1 0 1 0 0,0 0 0 0 0,-1 0 0 0 0,1-1-1 0 0,-1 1 1 0 0,1 0 0 0 0,0 0-1 0 0,-1 0 1 0 0,1 0 0 0 0,-1 0 0 0 0,1 0-1 0 0,-1 0 1 0 0,1 0 0 0 0,0 0 0 0 0,-1 0-1 0 0,1 0 1 0 0,-1 0 0 0 0,1 0 0 0 0,-1 0-1 0 0,1 0 1 0 0,0 0 0 0 0,-1 1 0 0 0,1-1-1 0 0,0 0 1 0 0,-1 0 0 0 0,1 1 0 0 0,-1-1-1 0 0,1 0 1 0 0,0 0 0 0 0,-1 1 0 0 0,1-1-1 0 0,0 0 1 0 0,-1 1 0 0 0,-3 3 79 0 0,0 0 0 0 0,0 1 1 0 0,-5 6-1 0 0,7-8-69 0 0,-7 9 114 0 0,6-7-89 0 0,-1 0 0 0 0,1 0 0 0 0,-1-1 1 0 0,0 0-1 0 0,-6 6 0 0 0,9-10-26 0 0,1 0 0 0 0,-1 1 0 0 0,1-1 0 0 0,-1 0 1 0 0,0 1-1 0 0,1-1 0 0 0,-1 0 0 0 0,1 0 0 0 0,-1 1 0 0 0,1-1 0 0 0,-1 0 0 0 0,0 0 0 0 0,1 0 1 0 0,-1 0-1 0 0,0 0 0 0 0,1 0 0 0 0,-1 0 0 0 0,1 0 0 0 0,-1 0 0 0 0,0 0 0 0 0,1 0 0 0 0,-1-1 1 0 0,0 1-1 0 0,-13-10 76 0 0,13 9-92 0 0,0-1 0 0 0,-1 1 0 0 0,1 0 0 0 0,0 0 0 0 0,-1 0 0 0 0,1 0 0 0 0,-1 0 0 0 0,-2-1 0 0 0,1 2-2 0 0,0 0 0 0 0,0-1 0 0 0,1 1 1 0 0,-1 0-1 0 0,0 1 0 0 0,1-1 0 0 0,-1 0 1 0 0,0 1-1 0 0,0-1 0 0 0,1 1 0 0 0,-1 0 1 0 0,1 0-1 0 0,-1 0 0 0 0,-4 3 0 0 0,1 0 44 0 0,-1 0-1 0 0,1 1 0 0 0,-11 9 0 0 0,17-15-40 0 0,0 1 0 0 0,0 0 0 0 0,1 0 0 0 0,-1 0 0 0 0,0-1 0 0 0,0 1 0 0 0,0 0 0 0 0,0 0 0 0 0,0 0 0 0 0,0 0 0 0 0,0-1 0 0 0,0 1 0 0 0,0 0 0 0 0,0 0 0 0 0,-1 0 0 0 0,1 0 0 0 0,0-1 0 0 0,0 1 0 0 0,0 0 0 0 0,0 0 0 0 0,0 0 0 0 0,0 0 0 0 0,0-1 0 0 0,0 1 0 0 0,0 0 0 0 0,-1 0 0 0 0,1 0 0 0 0,0 0 0 0 0,0 0 0 0 0,0 0-1 0 0,0-1 1 0 0,0 1 0 0 0,-1 0 0 0 0,1 0 0 0 0,0 0 0 0 0,0 0 0 0 0,0 0 0 0 0,0 0 0 0 0,-1 0 0 0 0,1 0 0 0 0,0 0 0 0 0,0 0 0 0 0,0 0 0 0 0,0 0 0 0 0,-1 0 0 0 0,1 0 0 0 0,0 0 0 0 0,0 0 0 0 0,0 0 0 0 0,-1 0 0 0 0,1 0 0 0 0,0 0 0 0 0,0 0 0 0 0,0 0 0 0 0,0 0 0 0 0,-1 0 0 0 0,1 0 0 0 0,0 0 0 0 0,0 1 0 0 0,0-1 0 0 0,0 0 0 0 0,0 0 0 0 0,-1 0 0 0 0,1 0 0 0 0,0 0 0 0 0,0 0 0 0 0,0 1-1 0 0,0-1 1 0 0,1-15-158 0 0,-1 15 147 0 0,7-29-22 0 0,1-12 87 0 0,-7 38-41 0 0,-1-1 0 0 0,0 0 0 0 0,0 0 0 0 0,0 1 0 0 0,0-1 0 0 0,-1 0 0 0 0,0 1-1 0 0,-1-7 1 0 0,2 9-10 0 0,-1-1-1 0 0,0 1 0 0 0,0-1 0 0 0,0 1 1 0 0,0-1-1 0 0,0 1 0 0 0,0 0 0 0 0,0 0 1 0 0,0-1-1 0 0,-3-1 0 0 0,3 3 1 0 0,1-1-1 0 0,-1 1 0 0 0,0-1 1 0 0,0 1-1 0 0,1-1 1 0 0,-1 1-1 0 0,0 0 0 0 0,0-1 1 0 0,1 1-1 0 0,-1 0 0 0 0,0 0 1 0 0,0 0-1 0 0,0 0 1 0 0,1 0-1 0 0,-1 0 0 0 0,0 0 1 0 0,0 0-1 0 0,0 0 1 0 0,1 0-1 0 0,-1 0 0 0 0,0 0 1 0 0,0 0-1 0 0,0 1 1 0 0,1-1-1 0 0,-2 1 0 0 0,-2 2-13 0 0,1 0 0 0 0,-1 0-1 0 0,1 1 1 0 0,0-1-1 0 0,0 1 1 0 0,1-1 0 0 0,-4 7-1 0 0,4-7 12 0 0,-41 73-19 0 0,43-75 20 0 0,-1-1-1 0 0,1 1 0 0 0,0 0 1 0 0,-1 0-1 0 0,1-1 0 0 0,-1 1 0 0 0,1-1 1 0 0,-1 1-1 0 0,1 0 0 0 0,-1-1 1 0 0,1 1-1 0 0,-1-1 0 0 0,1 1 1 0 0,-1-1-1 0 0,0 0 0 0 0,1 1 1 0 0,-1-1-1 0 0,0 1 0 0 0,0-1 0 0 0,1 0 1 0 0,-2 1-1 0 0,1-2 1 0 0,1 1 0 0 0,-1 0-1 0 0,1 0 1 0 0,0-1 0 0 0,-1 1 0 0 0,1 0 0 0 0,-1 0-1 0 0,1-1 1 0 0,-1 1 0 0 0,1-1 0 0 0,0 1 0 0 0,-1 0-1 0 0,1-1 1 0 0,0 1 0 0 0,-1-1 0 0 0,1 1 0 0 0,0-1-1 0 0,0 1 1 0 0,0-1 0 0 0,-1 1 0 0 0,1-1 0 0 0,0 0-1 0 0,-2-5 36 0 0,1 0 0 0 0,0-1 0 0 0,-1-7 0 0 0,0-36-40 0 0,-2-13 167 0 0,4 63-166 0 0,0 0-1 0 0,0-1 1 0 0,0 1 0 0 0,0 0-1 0 0,0-1 1 0 0,-1 1 0 0 0,1 0-1 0 0,0-1 1 0 0,0 1 0 0 0,0 0-1 0 0,0-1 1 0 0,0 1 0 0 0,0 0-1 0 0,0 0 1 0 0,-1-1 0 0 0,1 1-1 0 0,0 0 1 0 0,0 0 0 0 0,0-1-1 0 0,-1 1 1 0 0,1 0 0 0 0,0 0-1 0 0,-1-1 1 0 0,-4 4-34 0 0,-8 15 23 0 0,10-14 26 0 0,-15 23-27 0 0,7-9 55 0 0,-25 28 0 0 0,36-46-36 0 0,0 1 0 0 0,-1-1 0 0 0,1 0 0 0 0,-1 1 0 0 0,1-1 0 0 0,-1 0 0 0 0,1 1 0 0 0,-1-1 0 0 0,1 0 0 0 0,-1 1 0 0 0,1-1 0 0 0,-1 0 0 0 0,1 0 0 0 0,-1 0 0 0 0,1 0 0 0 0,-1 1 0 0 0,0-1 0 0 0,1 0 0 0 0,-1 0 1 0 0,1 0-1 0 0,-1 0 0 0 0,0 0 0 0 0,1-1 0 0 0,-1 1 0 0 0,1 0 0 0 0,-1 0 0 0 0,1 0 0 0 0,-1 0 0 0 0,1 0 0 0 0,-1-1 0 0 0,1 1 0 0 0,-1 0 0 0 0,1-1 0 0 0,-1 1 0 0 0,1 0 0 0 0,-1-1 0 0 0,1 1 0 0 0,-1 0 0 0 0,1-1 0 0 0,0 1 0 0 0,-1-1 0 0 0,1 1 0 0 0,-1-1 0 0 0,-2-4-4 0 0,0 1 1 0 0,0-1-1 0 0,-4-8 0 0 0,4 7 21 0 0,-2-4 2 0 0,3 4-20 0 0,-1 1 1 0 0,-1-1-1 0 0,-4-5 0 0 0,7 9-9 0 0,0 0-1 0 0,-1 1 1 0 0,1 0-1 0 0,0-1 0 0 0,-1 1 1 0 0,0 0-1 0 0,1 0 1 0 0,-1 0-1 0 0,0 0 0 0 0,1 0 1 0 0,-1 0-1 0 0,0 1 1 0 0,0-1-1 0 0,0 0 1 0 0,-2 0-1 0 0,2 2 13 0 0,0-1-1 0 0,0 0 1 0 0,0 1 0 0 0,0-1-1 0 0,0 1 1 0 0,0 0 0 0 0,1 0-1 0 0,-1 0 1 0 0,0 0 0 0 0,0 0-1 0 0,1 0 1 0 0,-1 0 0 0 0,1 0-1 0 0,-1 1 1 0 0,-2 1 0 0 0,1 0 15 0 0,-8 7 1 0 0,0-2-1 0 0,-13 9 0 0 0,20-15-7 0 0,-1 1 0 0 0,1-1 1 0 0,-1 0-1 0 0,0-1 0 0 0,0 1 0 0 0,0-1 0 0 0,0 0 1 0 0,0 0-1 0 0,-6 0 0 0 0,3 0 18 0 0,-1-2 1 0 0,-16-2-1 0 0,23 3-32 0 0,1 0 0 0 0,0 0 1 0 0,-1 0-1 0 0,1 0 0 0 0,0 0 0 0 0,-1 0 1 0 0,1 1-1 0 0,0-1 0 0 0,-1 0 0 0 0,1 1 1 0 0,0-1-1 0 0,-1 1 0 0 0,1-1 0 0 0,0 1 1 0 0,0 0-1 0 0,0 0 0 0 0,-2 1 0 0 0,-2 2 2 0 0,1 0-1 0 0,0 1 1 0 0,-3 4-1 0 0,-1 0 57 0 0,1-1-13 0 0,-4 6 64 0 0,-1-2 0 0 0,-27 24-1 0 0,35-33-93 0 0,0 0 0 0 0,-1 0 0 0 0,0 0 0 0 0,0-1 0 0 0,0 1 0 0 0,0-1 0 0 0,0 0 0 0 0,0-1 0 0 0,0 0 0 0 0,-1 1 0 0 0,1-1 0 0 0,0-1 0 0 0,-1 1 0 0 0,-6-1 0 0 0,10 0-2 0 0,-3 0 2 0 0,-1-1 1 0 0,0 1-1 0 0,1-1 0 0 0,-1 0 1 0 0,0 0-1 0 0,-9-4 0 0 0,14 5-24 0 0,1 0 0 0 0,0 0 0 0 0,0 0 0 0 0,0-1 0 0 0,-1 1 0 0 0,1 0 0 0 0,0 0-1 0 0,0 0 1 0 0,0 0 0 0 0,0 0 0 0 0,-1-1 0 0 0,1 1 0 0 0,0 0 0 0 0,0 0 0 0 0,0 0-1 0 0,0-1 1 0 0,0 1 0 0 0,0 0 0 0 0,0 0 0 0 0,-1 0 0 0 0,1-1 0 0 0,0 1 0 0 0,0 0 0 0 0,0 0-1 0 0,0-1 1 0 0,0 1 0 0 0,0 0 0 0 0,0 0 0 0 0,0 0 0 0 0,0-1 0 0 0,0 1 0 0 0,1 0 0 0 0,4-8-130 0 0,8-4-85 0 0,-10 12 47 0 0,-4 4 183 0 0,-4 5 101 0 0,-1-1-82 0 0,-1-1-1 0 0,-12 11 0 0 0,12-13-20 0 0,1 1 0 0 0,0 0-1 0 0,1 0 1 0 0,-1 0 0 0 0,1 1 0 0 0,-5 7 0 0 0,2 2-13 0 0,-9 16-253 0 0,-34 48 0 0 0,42-69-337 0 0,9-11 570 0 0,0 0 0 0 0,0 0-1 0 0,0 0 1 0 0,0 0 0 0 0,-1 1 0 0 0,0 0-337 0 0,1-1 337 0 0,-1 0 0 0 0,1 0 0 0 0,0 0 0 0 0,0 0 0 0 0,0 0 0 0 0,0 0-1 0 0,0 0 1 0 0,-1 0 0 0 0,1 0 0 0 0,0 0 0 0 0,0 0 0 0 0,0 0 0 0 0,0 0 0 0 0,-1 0 0 0 0,1 0 0 0 0,0 0 0 0 0,0 0 0 0 0,0 0-1 0 0,0-1 1 0 0,0 1 0 0 0,-1 0 0 0 0,1 0 0 0 0,-1-2-337 0 0,1 2 337 0 0,0 0 0 0 0,0 0 0 0 0,0 0 0 0 0,0-1 0 0 0,-2-10-1090 0 0,2 10 963 0 0,0-6-376 0 0,0 1-167 0 0,-1-1 1 0 0,1 1 0 0 0,-1-1-1 0 0,-4-11 1 0 0,5 16 621 0 0,-1 1 0 0 0,0-1 0 0 0,0 0 0 0 0,1 1 0 0 0,-1-1 1 0 0,-1 1-1 0 0,1-1 0 0 0,0 1 0 0 0,0-1 0 0 0,0 1 0 0 0,-1 0 0 0 0,1 0 1 0 0,-1 0-1 0 0,1-1 0 0 0,-1 1 0 0 0,1 1 0 0 0,-1-1 0 0 0,0 0 0 0 0,1 0 1 0 0,-1 1-1 0 0,0-1 0 0 0,-2 0 0 0 0,-17-4 1290 0 0,0 2 0 0 0,-27-2 0 0 0,46 5-1183 0 0,1 0 0 0 0,0 0-1 0 0,-1 0 1 0 0,1 1 0 0 0,0-1-1 0 0,-1 1 1 0 0,1-1 0 0 0,0 1-1 0 0,-1-1 1 0 0,1 1 0 0 0,0-1-1 0 0,0 1 1 0 0,-2 1 0 0 0,-14 15 33 0 0,4-4 65 0 0,10-11-106 0 0,0 0 0 0 0,0 0 0 0 0,0 0 0 0 0,-1 0 0 0 0,1-1-1 0 0,0 0 1 0 0,-1 0 0 0 0,1 0 0 0 0,0 0 0 0 0,-5 1 0 0 0,7-2-19 0 0,1 0 0 0 0,0 0-1 0 0,0 0 1 0 0,-1 0 0 0 0,1 0 0 0 0,0 0 0 0 0,0 0-1 0 0,-1 0 1 0 0,1 0 0 0 0,0-1 0 0 0,0 1 0 0 0,-1 0-1 0 0,1 0 1 0 0,0 0 0 0 0,0 0 0 0 0,-1 0 0 0 0,1 0 0 0 0,0 0-1 0 0,0-1 1 0 0,-1 1 0 0 0,1 0 0 0 0,0 0 0 0 0,0 0-1 0 0,0-1 1 0 0,0 1 0 0 0,-1 0 0 0 0,1 0 0 0 0,0 0-1 0 0,0-1 1 0 0,0 1 0 0 0,0 0 0 0 0,0 0 0 0 0,0-1-1 0 0,0 1 1 0 0,0 0 0 0 0,-1 0 0 0 0,1-1 0 0 0,1-10-14 0 0,-1 9 6 0 0,3-14 14 0 0,1 1 1 0 0,1-1 0 0 0,10-21-1 0 0,-10 27 4 0 0,-9 21 12 0 0,1-7-6 0 0,1 0-1 0 0,-1-1 1 0 0,0 1 0 0 0,0-1-1 0 0,-1 1 1 0 0,-4 3-1 0 0,7-6-13 0 0,0-1-1 0 0,0 1 0 0 0,0 0 1 0 0,0-1-1 0 0,0 1 0 0 0,0-1 1 0 0,1 0-1 0 0,-1 1 0 0 0,0-1 1 0 0,0 0-1 0 0,-1 1 0 0 0,1-1 1 0 0,0 0-1 0 0,0 0 0 0 0,0 0 1 0 0,0 0-1 0 0,0 0 1 0 0,0 0-1 0 0,0 0 0 0 0,0 0 1 0 0,0-1-1 0 0,0 1 0 0 0,0 0 1 0 0,0 0-1 0 0,0-1 0 0 0,0 1 1 0 0,0-1-1 0 0,0 1 0 0 0,0-1 1 0 0,1 1-1 0 0,-1-1 0 0 0,0 0 1 0 0,0 1-1 0 0,-1-2 0 0 0,1 0 11 0 0,0 1-1 0 0,0-1 0 0 0,-1 0 0 0 0,1 0 0 0 0,0 1 1 0 0,1-1-1 0 0,-1 0 0 0 0,-1-2 0 0 0,2 4-21 0 0,0-1 0 0 0,0 0 0 0 0,0 1 1 0 0,-1-1-1 0 0,1 0 0 0 0,0 1 0 0 0,0-1 0 0 0,0 0 0 0 0,0 1 0 0 0,0-1 0 0 0,0 1 0 0 0,0-1 1 0 0,0 0-1 0 0,1 1 0 0 0,-1-1 0 0 0,0 0 0 0 0,0 1 0 0 0,0-1 0 0 0,1 1 0 0 0,-1-1 0 0 0,0 1 1 0 0,1-1-1 0 0,-1 1 0 0 0,0-1 0 0 0,1 1 0 0 0,-1-1 0 0 0,1 1 0 0 0,-1-1 0 0 0,2 0 0 0 0,-1 2-11 0 0,-3 4 91 0 0,-2 3 38 0 0,2-6-94 0 0,-1 0 1 0 0,0 1 0 0 0,0-1 0 0 0,0-1 0 0 0,0 1 0 0 0,0 0 0 0 0,0-1 0 0 0,0 0 0 0 0,0 1 0 0 0,0-1 0 0 0,-1-1 0 0 0,1 1-1 0 0,-7 0 1 0 0,14-7-215 0 0,1 1-142 0 0,1-1-1 0 0,-1 1 1 0 0,1 1-1 0 0,10-7 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33"/>
    </inkml:context>
    <inkml:brush xml:id="br0">
      <inkml:brushProperty name="width" value="0.1" units="cm"/>
      <inkml:brushProperty name="height" value="0.1" units="cm"/>
      <inkml:brushProperty name="color" value="#FF66FF"/>
    </inkml:brush>
  </inkml:definitions>
  <inkml:trace contextRef="#ctx0" brushRef="#br0">8 11 1328 0 0,'-3'-4'15722'0'0,"0"6"-15396"0"0,2-6-8 0 0,1 3-318 0 0,0 1 1 0 0,0 0 0 0 0,0 0-1 0 0,1-1 1 0 0,-1 1 0 0 0,0 0-1 0 0,0 0 1 0 0,0-1-1 0 0,0 1 1 0 0,1 0 0 0 0,-1 0-1 0 0,0 0 1 0 0,0-1 0 0 0,0 1-1 0 0,1 0 1 0 0,-1 0 0 0 0,0 0-1 0 0,0 0 1 0 0,0 0 0 0 0,1 0-1 0 0,-1-1 1 0 0,0 1-1 0 0,0 0 1 0 0,1 0 0 0 0,-1 0-1 0 0,0 0 1 0 0,1 0 0 0 0,-1 0-1 0 0,0 0 1 0 0,0 0 0 0 0,1 0-1 0 0,-1 0 1 0 0,0 0 0 0 0,0 0-1 0 0,1 0 1 0 0,-1 0-1 0 0,0 0 1 0 0,0 0 0 0 0,1 1-1 0 0,-1-1 1 0 0,0 0 0 0 0,0 0-1 0 0,1 0 1 0 0,-1 0 0 0 0,0 0-1 0 0,0 1 1 0 0,0-1 0 0 0,1 0-1 0 0,-1 0 1 0 0,0 0-1 0 0,0 1 1 0 0,0-1 0 0 0,1 0-1 0 0,-1 0 12 0 0,-1 0 0 0 0,1 0 0 0 0,0 0 0 0 0,0 0 0 0 0,0 0 0 0 0,0 0 0 0 0,0-1-1 0 0,0 1 1 0 0,0 0 0 0 0,0 0 0 0 0,-1 0 0 0 0,1 0 0 0 0,0 0 0 0 0,0 0 0 0 0,0 0 0 0 0,0 0-1 0 0,0 0 1 0 0,-1 0 0 0 0,1 0 0 0 0,0 0 0 0 0,0 0 0 0 0,0 0 0 0 0,0 0 0 0 0,0 0-1 0 0,-1 0 1 0 0,1 0 0 0 0,0 0 0 0 0,0 0 0 0 0,0 0 0 0 0,0 0 0 0 0,0 0 0 0 0,-1 0 0 0 0,1 0-1 0 0,0 0 1 0 0,0 0 0 0 0,0 0 0 0 0,0 0 0 0 0,0 1 0 0 0,0-1 0 0 0,-1 0 0 0 0,0 7 70 0 0,1-7-92 0 0,0 1 0 0 0,0-1-1 0 0,0 1 1 0 0,0-1 0 0 0,0 1 0 0 0,1-1 0 0 0,-1 1 0 0 0,0-1 0 0 0,0 1 0 0 0,0-1 0 0 0,0 1 0 0 0,1-1 0 0 0,-1 1 0 0 0,0-1 0 0 0,0 1 0 0 0,1-1 0 0 0,-1 1-1 0 0,1-1 1 0 0,-1 0 0 0 0,0 1 0 0 0,1-1 0 0 0,-1 0 0 0 0,1 1 0 0 0,-1-1 0 0 0,0 0 0 0 0,1 1 0 0 0,-1-1 0 0 0,2 0 0 0 0,-2 0 12 0 0,0 0 1 0 0,0 0 0 0 0,0 0 0 0 0,1-1 0 0 0,-1 1 0 0 0,0 0-1 0 0,0 0 1 0 0,0 0 0 0 0,1-1 0 0 0,-1 1 0 0 0,0 0-1 0 0,0 0 1 0 0,0-1 0 0 0,0 1 0 0 0,0 0 0 0 0,0 0 0 0 0,1-1-1 0 0,-1 1 1 0 0,0 0 0 0 0,0 0 0 0 0,0-1 0 0 0,0 1-1 0 0,0 0 1 0 0,0 0 0 0 0,0-1 0 0 0,0 1 0 0 0,0 0-1 0 0,0-1 1 0 0,0 1 0 0 0,-1 0 0 0 0,1 0 0 0 0,0-1 0 0 0,0 1-1 0 0,-3-11 183 0 0,3 14-115 0 0,1-1-98 0 0,-1 1 0 0 0,1 0 0 0 0,0 0 0 0 0,0 0 0 0 0,0 0-1 0 0,0 0 1 0 0,0-1 0 0 0,3 5 0 0 0,-9-13 572 0 0,-7-8-214 0 0,17 19-507 0 0,2 2 216 0 0,-11-14-45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83"/>
    </inkml:context>
    <inkml:brush xml:id="br0">
      <inkml:brushProperty name="width" value="0.35" units="cm"/>
      <inkml:brushProperty name="height" value="0.35" units="cm"/>
      <inkml:brushProperty name="color" value="#660033"/>
    </inkml:brush>
  </inkml:definitions>
  <inkml:trace contextRef="#ctx0" brushRef="#br0">853 121 3992 0 0,'-22'-14'1087'0'0,"-1"0"0"0"0,0 1 0 0 0,-1 2 1 0 0,0 0-1 0 0,-1 2 0 0 0,-34-9 0 0 0,24 9-575 0 0,1 2 1 0 0,-2 1-1 0 0,-70-3 0 0 0,90 10-437 0 0,0-1-1 0 0,0 2 0 0 0,0 0 1 0 0,1 1-1 0 0,-1 1 1 0 0,1 0-1 0 0,0 1 1 0 0,0 1-1 0 0,0 0 0 0 0,1 1 1 0 0,-19 12-1 0 0,18-8 93 0 0,0 1 0 0 0,1 0 0 0 0,0 1 0 0 0,1 0-1 0 0,1 1 1 0 0,0 0 0 0 0,1 1 0 0 0,-11 19 0 0 0,6-5 215 0 0,-17 38 1 0 0,21-37-161 0 0,1 0 0 0 0,1 1 0 0 0,2 0 0 0 0,1 1 0 0 0,1 0 0 0 0,2 0 0 0 0,1 1 0 0 0,2 32 0 0 0,2-43-36 0 0,1 0 0 0 0,1 0 0 0 0,1-1 0 0 0,1 1 0 0 0,10 26-1 0 0,-8-31-113 0 0,0-1-1 0 0,1 0 0 0 0,0-1 0 0 0,2 0 0 0 0,0 0 0 0 0,0-1 0 0 0,16 16 0 0 0,-9-12 10 0 0,2-2 0 0 0,0 0 0 0 0,0-1 0 0 0,2 0 0 0 0,0-2 0 0 0,0-1 0 0 0,1 0 0 0 0,1-2 0 0 0,0-1 0 0 0,0 0 0 0 0,1-2 0 0 0,0 0 0 0 0,0-2 0 0 0,48 4-1 0 0,-45-7-37 0 0,0-2 0 0 0,0-1 0 0 0,0-1 0 0 0,0-1 0 0 0,0-1 0 0 0,0-2 0 0 0,-1-1 0 0 0,0 0 0 0 0,0-2-1 0 0,-1-2 1 0 0,0 0 0 0 0,-1-1 0 0 0,37-25 0 0 0,-38 20 16 0 0,-1-1-1 0 0,0-1 1 0 0,-1-1 0 0 0,-1-1 0 0 0,-2-1-1 0 0,0-1 1 0 0,-1 0 0 0 0,26-47 0 0 0,-30 45 8 0 0,-2 0 1 0 0,-1-1 0 0 0,0 0 0 0 0,-2 0 0 0 0,-1-1 0 0 0,-2 0 0 0 0,0-1 0 0 0,-2 1 0 0 0,1-37-1 0 0,-5 39-38 0 0,-1 0-1 0 0,0 0 0 0 0,-2 0 1 0 0,-13-44-1 0 0,12 53 16 0 0,-1 1 1 0 0,0 1-1 0 0,-1-1 1 0 0,-1 1-1 0 0,0 0 1 0 0,-1 1-1 0 0,0 0 1 0 0,-19-19-1 0 0,16 20-138 0 0,0 1 0 0 0,-1 1 0 0 0,0 0 0 0 0,-1 1 0 0 0,0 1 0 0 0,0 0 0 0 0,-1 1 0 0 0,0 0 1 0 0,0 1-1 0 0,-1 1 0 0 0,1 0 0 0 0,-1 1 0 0 0,0 1 0 0 0,0 0 0 0 0,-1 2 0 0 0,-25-1 0 0 0,19 4-1845 0 0,-31 5 1 0 0,-24 9-6259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84"/>
    </inkml:context>
    <inkml:brush xml:id="br0">
      <inkml:brushProperty name="width" value="0.35" units="cm"/>
      <inkml:brushProperty name="height" value="0.35" units="cm"/>
      <inkml:brushProperty name="color" value="#660033"/>
    </inkml:brush>
  </inkml:definitions>
  <inkml:trace contextRef="#ctx0" brushRef="#br0">303 757 5177 0 0,'-37'1'1238'0'0,"21"-1"0"0"0,-1 0-1 0 0,1 0 1 0 0,-23-5 0 0 0,36 4-1139 0 0,-1 1 0 0 0,1-1 0 0 0,1 0 0 0 0,-1-1 1 0 0,0 1-1 0 0,0-1 0 0 0,0 1 0 0 0,1-1 0 0 0,-1 0 0 0 0,1 0 0 0 0,-1 0 1 0 0,1 0-1 0 0,0 0 0 0 0,-3-3 0 0 0,3 1 29 0 0,-1 0 0 0 0,1 0 1 0 0,-1 0-1 0 0,1 0 0 0 0,1 0 0 0 0,-1-1 1 0 0,1 1-1 0 0,-3-9 0 0 0,3 4-25 0 0,0 1-1 0 0,1 0 1 0 0,-1-1-1 0 0,2 1 1 0 0,-1-1-1 0 0,1 1 1 0 0,0-1-1 0 0,1 1 1 0 0,0 0-1 0 0,4-11 1 0 0,-2 10-85 0 0,1 0-1 0 0,0 0 1 0 0,1 0 0 0 0,0 0 0 0 0,0 1-1 0 0,1 0 1 0 0,0 1 0 0 0,1-1 0 0 0,-1 1-1 0 0,1 0 1 0 0,1 1 0 0 0,-1 0-1 0 0,1 1 1 0 0,0-1 0 0 0,0 2 0 0 0,11-5-1 0 0,-4 3 22 0 0,0 1 0 0 0,20-4-1 0 0,-22 6-29 0 0,0 0-1 0 0,0 1 0 0 0,1 1 0 0 0,0 0 1 0 0,-1 1-1 0 0,16 2 0 0 0,-25-2 22 0 0,-1 1 0 0 0,1 0 0 0 0,-1 0 1 0 0,0 0-1 0 0,1 1 0 0 0,-1 0 0 0 0,0-1 0 0 0,0 1 0 0 0,0 1 0 0 0,0-1 0 0 0,0 1 0 0 0,-1-1 1 0 0,1 1-1 0 0,-1 0 0 0 0,0 1 0 0 0,0-1 0 0 0,0 0 0 0 0,0 1 0 0 0,0 0 0 0 0,-1 0 1 0 0,1-1-1 0 0,-1 1 0 0 0,0 1 0 0 0,1 3 0 0 0,1 5 273 0 0,-1-1 0 0 0,0 1-1 0 0,0 0 1 0 0,-2 0 0 0 0,1 26 0 0 0,-3-17 36 0 0,0 0 1 0 0,-9 41 0 0 0,7-48-165 0 0,-1 0 1 0 0,-1 0-1 0 0,-11 27 1 0 0,13-37-116 0 0,1 0 1 0 0,-1 0-1 0 0,0 0 0 0 0,-1-1 0 0 0,1 1 1 0 0,-1-1-1 0 0,0 0 0 0 0,0 0 1 0 0,-1 0-1 0 0,1 0 0 0 0,-1-1 0 0 0,0 0 1 0 0,0 0-1 0 0,-5 3 0 0 0,2-3-23 0 0,0 0 0 0 0,0-1-1 0 0,0 0 1 0 0,0 0 0 0 0,0-1 0 0 0,-1 0-1 0 0,1 0 1 0 0,0-1 0 0 0,-1 0-1 0 0,-11-2 1 0 0,2-1-3 0 0,-1-1 0 0 0,1 0 0 0 0,-28-12 0 0 0,22 6 24 0 0,1 0-1 0 0,0-1 0 0 0,-24-17 1 0 0,35 20-51 0 0,1-1 0 0 0,0 0 1 0 0,0 0-1 0 0,1-1 0 0 0,0 0 1 0 0,1-1-1 0 0,-10-15 0 0 0,15 20-15 0 0,0-1-1 0 0,0 0 0 0 0,1 0 1 0 0,0 0-1 0 0,1 0 0 0 0,0-1 0 0 0,0 1 1 0 0,0-1-1 0 0,1 1 0 0 0,0-1 1 0 0,0-9-1 0 0,2 7-7 0 0,-1 0 0 0 0,2 0 1 0 0,-1 0-1 0 0,1 0 0 0 0,1 0 1 0 0,0 0-1 0 0,8-17 0 0 0,-5 14-14 0 0,2-1 1 0 0,0 1-1 0 0,0 1 0 0 0,1-1 1 0 0,1 1-1 0 0,0 1 0 0 0,1 0 0 0 0,0 1 1 0 0,0 0-1 0 0,1 0 0 0 0,15-8 1 0 0,-10 9-3 0 0,0 0-1 0 0,0 2 1 0 0,1 0 0 0 0,0 1 0 0 0,0 1 0 0 0,1 0 0 0 0,-1 2 0 0 0,1 0 0 0 0,0 1-1 0 0,26 1 1 0 0,-36 1 21 0 0,1 0 1 0 0,-1 1-1 0 0,0 1 0 0 0,0-1 0 0 0,0 1 0 0 0,0 1 0 0 0,16 6 0 0 0,-20-6 6 0 0,0 0-1 0 0,0 0 1 0 0,0 0-1 0 0,0 1 1 0 0,-1-1-1 0 0,1 1 1 0 0,-1 0-1 0 0,0 1 1 0 0,0-1-1 0 0,0 1 1 0 0,-1 0-1 0 0,0 0 1 0 0,4 6-1 0 0,-2-1-2 0 0,-1 2 1 0 0,0-1-1 0 0,0 0 0 0 0,-1 1 0 0 0,0 0 0 0 0,0 12 0 0 0,-1-3 34 0 0,-1 0 0 0 0,-2 32 0 0 0,0-42 29 0 0,0 1-1 0 0,-1-1 1 0 0,0 0-1 0 0,-8 21 1 0 0,8-27-25 0 0,0 0 0 0 0,0-1 0 0 0,-1 1 0 0 0,0 0 0 0 0,0-1 0 0 0,0 0 0 0 0,0 0 0 0 0,-1 0 0 0 0,0 0 0 0 0,1 0 0 0 0,-2-1 0 0 0,-7 7 0 0 0,6-7-12 0 0,0 1 1 0 0,0-1-1 0 0,0 0 1 0 0,-1-1 0 0 0,1 1-1 0 0,-1-1 1 0 0,0-1-1 0 0,1 1 1 0 0,-1-1 0 0 0,0 0-1 0 0,0 0 1 0 0,0-1-1 0 0,0 0 1 0 0,0-1-1 0 0,-11-1 1 0 0,1-1 8 0 0,-1-1 0 0 0,1-1 0 0 0,0-1 0 0 0,0 0 0 0 0,1-1 0 0 0,0-1 0 0 0,0-1 0 0 0,1 0 0 0 0,-16-11 0 0 0,23 13-17 0 0,-1-1 0 0 0,1 0 0 0 0,0 0 0 0 0,1 0 0 0 0,-1-1 0 0 0,2 0 0 0 0,-7-10 0 0 0,9 11-21 0 0,1 1 1 0 0,-1-1 0 0 0,1 1-1 0 0,1-1 1 0 0,0 0 0 0 0,0 0-1 0 0,0 0 1 0 0,1 0 0 0 0,0-1-1 0 0,0-12 1 0 0,2 13-6 0 0,0 0 0 0 0,1 0 0 0 0,0 0 0 0 0,0 0 0 0 0,0 1-1 0 0,1-1 1 0 0,0 1 0 0 0,1-1 0 0 0,0 1 0 0 0,0 0 0 0 0,0 0 0 0 0,1 1 0 0 0,0-1 0 0 0,7-6 0 0 0,1 0-17 0 0,1 0 1 0 0,0 1-1 0 0,1 0 1 0 0,0 1-1 0 0,18-9 1 0 0,-14 11 3 0 0,-1 0-1 0 0,2 1 1 0 0,-1 1-1 0 0,1 1 1 0 0,0 0-1 0 0,0 2 1 0 0,1 0-1 0 0,24-1 1 0 0,-39 5 16 0 0,-1-1 0 0 0,0 1-1 0 0,0 1 1 0 0,0-1 0 0 0,1 1 0 0 0,-1-1 0 0 0,0 2 0 0 0,0-1 0 0 0,0 0 0 0 0,0 1 0 0 0,6 3 0 0 0,-8-3 15 0 0,1 0 0 0 0,-1 1 0 0 0,0 0-1 0 0,0-1 1 0 0,0 1 0 0 0,0 0 0 0 0,-1 0 0 0 0,1 1 0 0 0,-1-1 0 0 0,0 0 0 0 0,0 1 0 0 0,0 0 0 0 0,0-1 0 0 0,2 9 0 0 0,0 2 80 0 0,0 1-1 0 0,-1-1 1 0 0,0 1 0 0 0,-2 0 0 0 0,0 0 0 0 0,0 0 0 0 0,-3 21 0 0 0,0-12 34 0 0,-2 0 0 0 0,0 0 0 0 0,-14 40 1 0 0,16-55-47 0 0,-2 0-1 0 0,0-1 1 0 0,0 1 0 0 0,0-1 0 0 0,-1 0 0 0 0,-7 10 0 0 0,8-14-37 0 0,1 0 0 0 0,-1-1 1 0 0,1 1-1 0 0,-1-1 0 0 0,0 0 0 0 0,0-1 1 0 0,0 1-1 0 0,0 0 0 0 0,-1-1 0 0 0,1 0 1 0 0,-1 0-1 0 0,1-1 0 0 0,-8 3 0 0 0,-1-2 1 0 0,1 0-1 0 0,0-1 0 0 0,0 0 0 0 0,-1-1 0 0 0,1 0 1 0 0,0-1-1 0 0,-15-2 0 0 0,17 1-14 0 0,0-1-1 0 0,1 1 1 0 0,-1-2 0 0 0,1 1 0 0 0,0-1-1 0 0,0-1 1 0 0,0 1 0 0 0,0-1-1 0 0,-8-7 1 0 0,14 10-35 0 0,1 0 1 0 0,0 0-1 0 0,0 0 0 0 0,-1 0 0 0 0,2-1 1 0 0,-1 1-1 0 0,0 0 0 0 0,0-1 1 0 0,1 1-1 0 0,-1-1 0 0 0,1 0 0 0 0,0 1 1 0 0,0-1-1 0 0,0 0 0 0 0,0 0 0 0 0,0 0 1 0 0,1 0-1 0 0,-1 1 0 0 0,1-1 1 0 0,0 0-1 0 0,0 0 0 0 0,0 0 0 0 0,0 0 1 0 0,0 0-1 0 0,1 0 0 0 0,-1 0 1 0 0,1 0-1 0 0,0 0 0 0 0,0 0 0 0 0,2-3 1 0 0,1-2-31 0 0,0 0 0 0 0,1 0 1 0 0,0 1-1 0 0,0 0 1 0 0,1 0-1 0 0,10-11 0 0 0,46-34 73 0 0,-59 50-29 0 0,25-20-42 0 0,54-31 0 0 0,-68 46 4 0 0,1-1 0 0 0,-1 2 0 0 0,2 0 0 0 0,-1 1 0 0 0,0 0 0 0 0,21-2 0 0 0,-33 6 37 0 0,0 1 1 0 0,0-1-1 0 0,0 1 1 0 0,0 0-1 0 0,0 0 0 0 0,1 0 1 0 0,-1 1-1 0 0,0-1 0 0 0,0 1 1 0 0,0-1-1 0 0,0 1 1 0 0,0 0-1 0 0,0 0 0 0 0,0 0 1 0 0,-1 1-1 0 0,1-1 0 0 0,0 1 1 0 0,2 2-1 0 0,-2-1 0 0 0,0-1-1 0 0,-1 1 1 0 0,0 0 0 0 0,0 1-1 0 0,0-1 1 0 0,0 0 0 0 0,0 1-1 0 0,-1-1 1 0 0,1 1 0 0 0,-1-1-1 0 0,0 1 1 0 0,0 0 0 0 0,-1-1-1 0 0,1 7 1 0 0,1 7 59 0 0,0 1 0 0 0,-2-1 0 0 0,0 1 0 0 0,-1 0 0 0 0,-1-1 0 0 0,-6 26 0 0 0,5-31-2 0 0,-1-1 1 0 0,1 1-1 0 0,-2 0 1 0 0,0-1-1 0 0,0 0 1 0 0,-1 0-1 0 0,-1-1 0 0 0,1 0 1 0 0,-2 0-1 0 0,-8 10 1 0 0,12-17-36 0 0,1 0 1 0 0,-1 1-1 0 0,0-2 1 0 0,0 1-1 0 0,0 0 1 0 0,0-1-1 0 0,-1 0 1 0 0,1 0-1 0 0,-1 0 1 0 0,1 0 0 0 0,-1-1-1 0 0,0 1 1 0 0,0-1-1 0 0,0-1 1 0 0,1 1-1 0 0,-1-1 1 0 0,0 0-1 0 0,0 0 1 0 0,0 0-1 0 0,0 0 1 0 0,0-1-1 0 0,-5-1 1 0 0,-1-1-19 0 0,1 0-1 0 0,0-1 1 0 0,0 0-1 0 0,0-1 1 0 0,0 0-1 0 0,1 0 1 0 0,0-1-1 0 0,-16-13 1 0 0,20 15-15 0 0,1 0 1 0 0,0 0-1 0 0,-1 0 0 0 0,1-1 1 0 0,1 0-1 0 0,-1 0 1 0 0,1 0-1 0 0,0 0 0 0 0,0-1 1 0 0,0 1-1 0 0,1-1 0 0 0,0 0 1 0 0,0 0-1 0 0,1 0 1 0 0,-1 0-1 0 0,1 0 0 0 0,0 0 1 0 0,1 0-1 0 0,0 0 0 0 0,0-10 1 0 0,1 12 3 0 0,-1 0 1 0 0,1 0 0 0 0,0 1-1 0 0,1-1 1 0 0,-1 0 0 0 0,1 0-1 0 0,-1 1 1 0 0,1-1 0 0 0,0 1-1 0 0,3-4 1 0 0,1-1-15 0 0,0 1 0 0 0,12-10 0 0 0,-15 14 12 0 0,12-10-77 0 0,0 1 0 0 0,31-19 0 0 0,38-13-88 0 0,-73 39 160 0 0,0 0 0 0 0,1 0 0 0 0,-1 1 0 0 0,1 0 0 0 0,0 1 0 0 0,0 1 0 0 0,15-2 0 0 0,-24 4 18 0 0,0 0 0 0 0,-1 0 0 0 0,1 0 0 0 0,-1 1-1 0 0,1-1 1 0 0,-1 1 0 0 0,1 0 0 0 0,-1-1 0 0 0,1 1 0 0 0,-1 0 0 0 0,1 0 0 0 0,-1 0-1 0 0,0 1 1 0 0,0-1 0 0 0,0 1 0 0 0,3 1 0 0 0,-3 0 7 0 0,1-1 0 0 0,-1 1 0 0 0,0 0 0 0 0,0 0 0 0 0,0 0 0 0 0,-1 0 0 0 0,1 0 0 0 0,0 0 0 0 0,-1 1 0 0 0,1 4 0 0 0,1 5 23 0 0,-1 0-1 0 0,0 1 1 0 0,-1-1-1 0 0,-1 0 1 0 0,-1 16 0 0 0,-4 18 53 0 0,-1 0 1 0 0,-14 50-1 0 0,18-90-86 0 0,-6 23-34 0 0,7-28 49 0 0,0-1 1 0 0,0 1-1 0 0,0 0 0 0 0,0 0 0 0 0,0 0 1 0 0,0-1-1 0 0,-1 1 0 0 0,1-1 1 0 0,0 1-1 0 0,-1-1 0 0 0,1 1 1 0 0,-3 1-1 0 0,1-2-5 0 0,1 0 0 0 0,0-1 0 0 0,0 1 0 0 0,-1 0 0 0 0,1-1 0 0 0,-1 1 0 0 0,1-1 0 0 0,0 0 0 0 0,-1 0 1 0 0,1 0-1 0 0,-1 0 0 0 0,1 0 0 0 0,0 0 0 0 0,-1-1 0 0 0,1 1 0 0 0,0-1 0 0 0,-1 0 0 0 0,1 1 0 0 0,0-1 0 0 0,0 0 0 0 0,0-1 0 0 0,-4-1 1 0 0,-1-1-3 0 0,1-1 1 0 0,-1 1 0 0 0,1-1-1 0 0,0-1 1 0 0,-7-8 0 0 0,10 11-33 0 0,1 0 0 0 0,0 0 1 0 0,0 0-1 0 0,0-1 0 0 0,0 1 0 0 0,0 0 1 0 0,1-1-1 0 0,-1 0 0 0 0,1 1 0 0 0,0-1 1 0 0,0 0-1 0 0,0-5 0 0 0,1 6 5 0 0,0 0-1 0 0,0 1 0 0 0,0-1 1 0 0,0 0-1 0 0,1 0 1 0 0,-1 1-1 0 0,1-1 0 0 0,0 1 1 0 0,0-1-1 0 0,0 1 1 0 0,0-1-1 0 0,0 1 1 0 0,0-1-1 0 0,1 1 0 0 0,-1 0 1 0 0,1 0-1 0 0,-1-1 1 0 0,3-1-1 0 0,6-4-40 0 0,0-1-1 0 0,0 2 1 0 0,1-1 0 0 0,20-10 0 0 0,48-18 220 0 0,-75 35-152 0 0,2-2-34 0 0,1 0-1 0 0,0 1 0 0 0,0 0 1 0 0,0 0-1 0 0,13-1 0 0 0,-18 3 31 0 0,-1 0 1 0 0,0 0-1 0 0,1 0 0 0 0,-1 0 0 0 0,0 0 1 0 0,1 1-1 0 0,-1-1 0 0 0,0 0 0 0 0,0 1 1 0 0,1-1-1 0 0,-1 1 0 0 0,0-1 0 0 0,0 1 1 0 0,0 0-1 0 0,0-1 0 0 0,2 2 0 0 0,-3-1 11 0 0,1 0-1 0 0,0 0 0 0 0,0 1 1 0 0,-1-1-1 0 0,1 0 1 0 0,0 0-1 0 0,-1 1 0 0 0,0-1 1 0 0,1 0-1 0 0,-1 0 0 0 0,0 1 1 0 0,1-1-1 0 0,-1 1 0 0 0,0-1 1 0 0,0 0-1 0 0,0 1 1 0 0,0-1-1 0 0,-1 0 0 0 0,1 2 1 0 0,-1 1 25 0 0,1-1 0 0 0,-1 0 0 0 0,0 1 0 0 0,0-1 0 0 0,-1 0 0 0 0,1 0 0 0 0,-1 1 1 0 0,1-1-1 0 0,-1 0 0 0 0,0-1 0 0 0,0 1 0 0 0,0 0 0 0 0,-1-1 0 0 0,1 1 0 0 0,-1-1 0 0 0,1 1 1 0 0,-1-1-1 0 0,0 0 0 0 0,0 0 0 0 0,0-1 0 0 0,0 1 0 0 0,0 0 0 0 0,0-1 0 0 0,-4 1 0 0 0,1 0-50 0 0,0 0-1 0 0,0-1 1 0 0,0 0-1 0 0,0 0 1 0 0,0 0-1 0 0,0-1 0 0 0,0 0 1 0 0,0 0-1 0 0,0 0 1 0 0,0-1-1 0 0,-1 0 1 0 0,1 0-1 0 0,-8-4 0 0 0,5 2-29 0 0,0-2-1 0 0,0 1 1 0 0,0-1-1 0 0,1-1 0 0 0,0 1 1 0 0,0-1-1 0 0,0-1 0 0 0,1 1 1 0 0,0-2-1 0 0,0 1 0 0 0,1 0 1 0 0,-1-1-1 0 0,2-1 1 0 0,-1 1-1 0 0,1-1 0 0 0,-6-13 1 0 0,-23-88-79 0 0,10 28 153 0 0,18 67-8 0 0,0 0 1 0 0,-1 0-1 0 0,-9-15 0 0 0,14 26-8 0 0,-1 0 0 0 0,1 0 0 0 0,-1 1 0 0 0,0-1 0 0 0,0 1 0 0 0,0 0 0 0 0,-6-5 0 0 0,8 8-21 0 0,0-1-1 0 0,-1 0 1 0 0,1 1-1 0 0,0-1 1 0 0,0 1-1 0 0,0-1 1 0 0,-1 1-1 0 0,1-1 1 0 0,0 1-1 0 0,-1 0 1 0 0,1 0-1 0 0,0 0 1 0 0,-1 0-1 0 0,1 0 1 0 0,0 0-1 0 0,-1 0 1 0 0,1 0 0 0 0,0 0-1 0 0,0 1 1 0 0,-1-1-1 0 0,1 0 1 0 0,0 1-1 0 0,0-1 1 0 0,-1 1-1 0 0,1 0 1 0 0,0-1-1 0 0,0 1 1 0 0,0 0-1 0 0,0 0 1 0 0,-1 1-1 0 0,-22 22-73 0 0,17-17 73 0 0,1 1 0 0 0,-2-1 0 0 0,-8 7 0 0 0,13-13 14 0 0,1 1-1 0 0,-1 0 0 0 0,0-1 0 0 0,0 1 0 0 0,1-1 1 0 0,-1 0-1 0 0,0 0 0 0 0,0 0 0 0 0,-1 0 1 0 0,1-1-1 0 0,0 1 0 0 0,0-1 0 0 0,0 0 0 0 0,-5 0 1 0 0,0-1-40 0 0,1 0 1 0 0,0-1 0 0 0,-1 0 0 0 0,-7-4-1 0 0,7 3 59 0 0,0 1 0 0 0,-11-3 0 0 0,13 5-25 0 0,0-1 2 0 0,5-7-73 0 0,1 2 60 0 0,0 1 1 0 0,1 0-1 0 0,0 0 0 0 0,0 0 0 0 0,0 0 1 0 0,0 0-1 0 0,1 0 0 0 0,0 0 0 0 0,0 0 1 0 0,1 0-1 0 0,-1 1 0 0 0,1-1 0 0 0,0 1 1 0 0,0 0-1 0 0,0 0 0 0 0,1 0 1 0 0,4-5-1 0 0,-1 4 16 0 0,0-1 1 0 0,0 1 0 0 0,0 1-1 0 0,0-1 1 0 0,1 1-1 0 0,0 0 1 0 0,0 1-1 0 0,0 0 1 0 0,16-4 0 0 0,-9 4-34 0 0,-1 1 0 0 0,0 0 0 0 0,1 1 0 0 0,-1 0 0 0 0,1 1 0 0 0,27 4 0 0 0,-38-3 18 0 0,0-1-1 0 0,1 0 1 0 0,-1 0-1 0 0,0-1 0 0 0,6 0 1 0 0,13-2-13 0 0,-21 3 12 0 0,-1 0 15 0 0,0 0 0 0 0,0 0 0 0 0,0 0 0 0 0,1 0-1 0 0,-1 0 1 0 0,0 0 0 0 0,0 0 0 0 0,0-1 0 0 0,1 1 0 0 0,-1 0 0 0 0,0-1 0 0 0,0 1 0 0 0,2-2 0 0 0,-3 2 30 0 0,-1-1-1 0 0,1 1 1 0 0,-1-1 0 0 0,1 1 0 0 0,0 0 0 0 0,-1-1 0 0 0,1 1 0 0 0,-1-1 0 0 0,1 1 0 0 0,-1 0 0 0 0,1 0 0 0 0,-1-1-1 0 0,0 1 12 0 0,-4-2-27 0 0,-1 1-1 0 0,1-1 1 0 0,-1 1 0 0 0,1 0 0 0 0,-1 1-1 0 0,1 0 1 0 0,-6 0 0 0 0,-4-1 47 0 0,9 1-49 0 0,1 0-1 0 0,-1 1 0 0 0,1-1 0 0 0,-1 1 0 0 0,1 0 0 0 0,0 1 0 0 0,-1-1 1 0 0,1 1-1 0 0,0 0 0 0 0,0 1 0 0 0,0-1 0 0 0,0 1 0 0 0,0 0 1 0 0,-7 6-1 0 0,-3 4 17 0 0,0 1 1 0 0,-22 28 0 0 0,26-29-2 0 0,1-3-52 0 0,1 1 0 0 0,1 0 0 0 0,0 1 1 0 0,0 0-1 0 0,1 0 0 0 0,1 0 0 0 0,0 1 1 0 0,1 0-1 0 0,-6 19 0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81"/>
    </inkml:context>
    <inkml:brush xml:id="br0">
      <inkml:brushProperty name="width" value="0.35" units="cm"/>
      <inkml:brushProperty name="height" value="0.35" units="cm"/>
      <inkml:brushProperty name="color" value="#0000FF"/>
    </inkml:brush>
  </inkml:definitions>
  <inkml:trace contextRef="#ctx0" brushRef="#br0">769 33 4448 0 0,'-82'-14'2493'0'0,"-130"-4"0"0"0,192 18-2001 0 0,0 1 0 0 0,0 1 0 0 0,1 0 0 0 0,-1 2 0 0 0,1 0 0 0 0,-1 2 1 0 0,1 0-1 0 0,1 1 0 0 0,-28 14 0 0 0,34-14-62 0 0,0 1-1 0 0,0 0 1 0 0,0 1 0 0 0,1 0-1 0 0,0 1 1 0 0,-17 21 0 0 0,13-12-104 0 0,0 2 0 0 0,2 0 1 0 0,-13 26-1 0 0,12-18-108 0 0,-14 41 0 0 0,17-37-72 0 0,2 0 1 0 0,1 1-1 0 0,2 1 0 0 0,1-1 0 0 0,1 1 1 0 0,2 37-1 0 0,3-50-58 0 0,1-1-1 0 0,1 0 1 0 0,1 1-1 0 0,9 31 1 0 0,-8-38-40 0 0,1-1-1 0 0,0 0 1 0 0,1 1 0 0 0,1-2 0 0 0,0 1-1 0 0,20 23 1 0 0,-15-23-49 0 0,0-1 0 0 0,1 0 0 0 0,1-1 0 0 0,0 0 0 0 0,1-2 0 0 0,0 1 0 0 0,20 8 0 0 0,-8-6 8 0 0,1-1-1 0 0,0-2 1 0 0,47 12 0 0 0,-53-18 56 0 0,0 0 1 0 0,0-1-1 0 0,0-2 1 0 0,0 0 0 0 0,0-2-1 0 0,0 0 1 0 0,0-1-1 0 0,0-2 1 0 0,-1 0 0 0 0,34-12-1 0 0,-30 7-15 0 0,-1-1-1 0 0,-1-2 1 0 0,0-1 0 0 0,-1 0-1 0 0,0-2 1 0 0,-1-1-1 0 0,0 0 1 0 0,31-32 0 0 0,-30 24 30 0 0,0 0 0 0 0,-2-1 1 0 0,-1-2-1 0 0,-1 0 1 0 0,27-52-1 0 0,-39 66-1 0 0,-1-1-1 0 0,-1 0 1 0 0,0 0 0 0 0,-1-1 0 0 0,0 0-1 0 0,-1 0 1 0 0,-1 0 0 0 0,-1 0-1 0 0,0 0 1 0 0,0 0 0 0 0,-2 0-1 0 0,0 0 1 0 0,-1 0 0 0 0,-6-29-1 0 0,2 25-12 0 0,0 0 0 0 0,-1 1-1 0 0,-1 0 1 0 0,-1 0-1 0 0,0 1 1 0 0,-2 0-1 0 0,0 0 1 0 0,0 1-1 0 0,-2 1 1 0 0,0 0-1 0 0,0 1 1 0 0,-2 0-1 0 0,1 1 1 0 0,-2 1-1 0 0,-20-14 1 0 0,16 14-132 0 0,-1 2 0 0 0,0 0 0 0 0,0 1 0 0 0,-1 0 0 0 0,0 2 0 0 0,0 1 0 0 0,-1 1 0 0 0,0 1 0 0 0,-40-3 0 0 0,55 7-322 0 0,0 0 1 0 0,1 1 0 0 0,-1 0 0 0 0,0 0 0 0 0,1 1-1 0 0,-1-1 1 0 0,1 2 0 0 0,0-1 0 0 0,-13 7 0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82"/>
    </inkml:context>
    <inkml:brush xml:id="br0">
      <inkml:brushProperty name="width" value="0.35" units="cm"/>
      <inkml:brushProperty name="height" value="0.35" units="cm"/>
      <inkml:brushProperty name="color" value="#0000FF"/>
    </inkml:brush>
  </inkml:definitions>
  <inkml:trace contextRef="#ctx0" brushRef="#br0">337 570 504 0 0,'-12'0'921'0'0,"3"1"111"0"0,-1-1 0 0 0,1 0 0 0 0,0-1-1 0 0,-1 0 1 0 0,1-1 0 0 0,0 0 0 0 0,-1 0-1 0 0,-8-4 1 0 0,5 0-457 0 0,1 0 1 0 0,0 0-1 0 0,0-2 0 0 0,1 1 0 0 0,0-1 0 0 0,0-1 0 0 0,1 0 1 0 0,-12-14-1 0 0,17 18-435 0 0,1-1 0 0 0,-1 0 0 0 0,1 0 1 0 0,1 0-1 0 0,-1 0 0 0 0,1-1 0 0 0,0 0 0 0 0,0 1 0 0 0,1-1 1 0 0,0 0-1 0 0,1 0 0 0 0,-1-1 0 0 0,1 1 0 0 0,0 0 0 0 0,1 0 1 0 0,0-1-1 0 0,1-11 0 0 0,0 13-117 0 0,0 1-1 0 0,1-1 1 0 0,-1 0 0 0 0,1 0-1 0 0,4-8 1 0 0,-2 6-25 0 0,1 0-1 0 0,0 1 1 0 0,1-1-1 0 0,-1 1 1 0 0,1 0-1 0 0,0 1 1 0 0,1-1-1 0 0,0 1 1 0 0,0 0-1 0 0,10-5 1 0 0,-7 4-17 0 0,1 1 0 0 0,0 1 0 0 0,0 0-1 0 0,0 0 1 0 0,1 1 0 0 0,0 1 0 0 0,13-3 0 0 0,-18 5 49 0 0,-1 0 1 0 0,0 0-1 0 0,0 1 0 0 0,1 0 0 0 0,-1 0 1 0 0,0 0-1 0 0,1 1 0 0 0,-1 0 0 0 0,0 0 1 0 0,0 1-1 0 0,0 0 0 0 0,0 0 0 0 0,0 0 1 0 0,0 1-1 0 0,-1 0 0 0 0,1 0 1 0 0,-1 0-1 0 0,0 1 0 0 0,0-1 0 0 0,0 1 1 0 0,0 1-1 0 0,0-1 0 0 0,-1 1 0 0 0,0-1 1 0 0,0 1-1 0 0,0 1 0 0 0,5 9 1 0 0,-4-4 198 0 0,-1 0 1 0 0,0 1 0 0 0,-1-1-1 0 0,0 1 1 0 0,2 16 0 0 0,-3-9 91 0 0,-1-1 0 0 0,-2 35 0 0 0,0-43-258 0 0,-1 0 0 0 0,1-1 0 0 0,-2 1 0 0 0,1 0 0 0 0,-1-1 0 0 0,-7 16-1 0 0,7-21-26 0 0,1 1 0 0 0,-1-1 0 0 0,0 1 0 0 0,0-1-1 0 0,-1 0 1 0 0,1 0 0 0 0,-1 0 0 0 0,0-1 0 0 0,0 1-1 0 0,0-1 1 0 0,0 0 0 0 0,-1 0 0 0 0,1 0 0 0 0,-7 2-1 0 0,2-2 9 0 0,-1 0 0 0 0,1 0-1 0 0,-1-1 1 0 0,1-1-1 0 0,-1 0 1 0 0,0 0 0 0 0,0-1-1 0 0,1 0 1 0 0,-1-1 0 0 0,0 0-1 0 0,1 0 1 0 0,-19-6-1 0 0,8 2 4 0 0,1-2 0 0 0,0 0-1 0 0,1-1 1 0 0,0-1 0 0 0,-19-13-1 0 0,28 16-25 0 0,0 0-1 0 0,0-1 0 0 0,0 0 1 0 0,1-1-1 0 0,-14-15 0 0 0,19 18-33 0 0,-1 0 0 0 0,1 0 1 0 0,0 0-1 0 0,1 0 0 0 0,-1 0 0 0 0,1-1 0 0 0,0 1 0 0 0,0-1 0 0 0,1 1 0 0 0,0-1 0 0 0,0 1 0 0 0,0-1 0 0 0,0-10 1 0 0,1 9-21 0 0,1 1 1 0 0,-1 0 0 0 0,1-1 0 0 0,0 1 0 0 0,0 0-1 0 0,1 0 1 0 0,0 0 0 0 0,0 0 0 0 0,0 0 0 0 0,1 0-1 0 0,0 1 1 0 0,0-1 0 0 0,0 1 0 0 0,8-9 0 0 0,1-2-40 0 0,1 1 0 0 0,1 0 0 0 0,1 1 1 0 0,0 1-1 0 0,22-15 0 0 0,-16 13 29 0 0,1 2 0 0 0,0 1 0 0 0,1 1 0 0 0,45-16 0 0 0,-58 23 11 0 0,0 2 0 0 0,1 0 0 0 0,-1 0-1 0 0,1 1 1 0 0,-1 0 0 0 0,19 2 0 0 0,-23-1 18 0 0,0 1 1 0 0,0 0-1 0 0,0 1 1 0 0,-1-1-1 0 0,1 1 1 0 0,0 0-1 0 0,-1 1 1 0 0,1-1-1 0 0,-1 1 1 0 0,0 0-1 0 0,0 0 1 0 0,0 1-1 0 0,4 4 1 0 0,-2-2 42 0 0,-1 1 0 0 0,0 1 0 0 0,-1-1 1 0 0,1 1-1 0 0,-2 0 0 0 0,1 0 1 0 0,-1 1-1 0 0,0-1 0 0 0,-1 1 0 0 0,0 0 1 0 0,4 16-1 0 0,-3-4 104 0 0,-1-1 0 0 0,-1 1 1 0 0,-1 0-1 0 0,-2 26 0 0 0,1-36-60 0 0,-1 1 0 0 0,-1-1 0 0 0,0 1 0 0 0,0-1 0 0 0,-1 1 0 0 0,-1-1 0 0 0,-8 19-1 0 0,9-25-43 0 0,1-1 0 0 0,-1 1 0 0 0,0-1 0 0 0,0 0 0 0 0,0 0 0 0 0,-1-1 0 0 0,1 1 0 0 0,-1-1 0 0 0,0 1-1 0 0,0-1 1 0 0,0 0 0 0 0,-1-1 0 0 0,1 1 0 0 0,0-1 0 0 0,-1 0 0 0 0,0 0 0 0 0,0 0 0 0 0,1 0 0 0 0,-1-1-1 0 0,-8 1 1 0 0,-1 0-3 0 0,1-2-1 0 0,-1 0 1 0 0,1 0-1 0 0,-1-1 1 0 0,1-1-1 0 0,-1 0 0 0 0,1-1 1 0 0,0 0-1 0 0,0-1 1 0 0,0 0-1 0 0,1-1 1 0 0,-1-1-1 0 0,1 0 1 0 0,1-1-1 0 0,-15-9 1 0 0,17 9-43 0 0,0 0 0 0 0,0-1 0 0 0,1 1 0 0 0,0-2 0 0 0,0 1 0 0 0,1-1 0 0 0,0 0 1 0 0,0-1-1 0 0,1 1 0 0 0,1-1 0 0 0,-1-1 0 0 0,2 1 0 0 0,-1-1 0 0 0,2 0 0 0 0,-1 0 1 0 0,1 0-1 0 0,1 0 0 0 0,-2-17 0 0 0,4 20-20 0 0,1-1 0 0 0,0 1-1 0 0,0-1 1 0 0,0 1 0 0 0,1-1 0 0 0,0 1-1 0 0,1 0 1 0 0,0 0 0 0 0,0 0 0 0 0,1 0-1 0 0,0 1 1 0 0,0-1 0 0 0,1 1 0 0 0,0 0-1 0 0,9-10 1 0 0,0 2-17 0 0,1 0 1 0 0,0 1-1 0 0,1 1 0 0 0,1 1 0 0 0,23-15 1 0 0,-27 19-6 0 0,1 1 0 0 0,0 0 1 0 0,0 1-1 0 0,1 1 0 0 0,0 0 1 0 0,17-3-1 0 0,-28 7 60 0 0,0 1 0 0 0,0-1-1 0 0,1 1 1 0 0,-1 0 0 0 0,0 0 0 0 0,0 0-1 0 0,0 0 1 0 0,0 1 0 0 0,0 0 0 0 0,0 0-1 0 0,0 0 1 0 0,0 0 0 0 0,0 0 0 0 0,6 4-1 0 0,-7-3 24 0 0,0 1 0 0 0,0-1 0 0 0,0 1 0 0 0,0 0-1 0 0,-1 0 1 0 0,1 0 0 0 0,-1 0 0 0 0,0 0 0 0 0,0 0-1 0 0,0 1 1 0 0,0-1 0 0 0,0 1 0 0 0,-1 0 0 0 0,1-1-1 0 0,0 6 1 0 0,2 7 78 0 0,-1 0 1 0 0,0 0-1 0 0,-1 0 0 0 0,-1 0 0 0 0,-1 1 1 0 0,0-1-1 0 0,-1 0 0 0 0,-1 0 0 0 0,0 0 1 0 0,-8 27-1 0 0,8-36-54 0 0,-1-1-1 0 0,0 1 1 0 0,0-1-1 0 0,0 0 1 0 0,-1 0-1 0 0,1 0 1 0 0,-2 0 0 0 0,1 0-1 0 0,0-1 1 0 0,-7 6-1 0 0,7-7-17 0 0,-1-1 0 0 0,0 1 1 0 0,0-1-1 0 0,-1 0 0 0 0,1 0 0 0 0,-1-1 0 0 0,1 1 0 0 0,-1-1 0 0 0,0 0 0 0 0,0-1 0 0 0,-12 2 0 0 0,5-1 11 0 0,-1-1 0 0 0,0-1-1 0 0,1 0 1 0 0,-1-1 0 0 0,0-1 0 0 0,-23-5 0 0 0,27 4-30 0 0,0 0 1 0 0,0-1-1 0 0,0 0 1 0 0,1 0-1 0 0,-1-1 1 0 0,1 0 0 0 0,0-1-1 0 0,1 0 1 0 0,-12-10-1 0 0,18 14-27 0 0,-1 0-1 0 0,1-1 0 0 0,0 1 0 0 0,0-1 0 0 0,0 0 1 0 0,0 0-1 0 0,0 1 0 0 0,1-1 0 0 0,-1 0 0 0 0,1 0 1 0 0,0-1-1 0 0,-1-4 0 0 0,1 5-4 0 0,1 1 1 0 0,0-1-1 0 0,0 1 0 0 0,0-1 0 0 0,0 1 0 0 0,1-1 1 0 0,-1 1-1 0 0,0-1 0 0 0,1 1 0 0 0,0-1 1 0 0,0 1-1 0 0,0 0 0 0 0,0-1 0 0 0,0 1 1 0 0,0 0-1 0 0,1 0 0 0 0,1-3 0 0 0,5-4-45 0 0,1 0 0 0 0,0 1-1 0 0,0 0 1 0 0,1 0 0 0 0,0 1-1 0 0,13-7 1 0 0,-21 13 61 0 0,50-31-174 0 0,94-42 1 0 0,-134 69 142 0 0,-1 1 0 0 0,1 0 1 0 0,0 0-1 0 0,17-2 0 0 0,-27 6 36 0 0,1-1-1 0 0,0 1 1 0 0,0 0-1 0 0,0 0 1 0 0,0 0-1 0 0,0 0 1 0 0,-1 1-1 0 0,1-1 1 0 0,0 1-1 0 0,0 0 1 0 0,0 0-1 0 0,-1 0 1 0 0,1 0-1 0 0,-1 0 1 0 0,1 0-1 0 0,-1 1 1 0 0,1-1-1 0 0,-1 1 1 0 0,0 0-1 0 0,1 0 1 0 0,-1 0-1 0 0,0 0 1 0 0,0 0-1 0 0,2 3 1 0 0,0 2 3 0 0,-1-1 0 0 0,1 1 0 0 0,-1-1-1 0 0,-1 1 1 0 0,1 0 0 0 0,-1 0 0 0 0,1 9 0 0 0,-1-4-27 0 0,0 1 0 0 0,-1-1 0 0 0,-1 19 0 0 0,0-27-135 0 0,-1-1 0 0 0,1 1 0 0 0,-1-1 0 0 0,1 0 0 0 0,-1 1 0 0 0,0-1 0 0 0,0 0 1 0 0,-3 6-1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77"/>
    </inkml:context>
    <inkml:brush xml:id="br0">
      <inkml:brushProperty name="width" value="0.35" units="cm"/>
      <inkml:brushProperty name="height" value="0.35" units="cm"/>
      <inkml:brushProperty name="color" value="#CC66FF"/>
    </inkml:brush>
  </inkml:definitions>
  <inkml:trace contextRef="#ctx0" brushRef="#br0">669 181 688 0 0,'-22'-21'1701'0'0,"-1"1"-1"0"0,-34-24 1 0 0,46 37-1055 0 0,1 1 1 0 0,-1 0 0 0 0,0 1-1 0 0,0 0 1 0 0,-1 1 0 0 0,0 0-1 0 0,1 1 1 0 0,-23-3 0 0 0,24 5-248 0 0,-1 1 0 0 0,1 0 0 0 0,-1 1 0 0 0,1 0 0 0 0,-1 1 0 0 0,1 0 0 0 0,0 0 0 0 0,0 1 0 0 0,0 1 0 0 0,0 0 0 0 0,0 0 0 0 0,1 0 0 0 0,-12 9 0 0 0,3-1-53 0 0,1 0 0 0 0,0 2 0 0 0,1 0 0 0 0,1 1 0 0 0,-21 25 0 0 0,20-20-115 0 0,-21 36-1 0 0,-10 37 18 0 0,33-54-122 0 0,0 0 0 0 0,3 1 0 0 0,1 0 0 0 0,2 1 0 0 0,2 0 0 0 0,-2 50 0 0 0,7-69 15 0 0,1-1-1 0 0,1 0 1 0 0,1 0 0 0 0,7 35 0 0 0,-7-47-59 0 0,0-1 0 0 0,1 1 1 0 0,1-1-1 0 0,-1 0 0 0 0,1 0 1 0 0,0 0-1 0 0,1 0 0 0 0,0-1 0 0 0,0 0 1 0 0,1 0-1 0 0,0 0 0 0 0,0-1 0 0 0,14 12 1 0 0,-8-11 2 0 0,0 1 0 0 0,1-1 0 0 0,-1-1 1 0 0,1 0-1 0 0,1-1 0 0 0,-1 0 0 0 0,1-1 0 0 0,20 4 1 0 0,-9-5 81 0 0,-1 0 1 0 0,1-1 0 0 0,1-2 0 0 0,26-2 0 0 0,-19-2-49 0 0,1-2 1 0 0,-1 0-1 0 0,0-3 1 0 0,-1 0-1 0 0,0-3 1 0 0,51-24-1 0 0,-50 19-91 0 0,-2-2 0 0 0,0-1 0 0 0,-1-1 0 0 0,-1-2 0 0 0,52-51 0 0 0,-67 58 28 0 0,0-1 0 0 0,-1 0 0 0 0,0 0 0 0 0,17-35-1 0 0,-24 41-19 0 0,-1 0 0 0 0,-1-1-1 0 0,0 1 1 0 0,-1-1 0 0 0,0 0-1 0 0,-1 0 1 0 0,0 0 0 0 0,-1 0-1 0 0,-1-23 1 0 0,-1 18 1 0 0,-2 1-1 0 0,0 0 1 0 0,-1-1 0 0 0,0 1-1 0 0,-1 1 1 0 0,-1-1 0 0 0,-1 1-1 0 0,-13-23 1 0 0,5 14 24 0 0,-1 0 1 0 0,-2 1-1 0 0,0 0 1 0 0,-23-20-1 0 0,24 27-9 0 0,0 2 0 0 0,-1 0 0 0 0,0 1-1 0 0,-1 1 1 0 0,-1 1 0 0 0,-30-13 0 0 0,-129-38 262 0 0,165 58-307 0 0,6 2 7 0 0,-18-6 56 0 0,-44-8-1 0 0,61 15-52 0 0,0 0-1 0 0,1 1 0 0 0,-1 0 1 0 0,0 0-1 0 0,1 1 0 0 0,-1 0 0 0 0,1 0 1 0 0,-1 1-1 0 0,-13 5 0 0 0,13-3-4 0 0,0 0 0 0 0,0 1 0 0 0,0 1-1 0 0,0-1 1 0 0,1 2 0 0 0,0-1 0 0 0,0 1-1 0 0,1 0 1 0 0,0 1 0 0 0,0-1 0 0 0,1 2-1 0 0,-9 13 1 0 0,9-13 15 0 0,1 0 0 0 0,0 1 0 0 0,0 0 0 0 0,1 0 0 0 0,1 1 0 0 0,0-1 0 0 0,0 1 0 0 0,1 0 0 0 0,0 0 0 0 0,1-1 0 0 0,0 21 0 0 0,2-23-65 0 0,0-1 0 0 0,0 0 0 0 0,1 0 1 0 0,0 0-1 0 0,0 0 0 0 0,0 0 0 0 0,1 0 0 0 0,4 6 0 0 0,0-1-297 0 0,1 0 0 0 0,0 0-1 0 0,11 11 1 0 0,-14-17-29 0 0,-1-2 1 0 0,1 1-1 0 0,0 0 1 0 0,1-1-1 0 0,-1 0 1 0 0,1 0-1 0 0,0-1 1 0 0,0 1-1 0 0,10 3 1 0 0,38 2-6181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78"/>
    </inkml:context>
    <inkml:brush xml:id="br0">
      <inkml:brushProperty name="width" value="0.35" units="cm"/>
      <inkml:brushProperty name="height" value="0.35" units="cm"/>
      <inkml:brushProperty name="color" value="#CC66FF"/>
    </inkml:brush>
  </inkml:definitions>
  <inkml:trace contextRef="#ctx0" brushRef="#br0">296 525 1536 0 0,'-7'0'253'0'0,"0"-1"-1"0"0,0-1 1 0 0,0 1 0 0 0,1-1-1 0 0,-1 0 1 0 0,1 0-1 0 0,-1-1 1 0 0,1 0 0 0 0,0 0-1 0 0,0-1 1 0 0,0 1 0 0 0,0-1-1 0 0,1-1 1 0 0,-1 1-1 0 0,1-1 1 0 0,0 0 0 0 0,0 0-1 0 0,1 0 1 0 0,0-1 0 0 0,0 0-1 0 0,0 1 1 0 0,-3-9-1 0 0,3 7 202 0 0,1-1-1 0 0,1 0 0 0 0,-1 0 0 0 0,1 0 0 0 0,1 0 0 0 0,-2-15 1 0 0,3 16-191 0 0,0 0 1 0 0,0 0-1 0 0,1 0 0 0 0,0 0 1 0 0,0 0-1 0 0,1 0 1 0 0,0 0-1 0 0,0 0 1 0 0,0 1-1 0 0,1-1 1 0 0,0 1-1 0 0,0 0 0 0 0,7-10 1 0 0,-1 5 61 0 0,-1 1 1 0 0,2 0-1 0 0,0 1 0 0 0,0 0 1 0 0,20-13-1 0 0,-18 14 45 0 0,25-13 0 0 0,-32 18-291 0 0,-1 1 0 0 0,1 1 1 0 0,1-1-1 0 0,-1 1 0 0 0,0-1 0 0 0,0 1 1 0 0,0 1-1 0 0,1-1 0 0 0,-1 1 0 0 0,9 1 0 0 0,-11-1-34 0 0,0 1-1 0 0,0-1 1 0 0,0 1-1 0 0,0 0 1 0 0,0 0-1 0 0,0 0 1 0 0,0 1-1 0 0,-1-1 0 0 0,1 1 1 0 0,0-1-1 0 0,-1 1 1 0 0,1 0-1 0 0,-1 0 1 0 0,0 0-1 0 0,0 1 0 0 0,0-1 1 0 0,0 0-1 0 0,0 1 1 0 0,2 3-1 0 0,0 1 61 0 0,-1 0-1 0 0,1 0 0 0 0,-1 1 1 0 0,-1 0-1 0 0,0-1 1 0 0,0 1-1 0 0,0 0 1 0 0,0 12-1 0 0,-1-7 30 0 0,-1 0 0 0 0,-1 0 0 0 0,0 0 0 0 0,-4 21 0 0 0,2-20-49 0 0,-1-1 0 0 0,0 1 0 0 0,-1-1-1 0 0,0 0 1 0 0,-1-1 0 0 0,-1 1 0 0 0,0-1-1 0 0,-1 0 1 0 0,0-1 0 0 0,0 0 0 0 0,-13 12-1 0 0,13-15-24 0 0,1-2-1 0 0,-2 1 1 0 0,1-1 0 0 0,0 0-1 0 0,-1 0 1 0 0,0-1-1 0 0,-1 0 1 0 0,1-1-1 0 0,-1 0 1 0 0,0-1-1 0 0,0 0 1 0 0,0 0-1 0 0,0-1 1 0 0,0 0-1 0 0,-21 0 1 0 0,19-2-16 0 0,0 0 0 0 0,0-1 0 0 0,-1-1 0 0 0,1 0 0 0 0,0 0 0 0 0,1-1 0 0 0,-1-1 0 0 0,-21-9 0 0 0,30 11-24 0 0,-1 0 1 0 0,0-1 0 0 0,1 1 0 0 0,-1-1-1 0 0,1 0 1 0 0,0 0 0 0 0,0 0 0 0 0,0 0 0 0 0,0-1-1 0 0,1 1 1 0 0,-1-1 0 0 0,1 0 0 0 0,0 0-1 0 0,0 0 1 0 0,0 0 0 0 0,0 0 0 0 0,1 0-1 0 0,0 0 1 0 0,0 0 0 0 0,0 0 0 0 0,0-1-1 0 0,1 1 1 0 0,-1-6 0 0 0,2-3 7 0 0,0 0 0 0 0,0 1 0 0 0,1-1 0 0 0,1 1 1 0 0,0-1-1 0 0,1 1 0 0 0,6-14 0 0 0,0 0-35 0 0,2 0 0 0 0,0 1 1 0 0,2 1-1 0 0,1 0 0 0 0,21-26 0 0 0,33-30-70 0 0,-56 66 42 0 0,1 1 0 0 0,1 0 0 0 0,30-20 0 0 0,-39 29 28 0 0,0 1 0 0 0,0 0 0 0 0,0 0 0 0 0,1 1 0 0 0,-1 0-1 0 0,1 0 1 0 0,8-1 0 0 0,-12 2 1 0 0,0 1 1 0 0,0 0-1 0 0,1 0 0 0 0,-1 0 0 0 0,0 0 0 0 0,0 1 0 0 0,0-1 0 0 0,0 1 0 0 0,0 0 0 0 0,0-1 1 0 0,0 2-1 0 0,0-1 0 0 0,0 0 0 0 0,0 1 0 0 0,0-1 0 0 0,-1 1 0 0 0,4 2 0 0 0,-2-1 8 0 0,-1 1-1 0 0,1 0 0 0 0,0 1 1 0 0,-1-1-1 0 0,0 1 0 0 0,0-1 1 0 0,0 1-1 0 0,-1 0 1 0 0,1 0-1 0 0,2 9 0 0 0,-1 3 58 0 0,1-1 0 0 0,1 24 1 0 0,-2-5 31 0 0,-3 0 1 0 0,0 0-1 0 0,-3 1 1 0 0,-1-1-1 0 0,-1 0 1 0 0,-11 43-1 0 0,12-66-24 0 0,-1 1 0 0 0,0-1 0 0 0,-1 0 0 0 0,0 0 0 0 0,-1-1 0 0 0,-7 13-1 0 0,9-19-28 0 0,1 0-1 0 0,-1-1 1 0 0,0 1-1 0 0,0-1 0 0 0,0 0 1 0 0,-1 0-1 0 0,0-1 1 0 0,1 1-1 0 0,-1-1 1 0 0,-1 0-1 0 0,1 0 0 0 0,0 0 1 0 0,-1-1-1 0 0,1 0 1 0 0,-8 2-1 0 0,7-3-10 0 0,1 0 1 0 0,0 0-1 0 0,0-1 0 0 0,-1 1 1 0 0,1-1-1 0 0,0-1 1 0 0,-1 1-1 0 0,1-1 0 0 0,0 0 1 0 0,0 0-1 0 0,-1 0 0 0 0,1-1 1 0 0,0 0-1 0 0,0 0 1 0 0,1 0-1 0 0,-8-4 0 0 0,9 3-14 0 0,-1 1 0 0 0,0-1 0 0 0,1 0 0 0 0,-1-1 0 0 0,1 1 0 0 0,0 0 0 0 0,0-1 0 0 0,1 0 0 0 0,-1 0 0 0 0,1 0 0 0 0,0 0 0 0 0,0 0-1 0 0,0 0 1 0 0,0-1 0 0 0,1 1 0 0 0,-1 0 0 0 0,1-1 0 0 0,0 0 0 0 0,0-6 0 0 0,1-2-16 0 0,0 1 1 0 0,1-1-1 0 0,0 1 0 0 0,1-1 0 0 0,1 1 1 0 0,0 0-1 0 0,0 0 0 0 0,1 0 0 0 0,1 0 1 0 0,0 1-1 0 0,9-16 0 0 0,-4 10-17 0 0,1 1 0 0 0,0 0 1 0 0,1 1-1 0 0,1 0 0 0 0,0 1 0 0 0,28-22 0 0 0,-34 31-6 0 0,-1-1 0 0 0,1 2 1 0 0,1-1-1 0 0,-1 1 0 0 0,1 0 0 0 0,-1 1 0 0 0,1-1 0 0 0,0 2 1 0 0,0-1-1 0 0,15-2 0 0 0,-21 5 17 0 0,0 0 0 0 0,1 0 0 0 0,-1 0-1 0 0,0 0 1 0 0,0 0 0 0 0,0 1 0 0 0,1-1 0 0 0,-1 1 0 0 0,0-1-1 0 0,0 1 1 0 0,0 0 0 0 0,0 0 0 0 0,0 0 0 0 0,0 0 0 0 0,0 0 0 0 0,0 0-1 0 0,2 2 1 0 0,-1 0 9 0 0,-1 0-1 0 0,1 0 1 0 0,-1 0-1 0 0,1 0 0 0 0,-1 0 1 0 0,0 1-1 0 0,0-1 1 0 0,-1 1-1 0 0,3 4 1 0 0,0 4 12 0 0,-1 0 1 0 0,0 0 0 0 0,-1 0 0 0 0,-1 1 0 0 0,1 14 0 0 0,-2-18 2 0 0,0-1 1 0 0,0 1 0 0 0,-1 0-1 0 0,0-1 1 0 0,-1 1 0 0 0,0-1-1 0 0,0 1 1 0 0,-1-1 0 0 0,0 0-1 0 0,-7 14 1 0 0,8-19-4 0 0,-1 1 1 0 0,1 0 0 0 0,-1-1-1 0 0,0 0 1 0 0,0 1-1 0 0,0-1 1 0 0,0 0-1 0 0,0-1 1 0 0,-1 1-1 0 0,1-1 1 0 0,-1 1-1 0 0,0-1 1 0 0,0 0 0 0 0,0 0-1 0 0,0-1 1 0 0,0 1-1 0 0,0-1 1 0 0,0 0-1 0 0,0 0 1 0 0,-1 0-1 0 0,1-1 1 0 0,0 1-1 0 0,-7-1 1 0 0,7 0-20 0 0,0 0 1 0 0,0-1-1 0 0,0 1 1 0 0,0-1-1 0 0,0 0 0 0 0,1 0 1 0 0,-1 0-1 0 0,0-1 1 0 0,-7-3-1 0 0,9 3-89 0 0,-1 1 0 0 0,1-1 0 0 0,0 0 0 0 0,0 0-1 0 0,0 0 1 0 0,0 0 0 0 0,0 0 0 0 0,0 0 0 0 0,0-1 0 0 0,1 1 0 0 0,0-1-1 0 0,-1 1 1 0 0,1-1 0 0 0,0 0 0 0 0,-1-4 0 0 0,0 1-566 0 0,1 0 0 0 0,0 0 0 0 0,0 0 0 0 0,1 0 0 0 0,0-9 0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79"/>
    </inkml:context>
    <inkml:brush xml:id="br0">
      <inkml:brushProperty name="width" value="0.35" units="cm"/>
      <inkml:brushProperty name="height" value="0.35" units="cm"/>
      <inkml:brushProperty name="color" value="#CC66FF"/>
    </inkml:brush>
  </inkml:definitions>
  <inkml:trace contextRef="#ctx0" brushRef="#br0">341 24 8 0 0,'0'-1'108'0'0,"-1"0"0"0"0,-6-9 1081 0 0,6 10-1081 0 0,0-1 0 0 0,0 1 0 0 0,0-1 0 0 0,0 1 0 0 0,0-1 0 0 0,-1 0 0 0 0,-3-1 342 0 0,1 1-1 0 0,-1 0 0 0 0,0-1 0 0 0,1 2 1 0 0,-1-1-1 0 0,0 0 0 0 0,0 1 1 0 0,1 0-1 0 0,-7 1 0 0 0,-1 0 452 0 0,1 1-1 0 0,-18 4 1 0 0,18-3-454 0 0,0 1-1 0 0,0 0 1 0 0,1 1 0 0 0,-1 0 0 0 0,1 1 0 0 0,0 0-1 0 0,1 0 1 0 0,0 1 0 0 0,0 0 0 0 0,0 1 0 0 0,1 0-1 0 0,0 1 1 0 0,-10 13 0 0 0,11-11 18 0 0,-12 24 1 0 0,9-11-297 0 0,1 0 0 0 0,2 1 0 0 0,0 0 0 0 0,2 0 0 0 0,1 1 1 0 0,-2 29-1 0 0,5-40-147 0 0,1 0 1 0 0,0 0 0 0 0,1 0-1 0 0,1 0 1 0 0,0 0 0 0 0,1-1 0 0 0,0 1-1 0 0,1-1 1 0 0,6 14 0 0 0,-6-20-56 0 0,0 0 0 0 0,0 0 0 0 0,0 0 0 0 0,1-1 0 0 0,0 0 0 0 0,1 0 1 0 0,0 0-1 0 0,0-1 0 0 0,0 0 0 0 0,0 0 0 0 0,1 0 0 0 0,0-1 0 0 0,1 0 0 0 0,-1-1 0 0 0,1 1 1 0 0,11 4-1 0 0,-10-6-546 0 0,1 0 0 0 0,-1 0 1 0 0,1-1-1 0 0,-1-1 1 0 0,19 2-1 0 0,43-14-7811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80"/>
    </inkml:context>
    <inkml:brush xml:id="br0">
      <inkml:brushProperty name="width" value="0.35" units="cm"/>
      <inkml:brushProperty name="height" value="0.35" units="cm"/>
      <inkml:brushProperty name="color" value="#CC66FF"/>
    </inkml:brush>
  </inkml:definitions>
  <inkml:trace contextRef="#ctx0" brushRef="#br0">246 1 1288 0 0,'-9'0'393'0'0,"0"0"0"0"0,0 2 0 0 0,0-1 0 0 0,0 1 0 0 0,0 0 0 0 0,1 1 0 0 0,-1 0 0 0 0,1 0 0 0 0,-1 1 0 0 0,1 0 0 0 0,0 1 0 0 0,1-1 0 0 0,-12 10 0 0 0,7-5 250 0 0,2 1-1 0 0,0 0 0 0 0,0 0 0 0 0,0 1 0 0 0,2 1 0 0 0,-1-1 0 0 0,-12 25 0 0 0,16-26-322 0 0,2-1 0 0 0,-1 1 0 0 0,1 0 0 0 0,0 0 0 0 0,1 1 0 0 0,-1 18 0 0 0,0 29 288 0 0,5-38-479 0 0,0-1-1 0 0,0 0 1 0 0,2 0 0 0 0,9 31 0 0 0,-8-38-86 0 0,-1 0 1 0 0,2 1 0 0 0,0-2-1 0 0,0 1 1 0 0,1-1 0 0 0,0 0 0 0 0,17 19-1 0 0,-19-25-35 0 0,0-1-1 0 0,0 1 1 0 0,1-1-1 0 0,0 0 1 0 0,0 0-1 0 0,0-1 1 0 0,0 1-1 0 0,0-1 1 0 0,1-1-1 0 0,-1 1 1 0 0,1-1-1 0 0,0 0 1 0 0,0-1-1 0 0,12 2 1 0 0,-9-3-285 0 0,1 0 1 0 0,0 0-1 0 0,0-1 1 0 0,0 0 0 0 0,0-1-1 0 0,-1 0 1 0 0,1-1 0 0 0,17-7-1 0 0,34-19-5844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7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11 1 1832 0 0,'-2'0'1440'0'0,"-6"4"1297"0"0,8 3 295 0 0,6 8-1127 0 0,6 1-721 0 0,7 7-296 0 0,2 2-416 0 0,1-9-224 0 0,-1 2-184 0 0,-4-8-904 0 0,-2-3-2344 0 0,-6-2-3026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7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143 0 2256 0 0,'-5'4'6585'0'0,"0"3"-3928"0"0,-4 0-273 0 0,-5 4-551 0 0,-5 4-945 0 0,-3 8-360 0 0,-5-3-280 0 0,10-1-248 0 0,-2-5-1360 0 0,14-9-2673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4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55 0 88 0 0,'0'1'174'0'0,"1"0"1"0"0,0 0-1 0 0,-1 0 0 0 0,1-1 1 0 0,-1 1-1 0 0,1 0 0 0 0,-1 0 1 0 0,1 0-1 0 0,-1 0 0 0 0,0 0 1 0 0,1 0-1 0 0,-1 0 0 0 0,0 0 1 0 0,0 0-1 0 0,0 2 0 0 0,0 17 761 0 0,0-11-389 0 0,0 203 2034 0 0,-3-135-2462 0 0,-10 73 110 0 0,-1 25 434 0 0,1 18-38 0 0,11-171-589 0 0,1-8 124 0 0,1 0 0 0 0,1 15 0 0 0,-1-27 441 0 0,-1-3-232 0 0,-1-7-118 0 0,-3-13-197 0 0,2-1 14 0 0,0 0 0 0 0,2 0 0 0 0,0 0 0 0 0,4-27 0 0 0,18-86 68 0 0,-5 44 27 0 0,10-169-1 0 0,-27 59-194 0 0,0 196 57 0 0,2 3-9 0 0,-2 0 0 0 0,1 0 0 0 0,0 0-1 0 0,0 0 1 0 0,-1-3 0 0 0,1 5-15 0 0,0 0 0 0 0,0 0 0 0 0,0 0 1 0 0,0 0-1 0 0,0 0 0 0 0,0 0 0 0 0,0 0 0 0 0,0 0 0 0 0,0 0 1 0 0,-1 0-1 0 0,1 0 0 0 0,0 0 0 0 0,0 0 0 0 0,0 0 0 0 0,0 0 0 0 0,0 0 1 0 0,0 0-1 0 0,0 0 0 0 0,0 0 0 0 0,0 0 0 0 0,0 0 0 0 0,0 0 1 0 0,0 0-1 0 0,0 0 0 0 0,0 0 0 0 0,0 0 0 0 0,0 0 0 0 0,0 0 0 0 0,0 0 1 0 0,0 0-1 0 0,0 0 0 0 0,0 0 0 0 0,0 0 0 0 0,0 0 0 0 0,0 0 1 0 0,0 0-1 0 0,0 0 0 0 0,0 0 0 0 0,0 0 0 0 0,0 0 0 0 0,-1 0 0 0 0,1 5-39 0 0,4 124 125 0 0,-14 87-139 0 0,-4-56-35 0 0,15 0 39 0 0,0-152 63 0 0,0 19 27 0 0,-1-24-35 0 0,0-1 0 0 0,0 1 0 0 0,0 0 0 0 0,-1-1 0 0 0,1 1 0 0 0,-1-1 1 0 0,-1 4-1 0 0,2-6-1 0 0,0 1 0 0 0,0-1 1 0 0,-1 1-1 0 0,1-1 0 0 0,0 1 1 0 0,0-1-1 0 0,-1 0 1 0 0,1 1-1 0 0,0-1 0 0 0,0 1 1 0 0,-1-1-1 0 0,1 0 0 0 0,0 1 1 0 0,-1-1-1 0 0,1 0 1 0 0,-1 0-1 0 0,1 1 0 0 0,0-1 1 0 0,-1 1-1 0 0,0-2-2 0 0,1 1 0 0 0,0 0 0 0 0,0 0 0 0 0,-1 0 1 0 0,1 0-1 0 0,0 0 0 0 0,0 0 0 0 0,-1 0 0 0 0,1 0 0 0 0,0-1 0 0 0,0 1 0 0 0,0 0 1 0 0,-1 0-1 0 0,1 0 0 0 0,0-1 0 0 0,0 1 0 0 0,0 0 0 0 0,0 0 0 0 0,-1 0 0 0 0,1-1 1 0 0,0 1-1 0 0,0 0 0 0 0,0 0 0 0 0,0-1 0 0 0,-1-2-13 0 0,0 0 0 0 0,0 0 0 0 0,0 0 0 0 0,1 0 0 0 0,-1-4 0 0 0,3-53-3299 0 0,2 22-4444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7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106 0 4264 0 0,'-6'1'8194'0'0,"6"5"-6225"0"0,-4 5-233 0 0,0 1-680 0 0,-3 6-504 0 0,-3 9-224 0 0,-15 5-24 0 0,4-15-672 0 0,4-9-984 0 0,5-5-1425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7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3864 0 0,'3'10'1425'0'0,"17"8"1519"0"0,3 6-1375 0 0,1 0-945 0 0,-1 0-272 0 0,-1 0-120 0 0,-3-5 120 0 0,-6 2-264 0 0,-2-3-1240 0 0,-4-4-3353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6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 1 3560 0 0,'0'0'0'0'0,"-6"3"2641"0"0,9 3 399 0 0,13 10-1495 0 0,7 2-945 0 0,3 5-488 0 0,-1-4 200 0 0,-4 0-680 0 0,-3 0-1696 0 0,-3-5-3154 0 0,-7-14 1066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7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126 1 2432 0 0,'-3'0'1872'0'0,"-8"5"1873"0"0,-3 5-72 0 0,4 2-1449 0 0,-5 2-719 0 0,-2 0-865 0 0,1-2-360 0 0,2-1-480 0 0,-1-2-2393 0 0,5-5-4368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7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100 6 3608 0 0,'-3'-2'1529'0'0,"-3"-1"3328"0"0,0 2-1569 0 0,0 4-1015 0 0,-1 2-977 0 0,-1 10-632 0 0,-3 3-320 0 0,0 7-152 0 0,-4 4-32 0 0,4-5-864 0 0,2-7-1752 0 0,2-9-1081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7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3552 0 0,'0'0'0'0'0,"2"10"3025"0"0,8 0 1312 0 0,8 6-2593 0 0,0-8-672 0 0,3 2-639 0 0,0 8-81 0 0,-5-4-480 0 0,-4 3-1937 0 0,1 0-4800 0 0,-8-11 1416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6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5 1 6713 0 0,'-2'1'1440'0'0,"0"2"217"0"0,10 1-73 0 0,9 12-1080 0 0,3-2-352 0 0,1 2-560 0 0,6 6-4913 0 0,-19-19-992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6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121 0 5881 0 0,'-2'0'1816'0'0,"-12"5"1625"0"0,4-1 1368 0 0,0 2-4145 0 0,-2 5-480 0 0,-3 9 136 0 0,-1 4-360 0 0,-1 5-976 0 0,5-6-1841 0 0,0-4-3704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6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67 0 3936 0 0,'0'0'0'0'0,"-8"0"5762"0"0,1 6-1161 0 0,0 4-3097 0 0,0 5-400 0 0,-1 0-656 0 0,1 1-192 0 0,-1 8-192 0 0,0-8-1328 0 0,2-9-2265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6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5905 0 0,'0'4'2936'0'0,"1"2"1041"0"0,7 4-2720 0 0,5-2-25 0 0,-1 2-136 0 0,5 1-664 0 0,1-4-40 0 0,-1 3-280 0 0,-1 5-1464 0 0,-4-5-5346 0 0,-3-6 409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4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16 33 104 0 0,'-4'2'67'0'0,"4"-2"24"0"0,-1 0 0 0 0,0 0 0 0 0,0 0 0 0 0,1 1 0 0 0,-1-1 0 0 0,1 0 0 0 0,-1 1 0 0 0,0-1 0 0 0,1 0 0 0 0,-1 1 0 0 0,1-1 0 0 0,-1 1 0 0 0,0-1 0 0 0,1 1 0 0 0,0-1 0 0 0,-1 1 0 0 0,1-1 0 0 0,-1 1 0 0 0,0 1 0 0 0,1-2-65 0 0,0 0 0 0 0,0 0 0 0 0,0 0 0 0 0,0 1 0 0 0,0-1 0 0 0,0 0 0 0 0,0 0 0 0 0,0 0 0 0 0,1 0 1 0 0,-1 0-1 0 0,0 0 0 0 0,0 1 0 0 0,0-1 0 0 0,0 0 0 0 0,0 0 0 0 0,0 0 0 0 0,0 0 0 0 0,0 0 0 0 0,0 0 0 0 0,1 0 0 0 0,-1 1 1 0 0,0-1-1 0 0,0 0 0 0 0,0 0 0 0 0,0 0 0 0 0,0 0 0 0 0,0 0 0 0 0,1 0 0 0 0,-1 0 0 0 0,0 0 0 0 0,0 0 0 0 0,4 1 285 0 0,0 0 0 0 0,0-1-1 0 0,0 1 1 0 0,0-1 0 0 0,7 0-1 0 0,1 0 202 0 0,240-10 4069 0 0,-235 9-4485 0 0,83-6 495 0 0,272 4 95 0 0,-214 5-312 0 0,-151-2-383 0 0,0-1 1 0 0,-1 1-1 0 0,1-1 1 0 0,-1-1-1 0 0,0 1 1 0 0,1-1 0 0 0,-1 0-1 0 0,8-4 1 0 0,-14 6-1 0 0,0 0 1 0 0,0 0-1 0 0,0 0 1 0 0,0 0-1 0 0,0 0 1 0 0,0 0-1 0 0,0 0 1 0 0,1 0-1 0 0,-1 0 1 0 0,0-1-1 0 0,0 1 1 0 0,0 0-1 0 0,0 0 1 0 0,0 0-1 0 0,0 0 1 0 0,0 0-1 0 0,0 0 1 0 0,0 0-1 0 0,0 0 1 0 0,0 0-1 0 0,0 0 1 0 0,0 0-1 0 0,0 0 1 0 0,0 0-1 0 0,0-1 0 0 0,0 1 1 0 0,0 0-1 0 0,0 0 1 0 0,0 0-1 0 0,0 0 1 0 0,0 0-1 0 0,0 0 1 0 0,0 0-1 0 0,0 0 1 0 0,0 0-1 0 0,0 0 1 0 0,0 0-1 0 0,0-1 1 0 0,0 1-1 0 0,0 0 1 0 0,0 0-1 0 0,0 0 1 0 0,0 0-1 0 0,0 0 1 0 0,0 0-1 0 0,0 0 1 0 0,0 0-1 0 0,0 0 1 0 0,0 0-1 0 0,0 0 1 0 0,0 0-1 0 0,0-1 1 0 0,0 1-1 0 0,0 0 1 0 0,0 0-1 0 0,0 0 1 0 0,-1 0-1 0 0,1 0 1 0 0,0 0-1 0 0,0 0 1 0 0,0 0-1 0 0,0 0 1 0 0,0 0-1 0 0,0 0 1 0 0,0 0-1 0 0,0 0 1 0 0,-7-2-513 0 0,-20 1-896 0 0,21 1 761 0 0,1 0 1 0 0,-1 0 0 0 0,1-1-1 0 0,-1 0 1 0 0,-10-2 0 0 0,8-1-4350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6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1 688 0 0,'24'26'528'0'0,"29"19"560"0"0,21 14-136 0 0,9 12-728 0 0,0 1-104 0 0,2 0 152 0 0,-3-8-896 0 0,-28-32-2616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6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14 1256 0 0,'4'0'432'0'0,"48"8"360"0"0,12-4 384 0 0,11-6-688 0 0,-6-6-208 0 0,-3-4-2336 0 0,-51 9-304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6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2 412 3232 0 0,'0'-1'632'0'0,"-1"-13"-304"0"0,19-11 673 0 0,18-12-825 0 0,18-6-56 0 0,4-5 96 0 0,6-12 8 0 0,2-9 32 0 0,-5 4-776 0 0,-5 16-5137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5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 1 4817 0 0,'-4'2'776'0'0,"1"20"-864"0"0,25 17 728 0 0,22 14-328 0 0,41 21 160 0 0,-10-15-472 0 0,-1-13 336 0 0,1-17-264 0 0,-7-13-2088 0 0,-23-14-3297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6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3112 0 0,'1'0'1008'0'0,"24"4"-1016"0"0,8 3 328 0 0,12-5-88 0 0,7-3 41 0 0,2-6-1578 0 0,-29 2-2151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6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0 258 4224 0 0,'1'-1'569'0'0,"20"-14"-393"0"0,17-12 768 0 0,12-10-640 0 0,12-6-80 0 0,12-3 8 0 0,1 1-152 0 0,-18 13-3209 0 0,-29 21-487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5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 0 3808 0 0,'0'0'0'0'0,"-9"21"2385"0"0,10 7 231 0 0,23 8-1079 0 0,18 5-497 0 0,20-3-704 0 0,13-5-200 0 0,-4-2-736 0 0,1-14-2233 0 0,-25-14-5320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5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11 41 4272 0 0,'-6'0'985'0'0,"2"4"-609"0"0,22-2 392 0 0,15-2-512 0 0,17-6-160 0 0,10-7 144 0 0,7 0-280 0 0,0 2-2977 0 0,-36 7-911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9:53.95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0 229 5217 0 0,'14'-24'1816'0'0,"23"3"-968"0"0,19-5-544 0 0,11-4-120 0 0,6-3 16 0 0,3-3-784 0 0,-7-4-3097 0 0,-36 22-615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06.8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107 112 2072 0 0,'3'-1'759'0'0,"0"0"1"0"0,0-1-1 0 0,0 1 0 0 0,0-1 0 0 0,0 0 1 0 0,0 0-1 0 0,4-4 0 0 0,-6 5-660 0 0,0 1-1 0 0,-1-1 1 0 0,1 0-1 0 0,-1 0 1 0 0,1 0-1 0 0,-1 1 1 0 0,1-1-1 0 0,-1 0 1 0 0,1 0-1 0 0,-1 0 1 0 0,0 0-1 0 0,1 0 1 0 0,-1 0-1 0 0,0 0 1 0 0,0 0-1 0 0,0 0 1 0 0,0 0-1 0 0,0 0 1 0 0,0 0-1 0 0,0 0 1 0 0,0 0-1 0 0,0 0 0 0 0,-1 0 1 0 0,1 0-1 0 0,0 0 1 0 0,0 0-1 0 0,-1 0 1 0 0,1 0-1 0 0,-1 0 1 0 0,0-1-1 0 0,-1 0 46 0 0,1 0 0 0 0,-1 0 0 0 0,1 0-1 0 0,-1 1 1 0 0,0-1 0 0 0,1 1-1 0 0,-1-1 1 0 0,0 1 0 0 0,0-1 0 0 0,0 1-1 0 0,0 0 1 0 0,0 0 0 0 0,-1 0 0 0 0,1 0-1 0 0,0 1 1 0 0,0-1 0 0 0,-1 0 0 0 0,1 1-1 0 0,0 0 1 0 0,-1-1 0 0 0,1 1 0 0 0,0 0-1 0 0,-1 0 1 0 0,1 1 0 0 0,0-1-1 0 0,-5 1 1 0 0,6 0-19 0 0,0-1-1 0 0,-1 1 1 0 0,1-1-1 0 0,0 1 1 0 0,0 0-1 0 0,0-1 1 0 0,-1 1 0 0 0,1 0-1 0 0,-2 2 1 0 0,1-1 26 0 0,1 1 0 0 0,-1-1 0 0 0,0 1 0 0 0,1 0 1 0 0,-1 0-1 0 0,1 0 0 0 0,0-1 0 0 0,0 1 0 0 0,0 0 1 0 0,1 0-1 0 0,-1 0 0 0 0,1 0 0 0 0,-1 5 0 0 0,1-5-90 0 0,0 0 0 0 0,0-1 0 0 0,0 1 0 0 0,1-1 0 0 0,-1 1 0 0 0,1 0 0 0 0,-1-1-1 0 0,1 1 1 0 0,0-1 0 0 0,0 1 0 0 0,0-1 0 0 0,0 0 0 0 0,0 1 0 0 0,1-1 0 0 0,-1 0-1 0 0,3 3 1 0 0,1 0 82 0 0,1 0 0 0 0,12 8 0 0 0,-17-12-112 0 0,1 0 0 0 0,0 1 0 0 0,0-1 0 0 0,0 0-1 0 0,0-1 1 0 0,0 1 0 0 0,0 0 0 0 0,0-1 0 0 0,0 1 0 0 0,1-1 0 0 0,-1 1 0 0 0,0-1 0 0 0,0 0-1 0 0,3 0 1 0 0,-3-1-11 0 0,0 1 0 0 0,-1-1 0 0 0,1 1 0 0 0,-1-1 0 0 0,1 0 0 0 0,-1 0 0 0 0,0 0 0 0 0,1 0 0 0 0,-1 0-1 0 0,0 0 1 0 0,0 0 0 0 0,0 0 0 0 0,0 0 0 0 0,0-1 0 0 0,0 1 0 0 0,0 0 0 0 0,0-1 0 0 0,0 1 0 0 0,0-1 0 0 0,-1 1-1 0 0,1-1 1 0 0,-1 1 0 0 0,1-1 0 0 0,-1 0 0 0 0,0 1 0 0 0,1-1 0 0 0,-1-1 0 0 0,1-3-20 0 0,-1 1 0 0 0,0 0 0 0 0,0 0 0 0 0,0-1 0 0 0,-1 1 0 0 0,0 0 0 0 0,-1-6 0 0 0,1 8 10 0 0,-1-1 1 0 0,0 0 0 0 0,1 1 0 0 0,-2-1-1 0 0,1 1 1 0 0,0-1 0 0 0,-1 1-1 0 0,1 0 1 0 0,-1 0 0 0 0,0 0 0 0 0,-4-3-1 0 0,4 4-28 0 0,1 0 0 0 0,-1 0-1 0 0,1 0 1 0 0,-1 1 0 0 0,0-1-1 0 0,0 1 1 0 0,0 0 0 0 0,0 0-1 0 0,0 0 1 0 0,0 0-1 0 0,0 0 1 0 0,0 0 0 0 0,0 1-1 0 0,-5-1 1 0 0,7 2 16 0 0,0-1-1 0 0,-1 0 1 0 0,1 1-1 0 0,0-1 1 0 0,0 1-1 0 0,-1-1 1 0 0,1 1 0 0 0,0 0-1 0 0,0-1 1 0 0,0 1-1 0 0,0 0 1 0 0,0 0-1 0 0,0 0 1 0 0,0 0 0 0 0,0 0-1 0 0,0 0 1 0 0,0 0-1 0 0,0 0 1 0 0,1 0-1 0 0,-1 0 1 0 0,0 1 0 0 0,1-1-1 0 0,-1 0 1 0 0,1 0-1 0 0,-1 2 1 0 0,0 2 40 0 0,-1 0 0 0 0,1-1 1 0 0,0 1-1 0 0,1 0 0 0 0,-1 8 1 0 0,1-10-17 0 0,0 1 0 0 0,1 0 1 0 0,-1 0-1 0 0,1 0 0 0 0,0 0 1 0 0,0-1-1 0 0,0 1 0 0 0,1 0 1 0 0,-1-1-1 0 0,1 1 0 0 0,3 4 1 0 0,-3-6-4 0 0,-1 1 1 0 0,1-1-1 0 0,0 0 1 0 0,0 0 0 0 0,0-1-1 0 0,0 1 1 0 0,0 0-1 0 0,0-1 1 0 0,0 1-1 0 0,1-1 1 0 0,-1 0-1 0 0,1 1 1 0 0,-1-1-1 0 0,1 0 1 0 0,-1-1 0 0 0,1 1-1 0 0,4 1 1 0 0,-6-2-2 0 0,1 0 0 0 0,0 0 0 0 0,-1 0 1 0 0,1 0-1 0 0,0 0 0 0 0,-1 0 0 0 0,1 0 1 0 0,0-1-1 0 0,-1 1 0 0 0,1 0 0 0 0,0-1 1 0 0,-1 0-1 0 0,1 1 0 0 0,-1-1 0 0 0,1 0 0 0 0,-1 0 1 0 0,1 0-1 0 0,-1 1 0 0 0,2-3 0 0 0,-2 1-12 0 0,1 1 0 0 0,-1-1 0 0 0,1 0 0 0 0,-1 0 0 0 0,0-1 0 0 0,0 1 0 0 0,1 0 0 0 0,-2 0 0 0 0,1-1 0 0 0,0 1 0 0 0,1-5 0 0 0,-1 1-10 0 0,-1 0 0 0 0,1 0-1 0 0,-1 0 1 0 0,0 0 0 0 0,-1 0 0 0 0,1 0-1 0 0,-1 0 1 0 0,0 0 0 0 0,-1 0-1 0 0,-1-5 1 0 0,1 7-18 0 0,1 0 0 0 0,-1 1 0 0 0,0 0 0 0 0,-4-6 0 0 0,4 6-3 0 0,-1 0 1 0 0,0 0-1 0 0,0 1 1 0 0,0-1-1 0 0,0 0 1 0 0,0 1-1 0 0,-7-4 1 0 0,8 5 19 0 0,0 0-1 0 0,0 0 1 0 0,0 0 0 0 0,0 1 0 0 0,0-1-1 0 0,0 0 1 0 0,-1 1 0 0 0,1 0 0 0 0,0-1-1 0 0,0 1 1 0 0,0 0 0 0 0,-1 0 0 0 0,1 0-1 0 0,0 1 1 0 0,0-1 0 0 0,0 0 0 0 0,-1 1-1 0 0,1-1 1 0 0,0 1 0 0 0,0 0 0 0 0,0 0-1 0 0,0 0 1 0 0,0 0 0 0 0,0 0 0 0 0,0 0-1 0 0,-3 3 1 0 0,1 0 10 0 0,0 1 0 0 0,1 0 0 0 0,-1 0 0 0 0,1 0 0 0 0,0 0 0 0 0,0 0 0 0 0,1 1 0 0 0,0-1-1 0 0,-1 1 1 0 0,2 0 0 0 0,-1 0 0 0 0,1-1 0 0 0,0 1 0 0 0,0 0 0 0 0,0 0 0 0 0,1 11 0 0 0,1-14 9 0 0,-1 0 1 0 0,1 0-1 0 0,0 0 1 0 0,0 0-1 0 0,0 0 1 0 0,0 0-1 0 0,0 0 1 0 0,1 0-1 0 0,-1 0 1 0 0,1-1-1 0 0,0 1 1 0 0,-1-1-1 0 0,1 1 1 0 0,0-1-1 0 0,1 0 1 0 0,-1 0-1 0 0,0 0 1 0 0,1 0-1 0 0,-1 0 0 0 0,1 0 1 0 0,0-1-1 0 0,-1 1 1 0 0,1-1-1 0 0,0 0 1 0 0,0 0-1 0 0,0 0 1 0 0,0 0-1 0 0,0 0 1 0 0,3 0-1 0 0,-2 0 1 0 0,-1-1-1 0 0,1 1 0 0 0,0-1 1 0 0,0 0-1 0 0,-1 0 1 0 0,1 0-1 0 0,0 0 0 0 0,-1-1 1 0 0,1 0-1 0 0,0 1 1 0 0,-1-1-1 0 0,1-1 0 0 0,-1 1 1 0 0,1 0-1 0 0,-1-1 1 0 0,0 0-1 0 0,0 0 1 0 0,1 0-1 0 0,-1 0 0 0 0,0 0 1 0 0,-1 0-1 0 0,1-1 1 0 0,4-4-1 0 0,-5 5-19 0 0,-1-1 0 0 0,1 1 0 0 0,-1-1 0 0 0,0 1 1 0 0,0 0-1 0 0,1-1 0 0 0,-1 0 0 0 0,-1 1 0 0 0,1-1 0 0 0,0 0 0 0 0,-1 1 0 0 0,0-1 1 0 0,1 0-1 0 0,-1 0 0 0 0,0 0 0 0 0,0 1 0 0 0,-1-1 0 0 0,1 0 0 0 0,0 0 0 0 0,-1 1 1 0 0,0-1-1 0 0,0 0 0 0 0,1 1 0 0 0,-2-1 0 0 0,1 1 0 0 0,0-1 0 0 0,0 1 0 0 0,-1 0 1 0 0,1-1-1 0 0,-4-2 0 0 0,1 0-36 0 0,-1 1-1 0 0,0-1 1 0 0,0 1 0 0 0,0 0 0 0 0,-1 0 0 0 0,1 1 0 0 0,-1 0-1 0 0,0 0 1 0 0,0 0 0 0 0,0 1 0 0 0,-12-4 0 0 0,16 6 39 0 0,0-1 1 0 0,1 1-1 0 0,-1 0 1 0 0,0 0 0 0 0,1 0-1 0 0,-1 0 1 0 0,0 0-1 0 0,1 0 1 0 0,-1 0 0 0 0,0 0-1 0 0,1 0 1 0 0,-1 1-1 0 0,1-1 1 0 0,-1 1-1 0 0,0-1 1 0 0,1 1 0 0 0,-1 0-1 0 0,1 0 1 0 0,0-1-1 0 0,-1 1 1 0 0,1 0 0 0 0,0 0-1 0 0,-1 0 1 0 0,1 1-1 0 0,0-1 1 0 0,0 0-1 0 0,0 0 1 0 0,0 1 0 0 0,0-1-1 0 0,0 1 1 0 0,0-1-1 0 0,0 3 1 0 0,-1-2 12 0 0,1 1-1 0 0,1 0 1 0 0,-1 0 0 0 0,0 0-1 0 0,1 0 1 0 0,-1 0 0 0 0,1 0-1 0 0,0 0 1 0 0,0 0 0 0 0,0 0-1 0 0,1 0 1 0 0,-1 0 0 0 0,1 0-1 0 0,-1 0 1 0 0,1-1 0 0 0,0 1-1 0 0,3 5 1 0 0,3 3 21 0 0,0 0 0 0 0,1-1 0 0 0,0 0 0 0 0,11 10 0 0 0,-18-19-33 0 0,0 0 1 0 0,0 0-1 0 0,0-1 0 0 0,0 1 1 0 0,0 0-1 0 0,0 0 0 0 0,0-1 1 0 0,0 1-1 0 0,1 0 0 0 0,-1-1 1 0 0,0 1-1 0 0,0-1 0 0 0,1 0 1 0 0,-1 1-1 0 0,0-1 0 0 0,2 0 1 0 0,-2 0 3 0 0,0 0 0 0 0,0 0 1 0 0,0 0-1 0 0,0-1 1 0 0,0 1-1 0 0,0 0 1 0 0,-1 0-1 0 0,1-1 1 0 0,0 1-1 0 0,0-1 0 0 0,0 1 1 0 0,0-1-1 0 0,0 1 1 0 0,-1-1-1 0 0,1 0 1 0 0,1-1-1 0 0,0 0-21 0 0,-1 0-1 0 0,1-1 1 0 0,0 1 0 0 0,-1-1 0 0 0,0 1-1 0 0,0-1 1 0 0,0 1 0 0 0,0-1-1 0 0,0 0 1 0 0,0 0 0 0 0,-1 0 0 0 0,1-4-1 0 0,-1 2-99 0 0,0 0 0 0 0,0-1 1 0 0,0 1-1 0 0,-1 0 0 0 0,1-1 0 0 0,-1 1 0 0 0,-3-7 0 0 0,4 11-21 0 0,-1-1 0 0 0,1 1 1 0 0,-1-1-1 0 0,0 1 0 0 0,0 0 1 0 0,0-1-1 0 0,1 1 0 0 0,-1 0 0 0 0,0 0 1 0 0,-1 0-1 0 0,1 0 0 0 0,0 0 1 0 0,0 0-1 0 0,0 0 0 0 0,-1 0 0 0 0,1 0 1 0 0,0 0-1 0 0,-1 1 0 0 0,1-1 1 0 0,-1 0-1 0 0,1 1 0 0 0,-1-1 0 0 0,1 1 1 0 0,-1 0-1 0 0,1 0 0 0 0,-1-1 0 0 0,1 1 1 0 0,-1 0-1 0 0,-1 0 0 0 0,1 1-223 0 0,1-1 0 0 0,-1 0 0 0 0,1 0 0 0 0,-1 1 0 0 0,1-1 0 0 0,0 1 0 0 0,-1-1 0 0 0,1 1 0 0 0,0 0 0 0 0,-1 0-1 0 0,1-1 1 0 0,0 1 0 0 0,0 0 0 0 0,0 0 0 0 0,0 0 0 0 0,-2 2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5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38 29 104 0 0,'-1'-4'482'0'0,"0"0"1"0"0,-1-16 7553 0 0,1 25-7142 0 0,1 9-384 0 0,1 6-70 0 0,-1 207 1841 0 0,-1-160-1990 0 0,-2 162 156 0 0,3-222-431 0 0,0 2 65 0 0,0 0 0 0 0,-1 0 0 0 0,-1 9 0 0 0,1-16-52 0 0,1 0-1 0 0,0-1 1 0 0,-1 1 0 0 0,1 0-1 0 0,-1-1 1 0 0,0 1 0 0 0,0 0-1 0 0,1-1 1 0 0,-1 1 0 0 0,0-1-1 0 0,0 1 1 0 0,0-1 0 0 0,-1 0 0 0 0,1 1-1 0 0,0-1 1 0 0,0 0 0 0 0,-1 0-1 0 0,1 0 1 0 0,-1 0 0 0 0,1 0-1 0 0,-3 1 1 0 0,4-2-27 0 0,0 0 1 0 0,0 0-1 0 0,-1 0 0 0 0,1 0 0 0 0,0 0 1 0 0,0 0-1 0 0,0 0 0 0 0,0 0 0 0 0,0 0 1 0 0,0 0-1 0 0,0 0 0 0 0,0 0 1 0 0,0 0-1 0 0,-1 0 0 0 0,1 0 0 0 0,0 0 1 0 0,0 0-1 0 0,0 0 0 0 0,0 0 0 0 0,0 0 1 0 0,0 0-1 0 0,0-1 0 0 0,0 1 1 0 0,0 0-1 0 0,0 0 0 0 0,0 0 0 0 0,0 0 1 0 0,0 0-1 0 0,0 0 0 0 0,0 0 0 0 0,0 0 1 0 0,0 0-1 0 0,-1 0 0 0 0,1 0 1 0 0,0-1-1 0 0,0 1 0 0 0,0 0 0 0 0,0 0 1 0 0,0 0-1 0 0,0 0 0 0 0,0 0 0 0 0,0 0 1 0 0,0 0-1 0 0,0 0 0 0 0,1-1 1 0 0,-1-5-181 0 0,0 5 134 0 0,2-17-1778 0 0,6-22 0 0 0,-1 5-1636 0 0,0-4-731 0 0,-2 14 666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06.8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139 95 488 0 0,'3'-12'7688'0'0,"1"-3"-1572"0"0,-4 15-6038 0 0,0-1-1 0 0,0 0 1 0 0,0 1-1 0 0,0-1 1 0 0,0 1-1 0 0,0-1 1 0 0,0 1-1 0 0,0-1 1 0 0,0 1-1 0 0,0-1 1 0 0,0 1-1 0 0,0-1 1 0 0,-1 1-1 0 0,1-1 1 0 0,0 1 0 0 0,0-1-1 0 0,-1 1 1 0 0,1-1-1 0 0,0 1 1 0 0,-1-1-1 0 0,0 0 1 0 0,1 1-43 0 0,-1 0 1 0 0,1 0 0 0 0,-1 0 0 0 0,1-1 0 0 0,-1 1 0 0 0,0 0-1 0 0,1 0 1 0 0,-1 0 0 0 0,1 0 0 0 0,-1 0 0 0 0,0 0 0 0 0,1 0-1 0 0,-1 0 1 0 0,1 0 0 0 0,-1 1 0 0 0,0-1 0 0 0,0 0 11 0 0,-3 0-9 0 0,1 1 0 0 0,0-1 0 0 0,-1 1 0 0 0,1 0 0 0 0,0 0 0 0 0,-1 0 0 0 0,1 0 0 0 0,-5 3 0 0 0,7-3 10 0 0,0-1-1 0 0,0 1 1 0 0,0 0 0 0 0,0 0-1 0 0,0 0 1 0 0,1 0-1 0 0,-1 0 1 0 0,0 0-1 0 0,0 1 1 0 0,1-1 0 0 0,-1 0-1 0 0,1 0 1 0 0,-1 0-1 0 0,1 1 1 0 0,-1-1 0 0 0,1 0-1 0 0,0 1 1 0 0,-1-1-1 0 0,1 0 1 0 0,0 1-1 0 0,0-1 1 0 0,0 0 0 0 0,0 1-1 0 0,1 1 1 0 0,-1 1 39 0 0,1-1-1 0 0,0 0 1 0 0,0 0 0 0 0,0 0-1 0 0,0 0 1 0 0,1 0 0 0 0,-1 0-1 0 0,1 0 1 0 0,0-1 0 0 0,0 1-1 0 0,0-1 1 0 0,0 1 0 0 0,0-1 0 0 0,0 1-1 0 0,1-1 1 0 0,3 3 0 0 0,-2-3-6 0 0,0 1 1 0 0,-1-1-1 0 0,1 0 1 0 0,0 0 0 0 0,0 0-1 0 0,1 0 1 0 0,-1-1-1 0 0,0 1 1 0 0,0-1 0 0 0,1 0-1 0 0,7 0 1 0 0,-11-1-71 0 0,0 0 0 0 0,0 0 0 0 0,0 0 0 0 0,0 0 0 0 0,0 0 0 0 0,0 0 0 0 0,-1 0 0 0 0,1-1 0 0 0,0 1 0 0 0,0 0 0 0 0,0-1 0 0 0,0 1 0 0 0,0 0 0 0 0,-1-1-1 0 0,1 1 1 0 0,0-1 0 0 0,0 0 0 0 0,-1 1 0 0 0,1-1 0 0 0,0 0 0 0 0,-1 1 0 0 0,1-1 0 0 0,0-1 0 0 0,0 1-5 0 0,0-1-1 0 0,0 0 0 0 0,-1 0 0 0 0,1 0 1 0 0,-1 0-1 0 0,1 0 0 0 0,-1 0 1 0 0,0 0-1 0 0,1 0 0 0 0,-1-3 0 0 0,-1 0 7 0 0,1-1-1 0 0,-1 1 1 0 0,0-1-1 0 0,0 1 1 0 0,-1 0-1 0 0,1 0 1 0 0,-4-8-1 0 0,3 11-20 0 0,1-1-1 0 0,-1 1 1 0 0,0 0 0 0 0,0 0-1 0 0,0 0 1 0 0,0 0 0 0 0,0 0-1 0 0,-1 0 1 0 0,1 1 0 0 0,-1-1-1 0 0,1 1 1 0 0,-1-1 0 0 0,1 1-1 0 0,-1 0 1 0 0,0 0 0 0 0,0 0-1 0 0,1 0 1 0 0,-1 1 0 0 0,0-1 0 0 0,0 1-1 0 0,0 0 1 0 0,0-1 0 0 0,0 2-1 0 0,-5-1 1 0 0,4 0-2 0 0,-1 1-1 0 0,1 0 1 0 0,-1 0-1 0 0,1 0 1 0 0,-1 0 0 0 0,1 0-1 0 0,0 1 1 0 0,-1 0-1 0 0,1 0 1 0 0,0 0 0 0 0,0 1-1 0 0,1-1 1 0 0,-1 1-1 0 0,-5 5 1 0 0,6-5 14 0 0,0 1 1 0 0,0-1-1 0 0,0 1 1 0 0,1 0-1 0 0,-1 0 1 0 0,1 0-1 0 0,0 1 1 0 0,1-1-1 0 0,-1 0 1 0 0,1 1-1 0 0,0-1 0 0 0,0 1 1 0 0,0-1-1 0 0,0 1 1 0 0,1 0-1 0 0,0 5 1 0 0,0-8 5 0 0,1-1 0 0 0,-1 1 0 0 0,0-1 1 0 0,1 1-1 0 0,-1-1 0 0 0,1 1 0 0 0,0-1 0 0 0,-1 1 1 0 0,1-1-1 0 0,0 0 0 0 0,0 1 0 0 0,0-1 1 0 0,0 0-1 0 0,0 0 0 0 0,0 0 0 0 0,0 0 0 0 0,1 0 1 0 0,-1 0-1 0 0,0 0 0 0 0,0 0 0 0 0,1 0 1 0 0,-1-1-1 0 0,1 1 0 0 0,-1 0 0 0 0,1-1 0 0 0,-1 1 1 0 0,2-1-1 0 0,3 2 9 0 0,-1-1 1 0 0,1 0-1 0 0,-1-1 1 0 0,0 1 0 0 0,1-1-1 0 0,8-1 1 0 0,-9 0-15 0 0,-1 0 0 0 0,1 0 0 0 0,0 0 0 0 0,-1-1 0 0 0,1 1 0 0 0,-1-1 0 0 0,1 0 1 0 0,-1 0-1 0 0,0-1 0 0 0,0 0 0 0 0,0 1 0 0 0,0-1 0 0 0,0 0 0 0 0,-1-1 0 0 0,0 1 0 0 0,1-1 0 0 0,2-4 1 0 0,-4 6-6 0 0,0-1 0 0 0,0 0 0 0 0,-1-1 0 0 0,1 1 0 0 0,-1 0 0 0 0,0 0 0 0 0,0-1 1 0 0,0 1-1 0 0,0-1 0 0 0,0 1 0 0 0,-1-1 0 0 0,1 1 0 0 0,-1-1 0 0 0,0 1 0 0 0,0-1 1 0 0,0 1-1 0 0,-1-1 0 0 0,1 1 0 0 0,-1-1 0 0 0,0 1 0 0 0,0-1 0 0 0,0 1 0 0 0,-1 0 1 0 0,-2-5-1 0 0,1 3-7 0 0,0 0 1 0 0,-1 0 0 0 0,0 0 0 0 0,0 0-1 0 0,0 1 1 0 0,0 0 0 0 0,-1 0 0 0 0,-7-5-1 0 0,10 7-8 0 0,-1 1 0 0 0,0-1 0 0 0,0 1 0 0 0,0-1 0 0 0,0 1 0 0 0,-1 0 0 0 0,1 0 0 0 0,0 1-1 0 0,0-1 1 0 0,-1 0 0 0 0,1 1 0 0 0,-6 0 0 0 0,6 0 11 0 0,1 0 1 0 0,0 1-1 0 0,0-1 1 0 0,0 1-1 0 0,0 0 1 0 0,0-1-1 0 0,0 1 1 0 0,0 0-1 0 0,0 0 1 0 0,0 0-1 0 0,0 0 0 0 0,1 1 1 0 0,-1-1-1 0 0,0 0 1 0 0,1 1-1 0 0,-1-1 1 0 0,1 1-1 0 0,-1 0 1 0 0,1-1-1 0 0,-2 5 1 0 0,0-1 22 0 0,0 0 1 0 0,1 0-1 0 0,-1 0 1 0 0,2 1-1 0 0,-1-1 1 0 0,-1 8 0 0 0,2-9-6 0 0,0 1 0 0 0,0-1 0 0 0,1 1 1 0 0,0-1-1 0 0,0 1 0 0 0,0-1 0 0 0,1 1 1 0 0,-1-1-1 0 0,1 1 0 0 0,0-1 0 0 0,0 1 1 0 0,1-1-1 0 0,-1 0 0 0 0,1 0 0 0 0,0 0 1 0 0,4 8-1 0 0,-3-8 5 0 0,1-1-1 0 0,-1 1 1 0 0,0-1 0 0 0,1 0 0 0 0,0 0-1 0 0,-1 0 1 0 0,1 0 0 0 0,0 0 0 0 0,1-1-1 0 0,-1 0 1 0 0,0 0 0 0 0,1 0 0 0 0,-1 0-1 0 0,1-1 1 0 0,6 1 0 0 0,-9-1-15 0 0,0-1 0 0 0,0 1 1 0 0,0-1-1 0 0,0 0 0 0 0,1 0 0 0 0,-1 0 0 0 0,0 0 0 0 0,0 0 1 0 0,0-1-1 0 0,0 1 0 0 0,0-1 0 0 0,0 1 0 0 0,0-1 1 0 0,0 0-1 0 0,0 1 0 0 0,0-1 0 0 0,3-2 0 0 0,-3 1 7 0 0,0 0 0 0 0,0 0 0 0 0,0 0 0 0 0,0 0 0 0 0,0 0-1 0 0,-1-1 1 0 0,1 1 0 0 0,-1 0 0 0 0,1-1 0 0 0,-1 1 0 0 0,2-6 0 0 0,-1 0 11 0 0,0 0 0 0 0,-1 0 0 0 0,1-1 0 0 0,-2 1 1 0 0,1-1-1 0 0,-1 1 0 0 0,-1-15 0 0 0,0 22-22 0 0,1 0-1 0 0,0 0 0 0 0,0 0 0 0 0,-1 0 0 0 0,1 0 0 0 0,0 0 1 0 0,-1 0-1 0 0,1 0 0 0 0,-1 0 0 0 0,1 0 0 0 0,-1 0 1 0 0,0 0-1 0 0,1 1 0 0 0,-1-1 0 0 0,0 0 0 0 0,0 0 1 0 0,0 1-1 0 0,-1-2 0 0 0,0 1-7 0 0,0 0 1 0 0,0 0-1 0 0,0 0 1 0 0,0 0-1 0 0,0 1 0 0 0,0-1 1 0 0,-1 0-1 0 0,-2 1 1 0 0,0-1-9 0 0,0 1 1 0 0,0 0 0 0 0,0 0 0 0 0,0 0 0 0 0,0 1-1 0 0,0-1 1 0 0,-5 3 0 0 0,7-2 12 0 0,0 0 0 0 0,1 0-1 0 0,-1 1 1 0 0,0 0 0 0 0,1-1 0 0 0,-1 1 0 0 0,1 0-1 0 0,0 0 1 0 0,0 1 0 0 0,-1-1 0 0 0,1 0-1 0 0,1 1 1 0 0,-1-1 0 0 0,0 1 0 0 0,1-1 0 0 0,-1 1-1 0 0,0 3 1 0 0,-2 2 25 0 0,1 0-1 0 0,1 0 0 0 0,-1 0 1 0 0,1 0-1 0 0,0 9 1 0 0,1-16-16 0 0,1 1 0 0 0,0-1 0 0 0,0 1 0 0 0,0-1 0 0 0,0 0 0 0 0,0 1 0 0 0,1-1 0 0 0,-1 1 0 0 0,0-1 0 0 0,1 0 0 0 0,-1 1 0 0 0,1-1 0 0 0,-1 0 0 0 0,1 1 0 0 0,0-1 0 0 0,-1 0 0 0 0,3 3 0 0 0,-2-3 7 0 0,1 1 0 0 0,0-1-1 0 0,-1 0 1 0 0,1 1 0 0 0,0-1 0 0 0,0 0-1 0 0,0 0 1 0 0,0 0 0 0 0,0 0 0 0 0,3 1-1 0 0,2-1 24 0 0,-1 1 1 0 0,1-1-1 0 0,0 0 0 0 0,-1-1 0 0 0,1 0 0 0 0,10-1 0 0 0,-13 1-33 0 0,-1 0 0 0 0,0-1 0 0 0,0 0-1 0 0,0 1 1 0 0,0-1 0 0 0,0 0 0 0 0,0-1 0 0 0,0 1 0 0 0,0 0-1 0 0,0-1 1 0 0,3-2 0 0 0,-4 2 4 0 0,0 1 1 0 0,-1-1-1 0 0,1 0 1 0 0,-1 0-1 0 0,1 0 0 0 0,-1 0 1 0 0,0 0-1 0 0,0 0 1 0 0,0 0-1 0 0,0 0 0 0 0,0 0 1 0 0,0 0-1 0 0,0-1 0 0 0,-1 1 1 0 0,1 0-1 0 0,-1-4 1 0 0,1 0-10 0 0,-1 1 1 0 0,0-1 0 0 0,-1 0 0 0 0,1 1 0 0 0,-1-1-1 0 0,0 1 1 0 0,-1-1 0 0 0,1 1 0 0 0,-1 0 0 0 0,0-1-1 0 0,0 1 1 0 0,-4-5 0 0 0,3 4 3 0 0,-1 0 0 0 0,0 0-1 0 0,0 1 1 0 0,-1-1 0 0 0,0 1-1 0 0,0 0 1 0 0,0 0 0 0 0,0 1 0 0 0,-9-6-1 0 0,12 9-12 0 0,1 0 0 0 0,-1-1-1 0 0,0 1 1 0 0,0 0 0 0 0,-1 1-1 0 0,1-1 1 0 0,0 0 0 0 0,0 0-1 0 0,0 1 1 0 0,0 0 0 0 0,-1-1 0 0 0,1 1-1 0 0,0 0 1 0 0,0 0 0 0 0,-1 0-1 0 0,1 0 1 0 0,-4 1 0 0 0,5 0 12 0 0,-1 0 0 0 0,0 0 0 0 0,0-1 0 0 0,0 2 0 0 0,1-1 1 0 0,-1 0-1 0 0,1 0 0 0 0,-1 0 0 0 0,1 1 0 0 0,-1-1 0 0 0,1 1 0 0 0,0-1 1 0 0,-1 1-1 0 0,1 0 0 0 0,0-1 0 0 0,0 1 0 0 0,0 0 0 0 0,1 0 1 0 0,-2 3-1 0 0,-1 3 4 0 0,1 0 0 0 0,0 0 0 0 0,0 1 1 0 0,1-1-1 0 0,0 1 0 0 0,0-1 1 0 0,1 1-1 0 0,1 16 0 0 0,0-21 8 0 0,-1 1-1 0 0,1-1 1 0 0,0 1-1 0 0,0-1 1 0 0,1 0-1 0 0,-1 1 1 0 0,1-1-1 0 0,0 0 1 0 0,0 0-1 0 0,0 0 1 0 0,1 0-1 0 0,0 0 1 0 0,-1-1-1 0 0,1 1 1 0 0,1-1-1 0 0,-1 0 1 0 0,0 0 0 0 0,6 4-1 0 0,-9-6 1 0 0,1-1 0 0 0,0 1 0 0 0,0-1 0 0 0,0 1 0 0 0,0-1 0 0 0,0 0 0 0 0,0 1 0 0 0,0-1 0 0 0,0 0 0 0 0,0 1 0 0 0,0-1-1 0 0,0 0 1 0 0,0 0 0 0 0,0 0 0 0 0,2 0 0 0 0,-2 0-7 0 0,-1-1-1 0 0,1 1 1 0 0,-1 0 0 0 0,1-1-1 0 0,0 1 1 0 0,-1 0-1 0 0,1-1 1 0 0,-1 1 0 0 0,1 0-1 0 0,-1-1 1 0 0,1 1-1 0 0,-1-1 1 0 0,1 1-1 0 0,-1-1 1 0 0,1 1 0 0 0,-1-1-1 0 0,1 0 1 0 0,-1 0-1 0 0,1-2-4 0 0,0 0-1 0 0,0 1 1 0 0,0-1-1 0 0,0 0 1 0 0,-1 0-1 0 0,1 0 0 0 0,-1 0 1 0 0,0-6-1 0 0,-1-1-7 0 0,0 0-1 0 0,0 0 1 0 0,-1 0-1 0 0,0 0 1 0 0,-7-16-1 0 0,7 21-3 0 0,0 0 0 0 0,0 0 0 0 0,-1 0 0 0 0,0 0 0 0 0,0 1 1 0 0,0-1-1 0 0,0 1 0 0 0,-1 0 0 0 0,0 0 0 0 0,0 0 0 0 0,-8-6 0 0 0,11 10 13 0 0,0-1-1 0 0,0 0 1 0 0,0 1 0 0 0,1-1 0 0 0,-1 1 0 0 0,0-1 0 0 0,-1 1 0 0 0,1 0 0 0 0,0-1 0 0 0,0 1 0 0 0,0 0-1 0 0,0 0 1 0 0,0 0 0 0 0,0 0 0 0 0,0 0 0 0 0,0 0 0 0 0,0 0 0 0 0,0 0 0 0 0,-1 0 0 0 0,1 0 0 0 0,0 0 0 0 0,0 1-1 0 0,0-1 1 0 0,0 1 0 0 0,0-1 0 0 0,0 0 0 0 0,0 1 0 0 0,0 0 0 0 0,0-1 0 0 0,1 1 0 0 0,-1 0 0 0 0,0-1-1 0 0,0 1 1 0 0,0 0 0 0 0,1 0 0 0 0,-1 0 0 0 0,0-1 0 0 0,1 1 0 0 0,-2 2 0 0 0,-1 3-8 0 0,0 0 1 0 0,1 0-1 0 0,-1 0 1 0 0,1 0-1 0 0,-1 8 1 0 0,0-6 37 0 0,2 1-1 0 0,-1-1 1 0 0,0 16 0 0 0,2-21-10 0 0,0 0 0 0 0,1 0 1 0 0,-1 0-1 0 0,0 0 0 0 0,1 0 0 0 0,0 0 1 0 0,0 0-1 0 0,0 0 0 0 0,0-1 0 0 0,0 1 0 0 0,0 0 1 0 0,1-1-1 0 0,-1 1 0 0 0,4 3 0 0 0,-1-2 6 0 0,0 0-1 0 0,0-1 0 0 0,0 1 1 0 0,1-1-1 0 0,-1 0 0 0 0,1 0 0 0 0,5 2 1 0 0,-8-4-23 0 0,0-1 0 0 0,-1 1 0 0 0,1 0 0 0 0,0-1 0 0 0,0 1 0 0 0,0-1 0 0 0,0 0 0 0 0,0 0 0 0 0,0 0 0 0 0,3 0-1 0 0,-4 0-16 0 0,1 0 0 0 0,-1-1 0 0 0,0 1 0 0 0,0-1 0 0 0,0 1 0 0 0,0 0 0 0 0,0-1 0 0 0,-1 0-1 0 0,1 1 1 0 0,0-1 0 0 0,0 0 0 0 0,0 1 0 0 0,0-1 0 0 0,-1 0 0 0 0,1 0 0 0 0,0 1-1 0 0,-1-1 1 0 0,1 0 0 0 0,0 0 0 0 0,0-2 0 0 0,1-1-428 0 0,-1-1-1 0 0,1 0 1 0 0,-1 1-1 0 0,0-1 1 0 0,0 1-1 0 0,-1-6 1 0 0,1-28-6861 0 0,-1 26 3277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06.8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327 1 2208 0 0,'16'1'7728'0'0,"-8"0"-6305"0"0,-7 0-1280 0 0,-1-1 0 0 0,1 0 0 0 0,-1 0 0 0 0,1 1 0 0 0,-1-1 0 0 0,1 0 0 0 0,-1 1 0 0 0,1-1 0 0 0,-1 0 0 0 0,1 1 0 0 0,-1-1 0 0 0,0 1 0 0 0,1-1 0 0 0,-1 1 0 0 0,0-1 0 0 0,1 1-1 0 0,-1-1 1 0 0,0 1 0 0 0,1-1 0 0 0,-1 1 0 0 0,0-1 0 0 0,0 1 0 0 0,0 0 0 0 0,0-1 0 0 0,0 1 0 0 0,0-1 0 0 0,1 1 0 0 0,-1 0 0 0 0,0-1 0 0 0,-1 1 0 0 0,1-1 0 0 0,0 1 0 0 0,0 0 0 0 0,0-1-1 0 0,0 1 1 0 0,-1 0 0 0 0,1 0-118 0 0,0 0 118 0 0,0 1 1 0 0,-1-1-1 0 0,1 0 0 0 0,-1 1 0 0 0,1-1 0 0 0,-1 1 0 0 0,-1 2 0 0 0,-15 25 1799 0 0,13-21-1705 0 0,-1-1 1 0 0,0 1-1 0 0,-1-1 1 0 0,1 0-1 0 0,-1 0 1 0 0,-1-1-1 0 0,1 0 0 0 0,-1 0 1 0 0,0 0-1 0 0,-1-1 1 0 0,-14 8-1 0 0,15-9-141 0 0,0-1 1 0 0,0 0-1 0 0,-1-1 0 0 0,1 1 1 0 0,-1-1-1 0 0,1-1 1 0 0,-1 0-1 0 0,0 0 0 0 0,0 0 1 0 0,0-1-1 0 0,0 0 0 0 0,1-1 1 0 0,-1 0-1 0 0,-8-1 0 0 0,5-1-14 0 0,1 0-1 0 0,-1 0 1 0 0,1-1-1 0 0,-1 0 1 0 0,1 0-1 0 0,-13-9 1 0 0,19 10-234 0 0,1 0 0 0 0,0 1 0 0 0,-1-1 0 0 0,1 0 0 0 0,0-1 0 0 0,0 1 1 0 0,1 0-1 0 0,-4-5 0 0 0,5 5-264 0 0,-1 0 0 0 0,1 0 0 0 0,0 0 0 0 0,0 0 0 0 0,0-1 0 0 0,0 1 0 0 0,0 0 0 0 0,1 0 0 0 0,0-1 0 0 0,-1 1 0 0 0,1 0 0 0 0,1-4 0 0 0,2-19-6929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1:23.69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51 69 584 0 0,'-3'-1'735'0'0,"1"0"1"0"0,-1-1-1 0 0,1 1 1 0 0,-1-1-1 0 0,1 0 1 0 0,0 0-1 0 0,-1 0 0 0 0,1 0 1 0 0,0 0-1 0 0,-1-3 1 0 0,2 4-579 0 0,0 1-1 0 0,1-1 1 0 0,-1 0 0 0 0,1 0 0 0 0,-1 0 0 0 0,1 0 0 0 0,0 0-1 0 0,-1 1 1 0 0,1-1 0 0 0,0 0 0 0 0,0 0 0 0 0,0 0 0 0 0,0 0-1 0 0,0-2 1 0 0,0 3-134 0 0,0-1 0 0 0,0 0 0 0 0,0 1-1 0 0,1-1 1 0 0,-1 0 0 0 0,0 1 0 0 0,1-1 0 0 0,-1 1 0 0 0,0-1-1 0 0,1 1 1 0 0,-1-1 0 0 0,1 1 0 0 0,-1-1 0 0 0,1 1-1 0 0,-1 0 1 0 0,1-1 0 0 0,-1 1 0 0 0,1-1 0 0 0,-1 1 0 0 0,1 0-1 0 0,0 0 1 0 0,-1-1 0 0 0,1 1 0 0 0,0 0 0 0 0,1-2 12 0 0,2 1-15 0 0,12 1 129 0 0,-15 1-49 0 0,1-1 0 0 0,0 0 0 0 0,-1 1 0 0 0,1-1 0 0 0,0 1 0 0 0,-1-1 0 0 0,1 1 0 0 0,0 0 0 0 0,-1 0 0 0 0,1 0 0 0 0,-1-1 0 0 0,1 2 0 0 0,-1-1 0 0 0,0 0 0 0 0,0 0 0 0 0,1 0 0 0 0,-1 1 0 0 0,0-1 0 0 0,0 0 0 0 0,0 1 0 0 0,0-1 0 0 0,0 1 0 0 0,-1-1 0 0 0,1 1 0 0 0,0 0 0 0 0,-1-1 0 0 0,2 4 0 0 0,-2-4-24 0 0,0 1 0 0 0,0-1 0 0 0,0 1 0 0 0,0-1 0 0 0,0 1 0 0 0,0-1 0 0 0,0 0 0 0 0,0 1 0 0 0,-1-1 0 0 0,1 1 0 0 0,0-1 0 0 0,-1 1 0 0 0,1-1 0 0 0,-1 0 0 0 0,0 1 0 0 0,1-1 0 0 0,-1 0 0 0 0,0 0 0 0 0,0 1 0 0 0,0-1 0 0 0,0 0 0 0 0,0 0 0 0 0,0 0 0 0 0,0 0 0 0 0,0 0 0 0 0,0 0 1 0 0,-1 0-1 0 0,1-1 0 0 0,0 1 0 0 0,0 0 0 0 0,-1-1 0 0 0,-1 2 0 0 0,0-2 15 0 0,1 1 0 0 0,-1-1 0 0 0,1 1 0 0 0,-1-1 0 0 0,1 0 0 0 0,-1 1 0 0 0,1-1 0 0 0,-1-1 0 0 0,1 1 0 0 0,-1 0 0 0 0,1-1 0 0 0,-1 1 0 0 0,1-1 0 0 0,-1 0 0 0 0,-3-1 0 0 0,4 1-72 0 0,1 0 0 0 0,0 0 1 0 0,-1 1-1 0 0,1-1 0 0 0,0 0 0 0 0,0 0 0 0 0,0 0 0 0 0,0 0 0 0 0,0 0 0 0 0,0-1 0 0 0,0 1 0 0 0,0 0 1 0 0,1 0-1 0 0,-1-1 0 0 0,0 1 0 0 0,1 0 0 0 0,-1-1 0 0 0,1 1 0 0 0,-1-1 0 0 0,1 1 0 0 0,0 0 0 0 0,-1-1 0 0 0,1 1 1 0 0,0-1-1 0 0,0 1 0 0 0,0-1 0 0 0,0 1 0 0 0,1-4 0 0 0,0 3-25 0 0,-1 0-1 0 0,1 1 1 0 0,0-1-1 0 0,0 0 1 0 0,0 0 0 0 0,0 1-1 0 0,0-1 1 0 0,1 0-1 0 0,-1 1 1 0 0,0-1-1 0 0,1 1 1 0 0,-1 0 0 0 0,1-1-1 0 0,-1 1 1 0 0,1 0-1 0 0,3-2 1 0 0,-3 2 1 0 0,1-1 1 0 0,0 1-1 0 0,0-1 1 0 0,0 1-1 0 0,0 0 1 0 0,0 0-1 0 0,0 1 1 0 0,0-1-1 0 0,0 1 1 0 0,4-1-1 0 0,-6 1 4 0 0,0 0 0 0 0,0 1 0 0 0,0-1 0 0 0,0 0-1 0 0,0 0 1 0 0,0 1 0 0 0,-1-1 0 0 0,1 1 0 0 0,0-1 0 0 0,0 1-1 0 0,0-1 1 0 0,-1 1 0 0 0,1-1 0 0 0,0 1 0 0 0,-1 0 0 0 0,1-1-1 0 0,-1 1 1 0 0,1 0 0 0 0,0 0 0 0 0,-1-1 0 0 0,0 1 0 0 0,1 0-1 0 0,-1 0 1 0 0,1 0 0 0 0,-1 0 0 0 0,0 0 0 0 0,0-1 0 0 0,1 1-1 0 0,-1 0 1 0 0,0 0 0 0 0,0 0 0 0 0,0 0 0 0 0,0 0-1 0 0,0 1 1 0 0,0 0 34 0 0,0 0 1 0 0,0 0-1 0 0,0-1 0 0 0,-1 1 0 0 0,1 0 0 0 0,0 0 0 0 0,-1 0 1 0 0,1 0-1 0 0,-1-1 0 0 0,0 1 0 0 0,0 0 0 0 0,1 0 0 0 0,-1-1 1 0 0,0 1-1 0 0,0-1 0 0 0,-2 3 0 0 0,2-3 7 0 0,0 0-1 0 0,-1 0 1 0 0,1 0 0 0 0,0 0 0 0 0,-1-1-1 0 0,1 1 1 0 0,-1 0 0 0 0,1 0-1 0 0,-1-1 1 0 0,1 1 0 0 0,-1-1-1 0 0,0 0 1 0 0,1 1 0 0 0,-1-1 0 0 0,1 0-1 0 0,-1 0 1 0 0,0 0 0 0 0,-1 0-1 0 0,1 0-24 0 0,1-1 1 0 0,0 1-1 0 0,0-1 0 0 0,0 1 0 0 0,-1-1 0 0 0,1 1 0 0 0,0-1 1 0 0,0 0-1 0 0,0 1 0 0 0,0-1 0 0 0,0 0 0 0 0,0 0 0 0 0,0 0 1 0 0,0 0-1 0 0,1 0 0 0 0,-1 0 0 0 0,0 0 0 0 0,0 0 0 0 0,1 0 1 0 0,-1 0-1 0 0,1 0 0 0 0,-1 0 0 0 0,1-1 0 0 0,-1-1 0 0 0,0 2-20 0 0,1-1 0 0 0,-1 0 0 0 0,1 1 0 0 0,0-1 0 0 0,0 0 0 0 0,0 0 0 0 0,0 1 0 0 0,0-1 0 0 0,0 0 0 0 0,0 1 0 0 0,0-1 0 0 0,1 0 0 0 0,-1 1 0 0 0,1-1 0 0 0,-1 0 0 0 0,1 1 0 0 0,-1-1 0 0 0,1 1 0 0 0,0-1 0 0 0,0 1 0 0 0,0-1 0 0 0,0 1 0 0 0,0-1 0 0 0,0 1 0 0 0,0 0 0 0 0,1 0 0 0 0,-1 0 0 0 0,0 0 0 0 0,1 0 0 0 0,-1 0 0 0 0,1 0 0 0 0,-1 0 0 0 0,1 0 0 0 0,-1 1 0 0 0,1-1 0 0 0,0 0 0 0 0,-1 1 0 0 0,1 0 0 0 0,0-1 0 0 0,-1 1 0 0 0,1 0 0 0 0,0 0 0 0 0,-1 0 0 0 0,4 0 0 0 0,-4 0-4 0 0,0 0 0 0 0,0 0 1 0 0,0 0-1 0 0,0 0 0 0 0,0 0 0 0 0,0 1 0 0 0,0-1 1 0 0,0 0-1 0 0,0 1 0 0 0,0-1 0 0 0,0 0 1 0 0,0 1-1 0 0,0 0 0 0 0,0-1 0 0 0,0 1 0 0 0,0-1 1 0 0,0 1-1 0 0,-1 0 0 0 0,1 0 0 0 0,0-1 0 0 0,-1 1 1 0 0,1 0-1 0 0,0 0 0 0 0,0 1 0 0 0,0 0 21 0 0,-1-1-1 0 0,1 1 0 0 0,-1 0 1 0 0,1-1-1 0 0,-1 1 0 0 0,0 0 1 0 0,0-1-1 0 0,0 1 0 0 0,0 0 1 0 0,0 0-1 0 0,0-1 0 0 0,0 1 1 0 0,-1 0-1 0 0,1 1 0 0 0,-1-1 19 0 0,0 0 0 0 0,1 0-1 0 0,-1 0 1 0 0,0-1-1 0 0,0 1 1 0 0,0 0-1 0 0,0-1 1 0 0,0 1-1 0 0,0 0 1 0 0,0-1-1 0 0,-1 1 1 0 0,-1 0-1 0 0,3-1-12 0 0,-1 0-1 0 0,0-1 0 0 0,0 1 0 0 0,1-1 1 0 0,-1 1-1 0 0,0-1 0 0 0,0 0 0 0 0,0 1 0 0 0,0-1 1 0 0,0 0-1 0 0,1 0 0 0 0,-1 0 0 0 0,0 1 0 0 0,0-1 1 0 0,0 0-1 0 0,0 0 0 0 0,0 0 0 0 0,0 0 1 0 0,0-1-1 0 0,0 1 0 0 0,1 0 0 0 0,-1 0 0 0 0,0 0 1 0 0,0-1-1 0 0,-1 0 0 0 0,1 0-5 0 0,0 1-1 0 0,0-1 1 0 0,0 0-1 0 0,0 0 1 0 0,0 0 0 0 0,0 0-1 0 0,0 0 1 0 0,1 0-1 0 0,-1 0 1 0 0,0 0 0 0 0,1 0-1 0 0,-1-1 1 0 0,1 1-1 0 0,-1-2 1 0 0,0 2-15 0 0,1 0-1 0 0,0 1 0 0 0,0-1 1 0 0,-1 0-1 0 0,1 1 1 0 0,0-1-1 0 0,0 0 1 0 0,0 0-1 0 0,0 1 0 0 0,0-1 1 0 0,0 0-1 0 0,0 1 1 0 0,0-1-1 0 0,1 0 1 0 0,-1 0-1 0 0,0 1 1 0 0,0-1-1 0 0,0 0 0 0 0,1 1 1 0 0,-1-1-1 0 0,0 0 1 0 0,1 1-1 0 0,-1-1 1 0 0,1 1-1 0 0,-1-1 1 0 0,2 0-1 0 0,0-1-19 0 0,1 0 0 0 0,0 1 0 0 0,0-1 1 0 0,0 1-1 0 0,1 0 0 0 0,-1 0 0 0 0,0 0 0 0 0,0 0 0 0 0,5 0 0 0 0,-7 1 30 0 0,-1 1-1 0 0,1-1 0 0 0,-1 0 1 0 0,1 0-1 0 0,-1 0 1 0 0,1 0-1 0 0,-1 0 0 0 0,0 1 1 0 0,1-1-1 0 0,-1 0 1 0 0,1 0-1 0 0,-1 1 0 0 0,0-1 1 0 0,1 0-1 0 0,-1 0 1 0 0,1 1-1 0 0,-1-1 0 0 0,0 0 1 0 0,0 1-1 0 0,1-1 0 0 0,-1 1 1 0 0,0-1-1 0 0,0 1 1 0 0,1-1-1 0 0,-1 0 0 0 0,0 1 1 0 0,0-1-1 0 0,0 1 1 0 0,0-1-1 0 0,1 1 0 0 0,-1 16 329 0 0,0-11-317 0 0,0-6-9 0 0,0 1 0 0 0,0-1 1 0 0,0 0-1 0 0,0 0 1 0 0,0 0-1 0 0,0 0 0 0 0,0 0 1 0 0,0 0-1 0 0,0 0 1 0 0,-1 1-1 0 0,1-1 0 0 0,0 0 1 0 0,0 0-1 0 0,0 0 1 0 0,0 0-1 0 0,0 0 1 0 0,0 0-1 0 0,0 0 0 0 0,0 0 1 0 0,0 0-1 0 0,0 1 1 0 0,0-1-1 0 0,-1 0 0 0 0,1 0 1 0 0,0 0-1 0 0,0 0 1 0 0,0 0-1 0 0,0 0 0 0 0,0 0 1 0 0,0 0-1 0 0,0 0 1 0 0,-1 0-1 0 0,1 0 0 0 0,0 0 1 0 0,0 0-1 0 0,0 0 1 0 0,0 0-1 0 0,0 0 0 0 0,0 0 1 0 0,-1 0-1 0 0,1 0 1 0 0,0 0-1 0 0,0 0 0 0 0,0 0 1 0 0,0 0-1 0 0,0 0 1 0 0,-8-4 204 0 0,3 0-210 0 0,9 6-240 0 0,0-2-677 0 0,-5-3-52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1:33.50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55 57 2792 0 0,'-1'0'414'0'0,"-1"0"-1"0"0,1 0 1 0 0,0 0 0 0 0,0 0 0 0 0,0 0-1 0 0,-1 0 1 0 0,1 0 0 0 0,0-1 0 0 0,0 1-1 0 0,0 0 1 0 0,0-1 0 0 0,0 1-1 0 0,-2-2 1 0 0,3 2-337 0 0,-1-1 1 0 0,0 0-1 0 0,1 0 0 0 0,-1 0 1 0 0,1 0-1 0 0,-1 1 0 0 0,1-1 0 0 0,0 0 1 0 0,-1 0-1 0 0,1 0 0 0 0,0 0 1 0 0,-1 0-1 0 0,1 0 0 0 0,0 0 0 0 0,0 0 1 0 0,0-2-1 0 0,0 1 26 0 0,-1 2-67 0 0,1-1-1 0 0,0 1 0 0 0,0-1 1 0 0,0 0-1 0 0,0 1 1 0 0,0-1-1 0 0,0 1 0 0 0,0-1 1 0 0,0 1-1 0 0,0-1 0 0 0,0 1 1 0 0,0-1-1 0 0,0 0 1 0 0,1 0-1 0 0,-1 1 15 0 0,0-1 0 0 0,1 1 0 0 0,-1 0 0 0 0,1-1 0 0 0,-1 1-1 0 0,1-1 1 0 0,-1 1 0 0 0,1 0 0 0 0,-1 0 0 0 0,1-1 0 0 0,0 1 0 0 0,-1 0 0 0 0,1 0 0 0 0,-1 0 0 0 0,1 0 0 0 0,0 0 0 0 0,-1-1 0 0 0,1 1 0 0 0,-1 0-1 0 0,1 0 1 0 0,0 1 0 0 0,-1-1 0 0 0,1 0 0 0 0,-1 0 0 0 0,2 0 0 0 0,-1 0 64 0 0,1 1-1 0 0,-1-1 1 0 0,1 1 0 0 0,-1-1-1 0 0,0 1 1 0 0,1-1-1 0 0,-1 1 1 0 0,1 0 0 0 0,-1 0-1 0 0,0 0 1 0 0,0-1 0 0 0,1 1-1 0 0,-1 1 1 0 0,0-1 0 0 0,0 0-1 0 0,0 0 1 0 0,0 0-1 0 0,0 0 1 0 0,-1 1 0 0 0,1-1-1 0 0,0 0 1 0 0,0 1 0 0 0,0 1-1 0 0,-1-2-49 0 0,1 0-1 0 0,-1 0 0 0 0,0 0 0 0 0,0 0 1 0 0,1 0-1 0 0,-1 0 0 0 0,0 0 1 0 0,0 0-1 0 0,0 1 0 0 0,0-1 0 0 0,0 0 1 0 0,0 0-1 0 0,-1 0 0 0 0,1 0 1 0 0,0 0-1 0 0,0 0 0 0 0,-1 0 0 0 0,1 0 1 0 0,-1 0-1 0 0,1-1 0 0 0,-1 1 1 0 0,1 0-1 0 0,-1 0 0 0 0,0 0 0 0 0,1 0 1 0 0,-1-1-1 0 0,0 1 0 0 0,1 0 1 0 0,-1 0-1 0 0,0-1 0 0 0,0 1 0 0 0,0-1 1 0 0,0 1-1 0 0,-1 0 0 0 0,0 0 64 0 0,-1-1 0 0 0,1 1 0 0 0,0-1 0 0 0,0 1 0 0 0,-1-1 0 0 0,1 0 0 0 0,0 0 0 0 0,0 0 0 0 0,-1 0 0 0 0,1 0 0 0 0,0-1-1 0 0,-1 1 1 0 0,1-1 0 0 0,0 1 0 0 0,0-1 0 0 0,0 0 0 0 0,-3-2 0 0 0,3 3-108 0 0,1-1-1 0 0,0 1 1 0 0,0-1-1 0 0,0 0 1 0 0,0 1 0 0 0,0-1-1 0 0,0 0 1 0 0,1 0-1 0 0,-1 0 1 0 0,0 0 0 0 0,0 0-1 0 0,1 0 1 0 0,-1 0-1 0 0,0 0 1 0 0,1 0 0 0 0,-1 0-1 0 0,1 0 1 0 0,-1 0-1 0 0,1 0 1 0 0,0-1 0 0 0,-1 1-1 0 0,1 0 1 0 0,0 0-1 0 0,0 0 1 0 0,0-1 0 0 0,0 1-1 0 0,0 0 1 0 0,0 0-1 0 0,0-1 1 0 0,0 1 0 0 0,1 0-1 0 0,-1 0 1 0 0,0 0-1 0 0,1-2 1 0 0,0 1-21 0 0,1 1 0 0 0,-1-1-1 0 0,0 1 1 0 0,0 0 0 0 0,0-1 0 0 0,1 1 0 0 0,-1 0-1 0 0,1 0 1 0 0,-1 0 0 0 0,1 0 0 0 0,-1 0 0 0 0,1 0-1 0 0,0 0 1 0 0,-1 1 0 0 0,1-1 0 0 0,2 0 0 0 0,-1 0 2 0 0,-1 0 1 0 0,0 1-1 0 0,0-1 1 0 0,0 1-1 0 0,1 0 1 0 0,-1 0 0 0 0,0 0-1 0 0,1 0 1 0 0,-1 0-1 0 0,0 0 1 0 0,1 0 0 0 0,-1 1-1 0 0,2 0 1 0 0,-2 0 12 0 0,-1 0 1 0 0,0 0 0 0 0,1 0-1 0 0,-1 0 1 0 0,0 0-1 0 0,0 0 1 0 0,1 0 0 0 0,-1 0-1 0 0,0 1 1 0 0,0-1 0 0 0,-1 0-1 0 0,1 1 1 0 0,0-1-1 0 0,0 1 1 0 0,-1-1 0 0 0,1 1-1 0 0,-1-1 1 0 0,1 1 0 0 0,-1-1-1 0 0,1 1 1 0 0,-1 0-1 0 0,0-1 1 0 0,0 1 0 0 0,0 0-1 0 0,0-1 1 0 0,-1 4-1 0 0,1-4 17 0 0,0 1 0 0 0,0-1-1 0 0,0 1 1 0 0,-1-1-1 0 0,1 0 1 0 0,-1 1 0 0 0,1-1-1 0 0,-1 0 1 0 0,0 1-1 0 0,1-1 1 0 0,-1 0 0 0 0,0 0-1 0 0,0 1 1 0 0,0-1-1 0 0,0 0 1 0 0,0 0-1 0 0,0 0 1 0 0,0 0 0 0 0,0 0-1 0 0,0-1 1 0 0,-1 1-1 0 0,1 0 1 0 0,0 0 0 0 0,-1-1-1 0 0,1 1 1 0 0,0-1-1 0 0,-1 1 1 0 0,1-1 0 0 0,-1 0-1 0 0,1 1 1 0 0,-2-1-1 0 0,2 0-15 0 0,0 0-1 0 0,0 0 0 0 0,1 0 0 0 0,-1 0 1 0 0,0 0-1 0 0,0-1 0 0 0,0 1 1 0 0,1 0-1 0 0,-1 0 0 0 0,0-1 0 0 0,0 1 1 0 0,1 0-1 0 0,-1-1 0 0 0,0 1 1 0 0,1-1-1 0 0,-1 1 0 0 0,0-1 0 0 0,1 1 1 0 0,-1-1-1 0 0,1 1 0 0 0,-1-1 1 0 0,0 0-1 0 0,0-1-7 0 0,0 0 0 0 0,0 0 0 0 0,0 0 0 0 0,1 0-1 0 0,-1 0 1 0 0,0 0 0 0 0,1 0 0 0 0,-1-3 0 0 0,0 2-8 0 0,1 0 0 0 0,0 0-1 0 0,0 1 1 0 0,0-1 0 0 0,0 0 0 0 0,0 1 0 0 0,1-1-1 0 0,-1 0 1 0 0,1 1 0 0 0,0-1 0 0 0,0 0-1 0 0,-1 1 1 0 0,2-1 0 0 0,0-2 0 0 0,-1 4-2 0 0,0 0 0 0 0,0 0 0 0 0,0 0 0 0 0,0 0-1 0 0,0 0 1 0 0,0 0 0 0 0,0 0 0 0 0,0 0 0 0 0,0 1 0 0 0,0-1 0 0 0,0 0 0 0 0,0 1 0 0 0,1-1 0 0 0,-1 1 0 0 0,0-1 0 0 0,0 1 0 0 0,1 0 0 0 0,-1-1 0 0 0,0 1 0 0 0,1 0 0 0 0,-1 0 0 0 0,0 0 0 0 0,1 0 0 0 0,-1 0 0 0 0,0 0 0 0 0,1 0 0 0 0,-1 1 0 0 0,0-1 0 0 0,1 0-1 0 0,-1 1 1 0 0,0-1 0 0 0,0 1 0 0 0,0-1 0 0 0,1 1 0 0 0,-1 0 0 0 0,0-1 0 0 0,1 2 0 0 0,0 0 21 0 0,1 0 0 0 0,-1 0 0 0 0,0 1 0 0 0,0-1 0 0 0,0 1 0 0 0,0-1-1 0 0,0 1 1 0 0,-1 0 0 0 0,1-1 0 0 0,-1 1 0 0 0,0 0 0 0 0,0 0 0 0 0,0 0 0 0 0,1 6 0 0 0,-2-8 5 0 0,0 1 0 0 0,0-1 0 0 0,0 1 0 0 0,0-1 0 0 0,-1 0 1 0 0,1 1-1 0 0,0-1 0 0 0,-1 0 0 0 0,1 0 0 0 0,-1 1 0 0 0,1-1 1 0 0,-1 0-1 0 0,0 0 0 0 0,0 0 0 0 0,1 1 0 0 0,-1-1 0 0 0,0 0 0 0 0,0 0 1 0 0,0 0-1 0 0,0 0 0 0 0,0-1 0 0 0,0 1 0 0 0,-1 0 0 0 0,1 0 1 0 0,0-1-1 0 0,0 1 0 0 0,-2 0 0 0 0,0 1 15 0 0,-1-1-1 0 0,1 0 1 0 0,-1 1 0 0 0,1-1 0 0 0,-1 0-1 0 0,0-1 1 0 0,1 1 0 0 0,-8-1-1 0 0,10 0-30 0 0,1 0-1 0 0,-1 0 1 0 0,0 0-1 0 0,1 0 0 0 0,-1 0 1 0 0,0 0-1 0 0,0 0 1 0 0,1-1-1 0 0,-1 1 0 0 0,0 0 1 0 0,1 0-1 0 0,-1-1 1 0 0,0 1-1 0 0,1 0 1 0 0,-1-1-1 0 0,1 1 0 0 0,-1-1 1 0 0,1 1-1 0 0,-1-1 1 0 0,1 1-1 0 0,-1-1 0 0 0,1 0 1 0 0,-1 1-1 0 0,1-1 1 0 0,-1 1-1 0 0,1-1 1 0 0,0 0-1 0 0,0 1 0 0 0,-1-1 1 0 0,1 0-1 0 0,0 0 1 0 0,0 1-1 0 0,0-1 0 0 0,0 0 1 0 0,0 1-1 0 0,-1-1 1 0 0,1 0-1 0 0,1-1 1 0 0,-1 1-29 0 0,0 0 0 0 0,0 0 0 0 0,0-1 1 0 0,1 1-1 0 0,-1 0 0 0 0,0 0 1 0 0,1 0-1 0 0,-1-1 0 0 0,1 1 1 0 0,-1 0-1 0 0,1 0 0 0 0,0 0 1 0 0,0 0-1 0 0,-1 0 0 0 0,1 0 0 0 0,0 0 1 0 0,0 0-1 0 0,0 0 0 0 0,0 1 1 0 0,2-3-1 0 0,18-3-225 0 0,-20 5 243 0 0,0 1 0 0 0,0 0 0 0 0,0 0 0 0 0,0-1 0 0 0,0 1 0 0 0,1 0 0 0 0,-1 0 0 0 0,0 0 0 0 0,0 1 0 0 0,0-1 1 0 0,0 0-1 0 0,0 0 0 0 0,0 0 0 0 0,1 1 0 0 0,-1-1 0 0 0,1 1 0 0 0,-1 0 35 0 0,-1-1 0 0 0,0 1 0 0 0,0-1 0 0 0,0 0 0 0 0,0 1 0 0 0,0-1 1 0 0,1 0-1 0 0,-1 1 0 0 0,0-1 0 0 0,0 1 0 0 0,0-1 0 0 0,0 0 0 0 0,0 1 0 0 0,0-1 0 0 0,0 1 0 0 0,0-1 0 0 0,0 0 0 0 0,0 1 0 0 0,0-1 0 0 0,-1 1 1 0 0,1-1-1 0 0,0 0 0 0 0,0 1 0 0 0,0-1 0 0 0,0 0 0 0 0,-1 1 0 0 0,1-1 0 0 0,0 0 0 0 0,-1 1 0 0 0,-8 11-27 0 0,7-9 12 0 0,2-3-181 0 0,0 1 0 0 0,-1-1 1 0 0,1 1-1 0 0,0-1 0 0 0,-1 0 0 0 0,1 1 0 0 0,-1-1 1 0 0,1 0-1 0 0,0 1 0 0 0,-1-1 0 0 0,1 0 0 0 0,-1 1 1 0 0,1-1-1 0 0,-1 0 0 0 0,0 0 0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3:30.71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135 79 2880 0 0,'-5'6'280'0'0,"1"-1"0"0"0,-1 1 0 0 0,1 0 0 0 0,0 0 1 0 0,0 1-1 0 0,1-1 0 0 0,-4 11 0 0 0,-11 26 316 0 0,3 2-1 0 0,1 0 1 0 0,-14 91-1 0 0,4 145-104 0 0,25-100 232 0 0,15 19 614 0 0,-11-158-581 0 0,2-1 0 0 0,1 1 0 0 0,3-1 1 0 0,29 77-1 0 0,-36-109-623 0 0,0 0 1 0 0,1 1-1 0 0,0-1 1 0 0,1-1-1 0 0,0 1 1 0 0,0-1-1 0 0,10 10 1 0 0,-11-14-86 0 0,0 1-1 0 0,0-1 1 0 0,1-1 0 0 0,0 1-1 0 0,-1-1 1 0 0,1 0 0 0 0,0 0-1 0 0,1 0 1 0 0,-1-1 0 0 0,0 0-1 0 0,12 2 1 0 0,-12-3-19 0 0,-1-1 0 0 0,1 1 1 0 0,-1-1-1 0 0,1 0 0 0 0,0-1 0 0 0,-1 1 0 0 0,1-1 0 0 0,-1 0 0 0 0,1-1 0 0 0,-1 1 1 0 0,0-1-1 0 0,1 0 0 0 0,8-5 0 0 0,-8 3-2 0 0,-1 0 1 0 0,1 0-1 0 0,-1-1 1 0 0,0 1-1 0 0,0-1 1 0 0,-1 0-1 0 0,1 0 1 0 0,4-8-1 0 0,-2 1 34 0 0,0 0-1 0 0,-1-1 1 0 0,7-17-1 0 0,-3 1 18 0 0,10-54 0 0 0,0-38-126 0 0,35-362 156 0 0,-49 301-176 0 0,-7 154 51 0 0,-2 0 1 0 0,0-1-1 0 0,-2 1 0 0 0,-12-37 0 0 0,9 39 25 0 0,-1 2-1 0 0,-2-1 1 0 0,0 2 0 0 0,-1-1-1 0 0,-26-36 1 0 0,32 53 10 0 0,1 1 0 0 0,-1 0 1 0 0,0 1-1 0 0,0-1 1 0 0,0 1-1 0 0,-1 1 0 0 0,0-1 1 0 0,1 1-1 0 0,-2 0 1 0 0,1 1-1 0 0,0-1 0 0 0,-1 1 1 0 0,0 1-1 0 0,-8-2 1 0 0,-5-3 47 0 0,16 5-73 0 0,0 0 0 0 0,-1 1 0 0 0,1-1 1 0 0,-8 0-1 0 0,12 2-34 0 0,1 0 1 0 0,-1 0 0 0 0,1 0-1 0 0,-1 0 1 0 0,1 0-1 0 0,-1 0 1 0 0,1 0 0 0 0,0 0-1 0 0,-1 1 1 0 0,1-1-1 0 0,-1 0 1 0 0,1 0 0 0 0,-1 0-1 0 0,1 1 1 0 0,0-1-1 0 0,-1 0 1 0 0,1 0 0 0 0,-1 1-1 0 0,1-1 1 0 0,0 0 0 0 0,-1 1-1 0 0,1-1 1 0 0,0 1-1 0 0,-1-1 1 0 0,1 0 0 0 0,0 1-1 0 0,0-1 1 0 0,0 1-1 0 0,-1 0 1 0 0,-3 17-1548 0 0,3-11 821 0 0,-5 44-4730 0 0,-1 7-2221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3:3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190 377 784 0 0,'-11'64'4191'0'0,"-33"111"-1"0"0,20-95-2872 0 0,23-80-1295 0 0,1 1 170 0 0,0-4 6 0 0,3-130 241 0 0,7 38-368 0 0,21-97 0 0 0,-24 165 271 0 0,-6 26-22 0 0,-1 4 55 0 0,-3 15 465 0 0,-25 157 1279 0 0,0 83-1575 0 0,16-121-366 0 0,3-33 81 0 0,7-91-178 0 0,2-13-82 0 0,0 0 0 0 0,0 0 0 0 0,0 1 0 0 0,0-1 0 0 0,0 0 0 0 0,0 0 0 0 0,0 0 0 0 0,0 0 0 0 0,0 0 0 0 0,0 0 0 0 0,0 0 0 0 0,0 0 0 0 0,0 0 0 0 0,0 0-1 0 0,0 0 1 0 0,0 0 0 0 0,0 1 0 0 0,0-1 0 0 0,0 0 0 0 0,0 0 0 0 0,0 0 0 0 0,0 0 0 0 0,0 0 0 0 0,0 0 0 0 0,0 0 0 0 0,0 0 0 0 0,0 0 0 0 0,0 0 0 0 0,0 0 0 0 0,0 0-1 0 0,0 0 1 0 0,0 0 0 0 0,-1 0 0 0 0,1 1 0 0 0,0-1 0 0 0,0 0 0 0 0,0 0 0 0 0,0 0 0 0 0,0 0 0 0 0,0 0 0 0 0,0 0 0 0 0,0 0 0 0 0,0 0 0 0 0,0 0 0 0 0,0 0-1 0 0,0 0 1 0 0,0 0 0 0 0,-1 0 0 0 0,1 0 0 0 0,0 0 0 0 0,0 0 0 0 0,0 0 0 0 0,0 0 0 0 0,0 0 0 0 0,0 0 0 0 0,-5-20-152 0 0,-2-60-116 0 0,4-113 0 0 0,3 140 281 0 0,18-272-64 0 0,-14 277 174 0 0,-4 35 64 0 0,-1 13-78 0 0,-1 6-5 0 0,-6 43-66 0 0,-1 69 0 0 0,4-49 134 0 0,-23 275-129 0 0,27-339-16 0 0,0 6-60 0 0,2-24-171 0 0,-1 10 180 0 0,17-247-552 0 0,1-58 1610 0 0,-18 385-842 0 0,-4 91 205 0 0,-1 30-212 0 0,5-169-221 0 0,5 204 91 0 0,0-184-86 0 0,-5-47 8 0 0,1 0 1 0 0,-1 1-1 0 0,1-1 0 0 0,0 0 0 0 0,-1 0 0 0 0,1 0 0 0 0,2 4 1 0 0,2-2-522 0 0,-2-7 204 0 0,-1-15-24 0 0,-2-142-24 0 0,-1 4 432 0 0,13-50 327 0 0,-5 146-131 0 0,21-81-1 0 0,-24 126-190 0 0,4-15 32 0 0,-7 28-81 0 0,-1 1 1 0 0,1-1-1 0 0,0 0 1 0 0,0 1-1 0 0,0-1 1 0 0,0 1-1 0 0,0-1 1 0 0,0 1-1 0 0,1-1 1 0 0,-1 1-1 0 0,0 0 1 0 0,3-2-1 0 0,-4 3 0 0 0,1-1 0 0 0,-1 1 0 0 0,0 0-1 0 0,1 0 1 0 0,-1 0 0 0 0,0 0 0 0 0,0-1-1 0 0,1 1 1 0 0,-1 0 0 0 0,0 0 0 0 0,1 0-1 0 0,-1 0 1 0 0,0 0 0 0 0,1 0 0 0 0,-1 0-1 0 0,0 0 1 0 0,1 0 0 0 0,-1 0 0 0 0,0 0-1 0 0,1 0 1 0 0,-1 0 0 0 0,0 0 0 0 0,1 1-1 0 0,-1-1 1 0 0,0 0 0 0 0,0 0 0 0 0,1 0-1 0 0,-1 0 1 0 0,0 0 0 0 0,1 1 0 0 0,-1-1-1 0 0,0 0 1 0 0,0 0 0 0 0,0 1 0 0 0,1-1-1 0 0,-1 0 1 0 0,0 1 0 0 0,2 1 2 0 0,0 1 1 0 0,-1 0-1 0 0,0-1 1 0 0,1 1-1 0 0,-1 0 1 0 0,0 0-1 0 0,-1 0 1 0 0,1 0-1 0 0,0 3 1 0 0,3 33 49 0 0,-4-33-41 0 0,1 58 115 0 0,-12 97-1 0 0,7-117-84 0 0,-21 222 11 0 0,24-255-2 0 0,1-9-22 0 0,-1-5 29 0 0,-3-84-251 0 0,7-74 218 0 0,28-192-1 0 0,-26 317 17 0 0,-2 26-8 0 0,-1 9-11 0 0,0 5 17 0 0,1 13-2 0 0,0 0 1 0 0,-1 0 0 0 0,0 23-1 0 0,-5 55 53 0 0,3-80-47 0 0,-3 43 117 0 0,-11 59-1 0 0,13-110-137 0 0,1-3-16 0 0,-1-1 0 0 0,1 1 0 0 0,-1-1 0 0 0,0 1 0 0 0,0 0 0 0 0,0-1 0 0 0,0 0 1 0 0,-1 1-1 0 0,0-1 0 0 0,1 0 0 0 0,-1 0 0 0 0,-4 5 0 0 0,5-7-1 0 0,1-1-1 0 0,-1 1 1 0 0,0-1 0 0 0,0 1-1 0 0,0 0 1 0 0,1-1 0 0 0,-1 0-1 0 0,0 1 1 0 0,0-1 0 0 0,0 0 0 0 0,0 1-1 0 0,0-1 1 0 0,0 0 0 0 0,0 0-1 0 0,0 0 1 0 0,0 0 0 0 0,0 0-1 0 0,0 0 1 0 0,0 0 0 0 0,0 0-1 0 0,0 0 1 0 0,0 0 0 0 0,0 0-1 0 0,0-1 1 0 0,0 1 0 0 0,1 0-1 0 0,-1-1 1 0 0,0 1 0 0 0,-1-1 0 0 0,-1-1-7 0 0,1 0 1 0 0,-1 0 0 0 0,1 0 0 0 0,0 0-1 0 0,0 0 1 0 0,0 0 0 0 0,0-1 0 0 0,-2-4 0 0 0,-3-6-12 0 0,1 0 1 0 0,0 0-1 0 0,1 0 1 0 0,0-1-1 0 0,1 0 1 0 0,1 0-1 0 0,-2-21 1 0 0,1-8 69 0 0,2-51 1 0 0,6 16 58 0 0,-3 70-99 0 0,0 0-1 0 0,1 0 1 0 0,0 0 0 0 0,1 0-1 0 0,0 0 1 0 0,0 0-1 0 0,5-8 1 0 0,-7 15-18 0 0,0-1-1 0 0,-1 1 1 0 0,1 0-1 0 0,0-1 1 0 0,0 1-1 0 0,0 0 1 0 0,0 0-1 0 0,1 0 1 0 0,-1 0-1 0 0,0 0 1 0 0,0 0-1 0 0,1 0 1 0 0,-1 0-1 0 0,0 0 1 0 0,1 0 0 0 0,-1 1-1 0 0,1-1 1 0 0,-1 1-1 0 0,1-1 1 0 0,0 1-1 0 0,-1-1 1 0 0,1 1-1 0 0,1 0 1 0 0,-1 0 3 0 0,-1 0 1 0 0,1 1-1 0 0,0-1 1 0 0,-1 1-1 0 0,1-1 1 0 0,-1 1-1 0 0,1 0 1 0 0,-1 0-1 0 0,1-1 1 0 0,-1 1-1 0 0,1 0 1 0 0,-1 0-1 0 0,0 0 1 0 0,1 1-1 0 0,-1-1 1 0 0,0 0-1 0 0,0 0 1 0 0,0 1-1 0 0,0-1 1 0 0,1 3-1 0 0,2 3-4 0 0,-1-1 0 0 0,-1 1 0 0 0,1-1 0 0 0,-1 1 0 0 0,0 0 0 0 0,-1 0 0 0 0,0 0 0 0 0,1 11 0 0 0,-2 0-36 0 0,0 0-1 0 0,-3 22 1 0 0,-1-13 92 0 0,-9 35 0 0 0,9-49-39 0 0,0 0 0 0 0,-1 0 1 0 0,-1-1-1 0 0,-9 17 0 0 0,6-18 49 0 0,9-11-64 0 0,-1 1 1 0 0,1-1 0 0 0,0 0-1 0 0,-1 0 1 0 0,1 0 0 0 0,-1 1-1 0 0,1-1 1 0 0,0 0 0 0 0,-1 0-1 0 0,1 0 1 0 0,0 0 0 0 0,-1 0-1 0 0,1 0 1 0 0,-1 0 0 0 0,1 0-1 0 0,0 0 1 0 0,-1 0 0 0 0,1 0-1 0 0,-1 0 1 0 0,0-1-5 0 0,0 1 1 0 0,0-1-1 0 0,0 0 0 0 0,1 1 1 0 0,-1-1-1 0 0,0 0 0 0 0,0 0 0 0 0,1 1 1 0 0,-1-1-1 0 0,1 0 0 0 0,-1 0 1 0 0,0 0-1 0 0,1 0 0 0 0,0 0 0 0 0,-1 0 1 0 0,1 0-1 0 0,0 0 0 0 0,-1-1 1 0 0,-1-9-19 0 0,0 1 0 0 0,1-1 0 0 0,0 1-1 0 0,0-17 1 0 0,1 13 11 0 0,10-218-163 0 0,-10 222 185 0 0,2-15 44 0 0,-1 24-55 0 0,-1 0-1 0 0,0 0 1 0 0,0 0 0 0 0,1-1-1 0 0,-1 1 1 0 0,1 0 0 0 0,-1 0-1 0 0,1 0 1 0 0,-1 0 0 0 0,1 0-1 0 0,-1 0 1 0 0,1 0 0 0 0,0 0-1 0 0,0 0 1 0 0,1-1 0 0 0,-2 2 1 0 0,1-1 0 0 0,0 1 0 0 0,-1 0 1 0 0,1-1-1 0 0,0 1 0 0 0,-1 0 0 0 0,1 0 1 0 0,0-1-1 0 0,-1 1 0 0 0,1 0 0 0 0,0 0 1 0 0,0 0-1 0 0,-1 0 0 0 0,1 0 0 0 0,0 0 0 0 0,0 0 1 0 0,-1 0-1 0 0,1 0 0 0 0,0 0 0 0 0,0 0 1 0 0,-1 1-1 0 0,2-1 0 0 0,0 1 4 0 0,-1 0-1 0 0,1 0 0 0 0,-1 0 1 0 0,0 0-1 0 0,1 0 1 0 0,-1 0-1 0 0,0 0 1 0 0,0 1-1 0 0,2 1 1 0 0,0 2 11 0 0,0 0-1 0 0,0 0 1 0 0,-1 0 0 0 0,1 1 0 0 0,1 5 0 0 0,-1 3-5 0 0,0 0 1 0 0,-1 1-1 0 0,0-1 1 0 0,-1 1-1 0 0,-1-1 1 0 0,0 0-1 0 0,-1 1 1 0 0,0-1-1 0 0,-1 1 0 0 0,-1-1 1 0 0,-7 23-1 0 0,8-32 0 0 0,0 0-1 0 0,0 0 1 0 0,0-1-1 0 0,0 1 1 0 0,-1-1-1 0 0,0 1 1 0 0,0-1-1 0 0,0 0 1 0 0,-7 6-1 0 0,10-9-7 0 0,-1-1 0 0 0,1 1 0 0 0,-1-1 0 0 0,1 1 0 0 0,-1-1 0 0 0,0 0 0 0 0,1 1 0 0 0,-1-1 0 0 0,1 0 0 0 0,-1 1 0 0 0,0-1 0 0 0,1 0 0 0 0,-1 0 0 0 0,0 0 0 0 0,0 0 0 0 0,1 0 0 0 0,-1 0 0 0 0,0 0 0 0 0,1 0 0 0 0,-1 0 0 0 0,0 0 0 0 0,1 0 0 0 0,-1 0 0 0 0,0 0 0 0 0,1-1-1 0 0,-1 1 1 0 0,0 0 0 0 0,1 0 0 0 0,-1-1 0 0 0,0 1 0 0 0,1-1 0 0 0,-1 1 0 0 0,1 0 0 0 0,-2-2 0 0 0,0 0-8 0 0,1 0-1 0 0,-1 0 1 0 0,1 0-1 0 0,-1 0 1 0 0,1 0-1 0 0,0-1 1 0 0,0 1-1 0 0,-2-5 1 0 0,0-3-20 0 0,1 0 1 0 0,0-1-1 0 0,0 0 1 0 0,1 1 0 0 0,1-1-1 0 0,1-21 1 0 0,13-67 70 0 0,-14 97-42 0 0,8-42-38 0 0,18-62 0 0 0,-25 102 27 0 0,1 0-1 0 0,-1 0 1 0 0,1 0 0 0 0,0 0 0 0 0,3-4 0 0 0,-5 8 8 0 0,1-1 1 0 0,-1 1-1 0 0,0-1 0 0 0,1 1 0 0 0,-1-1 1 0 0,1 1-1 0 0,-1-1 0 0 0,1 1 0 0 0,-1 0 1 0 0,1-1-1 0 0,-1 1 0 0 0,1 0 1 0 0,-1-1-1 0 0,1 1 0 0 0,0 0 0 0 0,-1 0 1 0 0,1 0-1 0 0,-1-1 0 0 0,1 1 0 0 0,0 0 1 0 0,-1 0-1 0 0,1 0 0 0 0,0 0 0 0 0,-1 0 1 0 0,1 0-1 0 0,0 0 0 0 0,-1 0 0 0 0,1 1 1 0 0,-1-1-1 0 0,1 0 0 0 0,0 0 0 0 0,-1 0 1 0 0,1 1-1 0 0,-1-1 0 0 0,1 0 1 0 0,-1 0-1 0 0,1 1 0 0 0,-1-1 0 0 0,1 1 1 0 0,-1-1-1 0 0,1 0 0 0 0,0 2 0 0 0,3 2 3 0 0,-1 0 0 0 0,1 1 0 0 0,-1-1 0 0 0,0 1 0 0 0,0 0 0 0 0,-1 0 0 0 0,1 0 0 0 0,-1 0 0 0 0,0 0-1 0 0,1 6 1 0 0,11 59 87 0 0,-13-63-81 0 0,4 18 53 0 0,5 50-101 0 0,-9-66 31 0 0,-1 0 0 0 0,0-1-1 0 0,-1 1 1 0 0,0-1 0 0 0,0 1 0 0 0,-5 14-1 0 0,2-9 17 0 0,-10 18-1 0 0,12-27-2 0 0,-1 0-1 0 0,0 0 0 0 0,0-1 1 0 0,0 1-1 0 0,-1-1 0 0 0,-5 6 1 0 0,8-9-6 0 0,1-1 1 0 0,0 1 0 0 0,-1-1 0 0 0,1 1-1 0 0,-1-1 1 0 0,1 0 0 0 0,-1 1 0 0 0,1-1-1 0 0,-1 0 1 0 0,1 1 0 0 0,-1-1 0 0 0,1 0-1 0 0,-1 0 1 0 0,1 1 0 0 0,-1-1 0 0 0,1 0-1 0 0,-1 0 1 0 0,0 0 0 0 0,1 0 0 0 0,-1 0-1 0 0,1 0 1 0 0,-1 0 0 0 0,1 0 0 0 0,-1 0-1 0 0,0 0 1 0 0,1 0 0 0 0,-1 0 0 0 0,1 0-1 0 0,-1 0 1 0 0,1-1 0 0 0,-1 1 0 0 0,0 0-1 0 0,1 0 1 0 0,-1-1 0 0 0,1 1 0 0 0,-1 0-1 0 0,1-1 1 0 0,0 1 0 0 0,-1-1 0 0 0,1 1-1 0 0,-1 0 1 0 0,0-2 0 0 0,0 0-6 0 0,0 0 0 0 0,-1-1-1 0 0,1 1 1 0 0,0-1 0 0 0,0 1 0 0 0,1-1 0 0 0,-2-4 0 0 0,0-9-25 0 0,0 0 0 0 0,2 0 0 0 0,0 0 1 0 0,3-28-1 0 0,16-66-3 0 0,-14 84-16 0 0,-3 17 29 0 0,-1 1-1 0 0,2-1 1 0 0,-1 1-1 0 0,1 0 1 0 0,1 0-1 0 0,5-11 1 0 0,-9 19 14 0 0,1-1 1 0 0,-1 0 0 0 0,1 0 0 0 0,0 0-1 0 0,-1 0 1 0 0,1 0 0 0 0,0 1-1 0 0,0-1 1 0 0,0 0 0 0 0,-1 0 0 0 0,1 1-1 0 0,0-1 1 0 0,0 1 0 0 0,0-1-1 0 0,0 1 1 0 0,2-1 0 0 0,-2 1 3 0 0,0 0 0 0 0,-1 0 0 0 0,1 0 0 0 0,0 0 0 0 0,0 0 0 0 0,-1 0 0 0 0,1 0 0 0 0,0 0 0 0 0,-1 1 0 0 0,1-1 0 0 0,0 0 0 0 0,-1 0 0 0 0,1 1 0 0 0,0-1 0 0 0,-1 1 0 0 0,1-1 0 0 0,-1 0 0 0 0,2 2 0 0 0,1 1 0 0 0,-1 0 1 0 0,1 0-1 0 0,-1 1 0 0 0,0-1 0 0 0,0 1 1 0 0,0-1-1 0 0,2 5 0 0 0,2 9 20 0 0,-1 0-1 0 0,0 0 1 0 0,-2 0 0 0 0,3 19-1 0 0,-3-2-35 0 0,-1 41-1 0 0,-4-42 42 0 0,-1 0-1 0 0,-2 0 0 0 0,-1 0 1 0 0,-22 62-1 0 0,26-86-25 0 0,1-5 12 0 0,0-1-1 0 0,0 0 1 0 0,0 1-1 0 0,0-1 1 0 0,-1 0-1 0 0,1 0 1 0 0,-1 0-1 0 0,1 0 1 0 0,-1 0-1 0 0,0 0 1 0 0,0-1-1 0 0,-1 1 1 0 0,-3 4-1 0 0,5-7-7 0 0,1 0 0 0 0,0 0 0 0 0,-1 1 0 0 0,1-1 0 0 0,-1 0 0 0 0,1 1 0 0 0,-1-1 0 0 0,1 0 0 0 0,-1 0 0 0 0,1 0 0 0 0,0 0 0 0 0,-1 1 0 0 0,1-1 0 0 0,-1 0 0 0 0,1 0 0 0 0,-1 0 0 0 0,1 0 0 0 0,-1 0 0 0 0,1 0 0 0 0,-1 0 0 0 0,1 0 0 0 0,-1 0 0 0 0,1-1 0 0 0,-1 1 0 0 0,1 0 0 0 0,-1 0 0 0 0,1 0 0 0 0,-1-1 0 0 0,0 0-5 0 0,0 0 0 0 0,0 0 0 0 0,0 0-1 0 0,0 0 1 0 0,1 0 0 0 0,-1 0 0 0 0,1 0 0 0 0,-1-1-1 0 0,1 1 1 0 0,-1 0 0 0 0,0-2 0 0 0,-1-7-17 0 0,0-1 1 0 0,0 1 0 0 0,1 0-1 0 0,0-1 1 0 0,2-14 0 0 0,7-54-77 0 0,-7 69 76 0 0,23-128-132 0 0,-10 68 157 0 0,-14 67-7 0 0,3-15 17 0 0,1 0-1 0 0,0 0 1 0 0,1 0-1 0 0,12-27 1 0 0,-17 43-14 0 0,1 1-1 0 0,0 0 1 0 0,-1-1 0 0 0,1 1 0 0 0,0 0 0 0 0,-1 0 0 0 0,1 0-1 0 0,0-1 1 0 0,0 1 0 0 0,0 0 0 0 0,0 0 0 0 0,0 0 0 0 0,0 0 0 0 0,0 1-1 0 0,0-1 1 0 0,1 0 0 0 0,-1 0 0 0 0,0 1 0 0 0,0-1 0 0 0,1 1 0 0 0,-1-1-1 0 0,0 1 1 0 0,1-1 0 0 0,1 1 0 0 0,-2 0 1 0 0,0 0 0 0 0,-1 0 1 0 0,1 0-1 0 0,0 1 0 0 0,0-1 0 0 0,0 0 1 0 0,0 1-1 0 0,-1-1 0 0 0,1 0 0 0 0,0 1 0 0 0,-1-1 1 0 0,1 1-1 0 0,0-1 0 0 0,0 1 0 0 0,0 1 1 0 0,1 0 5 0 0,-1-1 0 0 0,0 1 0 0 0,1 0-1 0 0,-1 0 1 0 0,0 0 0 0 0,0 0 0 0 0,1 4 0 0 0,1 7 24 0 0,1-1 1 0 0,-2 1-1 0 0,0 0 0 0 0,0 19 0 0 0,-3 51-55 0 0,1-72 17 0 0,-8 73 68 0 0,6-72-43 0 0,-1 1 1 0 0,0 0-1 0 0,-1-1 0 0 0,-6 13 0 0 0,9-23-10 0 0,0 1 0 0 0,0-1 0 0 0,0 0 0 0 0,-1 1 0 0 0,1-1 0 0 0,-1 0 0 0 0,0 0 0 0 0,1 0 0 0 0,-1 0 0 0 0,0 0 0 0 0,0-1 0 0 0,0 1 0 0 0,0-1 0 0 0,0 1 0 0 0,-1-1 0 0 0,1 0-1 0 0,-4 2 1 0 0,4-2-2 0 0,0-1-1 0 0,0 0 0 0 0,-1 1 0 0 0,1-1 0 0 0,0 0 1 0 0,0 0-1 0 0,0-1 0 0 0,0 1 0 0 0,0 0 0 0 0,0-1 1 0 0,-1 1-1 0 0,1-1 0 0 0,0 0 0 0 0,0 1 0 0 0,0-1 1 0 0,1 0-1 0 0,-1 0 0 0 0,0 0 0 0 0,0-1 0 0 0,-2-1 1 0 0,1 0-9 0 0,-1 0 1 0 0,1 0 0 0 0,0-1 0 0 0,0 1 0 0 0,1-1-1 0 0,-1 1 1 0 0,1-1 0 0 0,0 0 0 0 0,0 0 0 0 0,0 0-1 0 0,-2-6 1 0 0,0-5-4 0 0,0 0-1 0 0,-1-16 0 0 0,-1-13 41 0 0,2 0 0 0 0,2 0 0 0 0,6-77 0 0 0,-4 118-31 0 0,0-2 0 0 0,0 0 0 0 0,1 0 0 0 0,0 1 0 0 0,0-1 0 0 0,0 0 0 0 0,0 1 0 0 0,1-1 0 0 0,-1 1 0 0 0,1-1 0 0 0,0 1 0 0 0,4-6 0 0 0,-4 9-4 0 0,0-1 0 0 0,0 0 0 0 0,0 1 0 0 0,0-1 0 0 0,1 1 1 0 0,-1 0-1 0 0,0 0 0 0 0,1 0 0 0 0,-1 0 0 0 0,1 0 0 0 0,-1 1 1 0 0,4-2-1 0 0,32-2-32 0 0,-37 4 33 0 0,1 0-1 0 0,0 0 0 0 0,0 0 0 0 0,0 0 0 0 0,-1 1 0 0 0,1-1 0 0 0,0 0 0 0 0,0 1 0 0 0,-1-1 0 0 0,1 1 0 0 0,0-1 0 0 0,-1 1 0 0 0,1 0 0 0 0,-1 0 0 0 0,1 0 0 0 0,-1 0 0 0 0,2 1 0 0 0,0 0 4 0 0,-1 0-1 0 0,-1 1 1 0 0,1-1-1 0 0,0 0 1 0 0,0 1-1 0 0,-1-1 1 0 0,0 1-1 0 0,1-1 1 0 0,0 4-1 0 0,0 1-1 0 0,0-1 0 0 0,-1 0 0 0 0,1 1 0 0 0,-1-1 0 0 0,-1 0-1 0 0,1 1 1 0 0,-1-1 0 0 0,-1 10 0 0 0,1-15 12 0 0,-1 0 0 0 0,1 0 0 0 0,0 0 0 0 0,0 0 0 0 0,0-1 0 0 0,-1 1 0 0 0,1 0 1 0 0,0 0-1 0 0,-1 0 0 0 0,1-1 0 0 0,-1 1 0 0 0,1 0 0 0 0,-1 0 0 0 0,0 1 0 0 0,0-2-8 0 0,1 0 0 0 0,0 0-1 0 0,-1 1 1 0 0,1-1 0 0 0,-1 0 0 0 0,1 0-1 0 0,-1 0 1 0 0,1 1 0 0 0,0-1 0 0 0,-1 0-1 0 0,1 0 1 0 0,-1 0 0 0 0,1 0 0 0 0,-1 0-1 0 0,1 0 1 0 0,-1 0 0 0 0,1 0-1 0 0,-1 0 1 0 0,1 0 0 0 0,-1-1 0 0 0,-1 1-4 0 0,1-1 0 0 0,0 1 0 0 0,0-1 0 0 0,-1 0 1 0 0,1 1-1 0 0,0-1 0 0 0,0 0 0 0 0,0 0 0 0 0,0 0 0 0 0,0 0 1 0 0,0 0-1 0 0,0 0 0 0 0,0 0 0 0 0,1 0 0 0 0,-1-1 0 0 0,-1-1 1 0 0,-1-5-25 0 0,0-1 1 0 0,1 0 0 0 0,0 0 0 0 0,-2-17 0 0 0,-3-12 47 0 0,7 37-23 0 0,0 0 0 0 0,0 0 1 0 0,-1 0-1 0 0,1 1 1 0 0,0-1-1 0 0,-1 0 0 0 0,1 0 1 0 0,0 0-1 0 0,-1 0 1 0 0,1 1-1 0 0,-1-1 0 0 0,0 0 1 0 0,1 0-1 0 0,-1 1 1 0 0,1-1-1 0 0,-1 1 0 0 0,0-1 1 0 0,0 0-1 0 0,0 0 1 0 0,1 1-20 0 0,0-1 1 0 0,1 1 0 0 0,-1-1 0 0 0,0 1-1 0 0,1-1 1 0 0,-1 1 0 0 0,1-1-1 0 0,-1 1 1 0 0,0 0 0 0 0,1-1 0 0 0,-1 1-1 0 0,1 0 1 0 0,0-1 0 0 0,-1 1-1 0 0,1 0 1 0 0,-1 0 0 0 0,1-1 0 0 0,-1 1-1 0 0,1 0 1 0 0,0 0 0 0 0,-1 0-1 0 0,1 0 1 0 0,-1 0 0 0 0,2 0 0 0 0,0 1 19 0 0,-1 0 0 0 0,1 1 1 0 0,0-1-1 0 0,-1 1 0 0 0,1-1 0 0 0,-1 1 1 0 0,1 0-1 0 0,-1-1 0 0 0,0 1 1 0 0,0 0-1 0 0,2 3 0 0 0,9 25-29 0 0,-10-27 43 0 0,3 13-26 0 0,-1 0 0 0 0,0 0-1 0 0,-1 1 1 0 0,2 27 0 0 0,-4 69-72 0 0,-2-55-27 0 0,-6 121 253 0 0,-7-71-120 0 0,-9 127-284 0 0,22-228-76 0 0,0-7 313 0 0,1 0-1 0 0,0 0 1 0 0,0 0-1 0 0,-1 0 1 0 0,1 0-1 0 0,0 0 1 0 0,0 0-1 0 0,-1 0 1 0 0,1-1-1 0 0,0 1 1 0 0,0 0-1 0 0,0 0 1 0 0,-1 0-1 0 0,1 0 1 0 0,0-1-1 0 0,0 1 1 0 0,0 0-1 0 0,0 0 1 0 0,0 0-1 0 0,-1-1 1 0 0,1 1-1 0 0,0 0 1 0 0,0 0-1 0 0,0 0 1 0 0,0-1-1 0 0,0 1 1 0 0,0 0-1 0 0,0 0 0 0 0,0-1 1 0 0,-3-6-261 0 0,1 0 0 0 0,0 0 1 0 0,0 0-1 0 0,1 0 0 0 0,-1-8 0 0 0,-1-40-459 0 0,3 36 534 0 0,-1-50 62 0 0,2 0 1 0 0,4 1-1 0 0,16-86 1 0 0,-19 145 214 0 0,2-16 387 0 0,2 1-1 0 0,13-35 1 0 0,-12 45-171 0 0,-7 14-280 0 0,0 0 0 0 0,0 0 1 0 0,0 0-1 0 0,0 0 0 0 0,0 0 1 0 0,0-1-1 0 0,0 1 1 0 0,0 0-1 0 0,0 0 0 0 0,0 0 1 0 0,0 0-1 0 0,0 0 0 0 0,0 0 1 0 0,1-1-1 0 0,-1 1 0 0 0,0 0 1 0 0,0 0-1 0 0,0 0 0 0 0,0 0 1 0 0,0 0-1 0 0,0 0 0 0 0,1 0 1 0 0,-1 0-1 0 0,0 0 1 0 0,0 0-1 0 0,0 0 0 0 0,0 0 1 0 0,0 0-1 0 0,1 0 0 0 0,-1 0 1 0 0,0-1-1 0 0,0 1 0 0 0,0 1 1 0 0,0-1-1 0 0,0 0 0 0 0,1 0 1 0 0,-1 0-1 0 0,0 0 0 0 0,0 0 1 0 0,0 0-1 0 0,0 0 1 0 0,0 0-1 0 0,0 0 0 0 0,1 0 1 0 0,-1 0-1 0 0,0 0 0 0 0,0 0 1 0 0,0 0-1 0 0,0 0 0 0 0,0 1 1 0 0,1-1-1 0 0,2 9 260 0 0,0 4-69 0 0,-1 1-1 0 0,0 0 1 0 0,0 14-1 0 0,-3 46 151 0 0,1-45-273 0 0,-3 64 136 0 0,-27 169 0 0 0,29-253-185 0 0,1-7-12 0 0,-1 0 1 0 0,1 1-1 0 0,0-1 1 0 0,-1 0-1 0 0,0 0 1 0 0,1 1 0 0 0,-1-1-1 0 0,0 0 1 0 0,0 0-1 0 0,0 0 1 0 0,0 0-1 0 0,0 0 1 0 0,-1 0-1 0 0,-1 2 1 0 0,2-3-6 0 0,1-1 0 0 0,0 0 1 0 0,-1 0-1 0 0,1 1 0 0 0,0-1 0 0 0,-1 0 0 0 0,1 0 1 0 0,0 0-1 0 0,-1 0 0 0 0,1 1 0 0 0,-1-1 0 0 0,1 0 0 0 0,0 0 1 0 0,-1 0-1 0 0,1 0 0 0 0,-1 0 0 0 0,1 0 0 0 0,-1 0 1 0 0,1 0-1 0 0,0 0 0 0 0,-1 0 0 0 0,1 0 0 0 0,-1-1 1 0 0,1 1-1 0 0,0 0 0 0 0,-1 0 0 0 0,1 0 0 0 0,0 0 1 0 0,-1-1-1 0 0,1 1 0 0 0,0 0 0 0 0,-1 0 0 0 0,1 0 1 0 0,0-1-1 0 0,-1 1 0 0 0,1 0 0 0 0,-1-1 0 0 0,0-1-20 0 0,0 0-1 0 0,-1 0 1 0 0,1-1-1 0 0,0 1 0 0 0,0 0 1 0 0,-1-3-1 0 0,-1-5-69 0 0,0-1 0 0 0,1 1 0 0 0,0-1 0 0 0,1 1 0 0 0,-1-14 0 0 0,5-55-267 0 0,-3 71 325 0 0,10-85-286 0 0,13-44 49 0 0,-12 72 223 0 0,-9 58 34 0 0,1-16 70 0 0,2 0 1 0 0,0 1 0 0 0,13-35-1 0 0,-16 54-58 0 0,0 0 0 0 0,-1-1-1 0 0,1 1 1 0 0,1 0-1 0 0,-1 0 1 0 0,0 0 0 0 0,1 0-1 0 0,-1 0 1 0 0,6-4-1 0 0,-8 7-2 0 0,1-1 0 0 0,-1 1-1 0 0,1 0 1 0 0,-1 0 0 0 0,0 0-1 0 0,1 0 1 0 0,-1 0 0 0 0,1-1-1 0 0,-1 1 1 0 0,1 0 0 0 0,-1 0-1 0 0,1 0 1 0 0,-1 0 0 0 0,1 0-1 0 0,-1 0 1 0 0,1 0 0 0 0,-1 0-1 0 0,0 1 1 0 0,1-1 0 0 0,-1 0-1 0 0,1 0 1 0 0,-1 0 0 0 0,1 0-1 0 0,-1 1 1 0 0,0-1 0 0 0,1 0-1 0 0,-1 0 1 0 0,0 1 0 0 0,1-1-1 0 0,-1 0 1 0 0,0 1 0 0 0,1-1 0 0 0,-1 0-1 0 0,0 1 1 0 0,1-1 0 0 0,-1 1-1 0 0,0-1 1 0 0,0 0 0 0 0,0 1-1 0 0,1-1 1 0 0,-1 1 0 0 0,0-1-1 0 0,0 1 1 0 0,7 20 155 0 0,-4 4-106 0 0,-1-1 0 0 0,-1 0 0 0 0,-4 48 0 0 0,-18 74 72 0 0,10-79-53 0 0,-8 58 81 0 0,18-121-331 0 0,0-6 61 0 0,-1-10-70 0 0,2 8 93 0 0,-9-181-773 0 0,8 147 749 0 0,3-62-21 0 0,-1 83 248 0 0,1-1-1 0 0,0 1 0 0 0,8-25 1 0 0,-10 40-102 0 0,1 0 1 0 0,0 1 0 0 0,-1-1 0 0 0,1 0-1 0 0,0 0 1 0 0,0 1 0 0 0,0-1 0 0 0,0 1-1 0 0,0-1 1 0 0,3-2 0 0 0,-4 4-6 0 0,0 0 0 0 0,0 0 0 0 0,1-1-1 0 0,-1 1 1 0 0,0 0 0 0 0,1 0 0 0 0,-1 0 0 0 0,0 0 0 0 0,1 0-1 0 0,-1 0 1 0 0,0-1 0 0 0,1 1 0 0 0,-1 0 0 0 0,0 0 0 0 0,1 0 0 0 0,-1 0-1 0 0,0 0 1 0 0,1 0 0 0 0,-1 0 0 0 0,0 1 0 0 0,1-1 0 0 0,-1 0 0 0 0,1 0-1 0 0,-1 0 16 0 0,1 1-1 0 0,0-1 0 0 0,0 1 0 0 0,-1 0 0 0 0,1-1 0 0 0,0 1 1 0 0,-1 0-1 0 0,1-1 0 0 0,-1 1 0 0 0,1 0 0 0 0,-1 0 0 0 0,2 1 1 0 0,1 5 14 0 0,0 0 1 0 0,0 0-1 0 0,-1 1 1 0 0,0-1 0 0 0,0 1-1 0 0,-1 0 1 0 0,2 12-1 0 0,-2 60 44 0 0,-1-69-35 0 0,-5 59 157 0 0,-15 84 0 0 0,11-101-179 0 0,-5 50 90 0 0,-20 108 249 0 0,32-202-334 0 0,-3 12 22 0 0,5-20-26 0 0,-1 0 0 0 0,1 0 0 0 0,0 1-1 0 0,-1-1 1 0 0,0 0 0 0 0,1 0-1 0 0,-1-1 1 0 0,0 1 0 0 0,1 0-1 0 0,-1 0 1 0 0,0 0 0 0 0,0 0 0 0 0,0 0-1 0 0,-1 0 1 0 0,1 0-9 0 0,0-1-1 0 0,1 0 1 0 0,-1 0 0 0 0,1 0-1 0 0,-1 1 1 0 0,0-1 0 0 0,1 0 0 0 0,-1 0-1 0 0,0 0 1 0 0,1 0 0 0 0,-1 0-1 0 0,0 0 1 0 0,1 0 0 0 0,-1-1-1 0 0,1 1 1 0 0,-1 0 0 0 0,0 0 0 0 0,1 0-1 0 0,-1-1 1 0 0,1 1 0 0 0,-1 0-1 0 0,0-1 1 0 0,0 0 0 0 0,-1 0-14 0 0,1 0 0 0 0,-1-1 0 0 0,1 1 0 0 0,-1-1 0 0 0,1 1 1 0 0,-3-4-1 0 0,0-2 0 0 0,1 1 0 0 0,0-1 0 0 0,0 0 0 0 0,0 0 1 0 0,1 0-1 0 0,0-1 0 0 0,-1-11 0 0 0,-4-55-62 0 0,7 73 66 0 0,-1-25-29 0 0,2 0 0 0 0,0 1 1 0 0,1-1-1 0 0,2 1 0 0 0,12-48 0 0 0,-7 46 37 0 0,0-1-1 0 0,18-33 0 0 0,-26 59-16 0 0,0 1-1 0 0,-1-1 1 0 0,1 1 0 0 0,0 0 0 0 0,0-1-1 0 0,0 1 1 0 0,0 0 0 0 0,0 0 0 0 0,0 0-1 0 0,0 0 1 0 0,0 0 0 0 0,0 0 0 0 0,1 0-1 0 0,-1 0 1 0 0,0 0 0 0 0,1 0 0 0 0,-1 1-1 0 0,3-2 1 0 0,-4 2 7 0 0,0 0 0 0 0,1 0 0 0 0,-1 0-1 0 0,1 0 1 0 0,-1 0 0 0 0,1 1 0 0 0,-1-1 0 0 0,0 0 0 0 0,1 0-1 0 0,-1 0 1 0 0,1 0 0 0 0,-1 1 0 0 0,0-1 0 0 0,1 0-1 0 0,-1 0 1 0 0,1 1 0 0 0,-1-1 0 0 0,0 0 0 0 0,0 1 0 0 0,1-1-1 0 0,0 1 1 0 0,-1 1 2 0 0,1-1 0 0 0,0 1 0 0 0,0-1-1 0 0,-1 1 1 0 0,1 0 0 0 0,0-1 0 0 0,0 4-1 0 0,1 16-15 0 0,-1 0-1 0 0,0-1 0 0 0,-1 1 0 0 0,-2 0 0 0 0,-3 21 0 0 0,3-29-4 0 0,-34 200 318 0 0,14-100-87 0 0,11-57-91 0 0,11-56-108 0 0,0 1 1 0 0,0 0-1 0 0,0-1 1 0 0,-1 1-1 0 0,1 0 0 0 0,0-1 1 0 0,0 1-1 0 0,-1 0 1 0 0,1-1-1 0 0,0 1 1 0 0,-1-1-1 0 0,1 1 1 0 0,-1-1-1 0 0,1 1 1 0 0,-1-1-1 0 0,0 1 1 0 0,1-1-9 0 0,-1 0 0 0 0,1 0 1 0 0,0 0-1 0 0,-1 0 0 0 0,1 0 0 0 0,0 0 1 0 0,-1 0-1 0 0,1 0 0 0 0,-1 0 1 0 0,1 0-1 0 0,0 0 0 0 0,-1-1 1 0 0,1 1-1 0 0,0 0 0 0 0,0 0 0 0 0,-1 0 1 0 0,1-1-1 0 0,0 1 0 0 0,-1 0 1 0 0,1-1-1 0 0,0 1 0 0 0,0 0 1 0 0,-1 0-1 0 0,1-1 0 0 0,0 1 0 0 0,0 0 1 0 0,0-1-1 0 0,0 1 0 0 0,-1 0 1 0 0,1-1-1 0 0,-3-6-25 0 0,0 0 1 0 0,0 0-1 0 0,0 0 1 0 0,1 0-1 0 0,0-1 0 0 0,1 1 1 0 0,-2-12-1 0 0,1-58-155 0 0,2 59 126 0 0,0-9 16 0 0,1 0 0 0 0,2 0 0 0 0,0 1 0 0 0,2 0 0 0 0,0-1-1 0 0,2 2 1 0 0,18-46 0 0 0,-24 70 36 0 0,2-7-11 0 0,1 0-1 0 0,8-12 1 0 0,-10 18 6 0 0,-1 1-1 0 0,1-1 1 0 0,-1 0 0 0 0,1 0 0 0 0,0 1-1 0 0,-1-1 1 0 0,1 1 0 0 0,0 0-1 0 0,0-1 1 0 0,0 1 0 0 0,0 0 0 0 0,0 0-1 0 0,0 0 1 0 0,5-1 0 0 0,-7 2 2 0 0,1 0 1 0 0,-1 0 0 0 0,1 0-1 0 0,-1 0 1 0 0,1 0-1 0 0,-1 0 1 0 0,1 0 0 0 0,-1 0-1 0 0,1 0 1 0 0,-1 0 0 0 0,0 0-1 0 0,1 0 1 0 0,-1 0 0 0 0,1 1-1 0 0,-1-1 1 0 0,1 0-1 0 0,-1 0 1 0 0,0 0 0 0 0,1 1-1 0 0,-1-1 1 0 0,1 0 0 0 0,-1 1-1 0 0,0-1 1 0 0,1 0 0 0 0,-1 1-1 0 0,0-1 1 0 0,1 0-1 0 0,-1 1 1 0 0,0-1 0 0 0,1 1-1 0 0,3 15 26 0 0,-3-1-45 0 0,-1 0 0 0 0,0 1-1 0 0,-1-1 1 0 0,0 0 0 0 0,-8 28 0 0 0,8-37 22 0 0,-37 158 748 0 0,27-120-750 0 0,7-31 177 0 0,2-16-197 0 0,1-1-1 0 0,0 0 1 0 0,0 1 0 0 0,0-1 0 0 0,1 0-1 0 0,-1-8 1 0 0,0 8-7 0 0,-1-39-79 0 0,1-1 0 0 0,2 1 0 0 0,10-58 0 0 0,-2 46 61 0 0,3 1 0 0 0,21-60 1 0 0,-32 111 37 0 0,0-1 0 0 0,1 1 0 0 0,-1 0 0 0 0,1 0 1 0 0,3-5-1 0 0,6-2-237 0 0,-11 10 246 0 0,0-1-1 0 0,1 1 1 0 0,-1 0-1 0 0,0 0 1 0 0,1 0-1 0 0,-1 0 1 0 0,0 0-1 0 0,1-1 1 0 0,-1 1 0 0 0,0 0-1 0 0,1 0 1 0 0,-1 0-1 0 0,0 0 1 0 0,1 0-1 0 0,-1 0 1 0 0,0 0 0 0 0,1 0-1 0 0,-1 1 1 0 0,0-1-1 0 0,1 0 1 0 0,-1 0-1 0 0,0 0 1 0 0,1 0-1 0 0,-1 0 1 0 0,0 0 0 0 0,0 1-1 0 0,1-1 1 0 0,-1 0-1 0 0,0 0 1 0 0,1 1-1 0 0,-1-1 1 0 0,0 0 0 0 0,0 0-1 0 0,0 1 1 0 0,1-1-1 0 0,-1 0 1 0 0,0 0-1 0 0,0 1 1 0 0,0-1-1 0 0,0 0 1 0 0,1 1 0 0 0,-1-1-1 0 0,0 0 1 0 0,0 1-1 0 0,0-1 1 0 0,5 19 25 0 0,0 9 17 0 0,-2 0 0 0 0,0 0-1 0 0,-3 41 1 0 0,-13 86 6 0 0,12-145-28 0 0,-4 35 151 0 0,-15 64 1 0 0,20-108-159 0 0,0 0 0 0 0,0 0 0 0 0,0 0 0 0 0,-1 0 0 0 0,1 0 0 0 0,-1 0 0 0 0,1 0 0 0 0,-1 0 0 0 0,1 0 0 0 0,-1 0 1 0 0,1 0-1 0 0,-2 1 0 0 0,2-2-10 0 0,0 0 0 0 0,-1 0 0 0 0,1 0-1 0 0,0 0 1 0 0,0 0 0 0 0,0 0 0 0 0,-1-1 0 0 0,1 1 0 0 0,0 0 0 0 0,0 0 0 0 0,0 0 0 0 0,-1 0 0 0 0,1 0 0 0 0,0 0 0 0 0,0 0 0 0 0,0 0 0 0 0,0 0 0 0 0,-1-1 0 0 0,1 1 0 0 0,0 0-1 0 0,0 0 1 0 0,0 0 0 0 0,0 0 0 0 0,0 0 0 0 0,0-1 0 0 0,-1 1 0 0 0,1 0 0 0 0,0 0 0 0 0,0 0 0 0 0,0-1 0 0 0,0 1 0 0 0,0 0 0 0 0,0 0 0 0 0,0 0 0 0 0,0 0 0 0 0,0-1 0 0 0,-2-4-33 0 0,1-1 1 0 0,0 1 0 0 0,-1-10 0 0 0,-1-30-88 0 0,3 1-1 0 0,9-81 1 0 0,27-88 106 0 0,-27 162-19 0 0,-5 35 61 0 0,-2 16 39 0 0,-1 4 15 0 0,1 26 111 0 0,-1-28-209 0 0,0 69 63 0 0,-3 1-1 0 0,-21 138 0 0 0,15-169 50 0 0,-20 59 0 0 0,25-91-57 0 0,-1-1 1 0 0,-9 15 0 0 0,9-15-12 0 0,0 0-1 0 0,-7 15 1 0 0,6-4 52 0 0,4-12-86 0 0,-1 0 0 0 0,-1-1-1 0 0,-4 12 1 0 0,4-17 236 0 0,2-6-184 0 0,1-10-72 0 0,5-55-237 0 0,2 0 1 0 0,19-73-1 0 0,-22 125 212 0 0,-4 13 27 0 0,1 0-1 0 0,0-1 0 0 0,0 1 0 0 0,1 0 1 0 0,0 0-1 0 0,0 1 0 0 0,0-1 0 0 0,0 0 1 0 0,4-4-1 0 0,-6 9 21 0 0,0-1 1 0 0,0 1-1 0 0,0 0 1 0 0,0 0-1 0 0,0 0 1 0 0,0 0-1 0 0,0 0 1 0 0,0 0-1 0 0,0 0 1 0 0,0 0-1 0 0,0 0 1 0 0,0-1-1 0 0,0 1 1 0 0,0 0-1 0 0,0 0 1 0 0,1 0-1 0 0,-1 0 1 0 0,0 0-1 0 0,0 0 1 0 0,0 0-1 0 0,0 0 1 0 0,0 0-1 0 0,0 0 1 0 0,0 0-1 0 0,0 0 1 0 0,0 0-1 0 0,1 0 1 0 0,-1 0-1 0 0,0-1 1 0 0,0 1-1 0 0,0 0 1 0 0,0 0-1 0 0,0 0 1 0 0,0 0-1 0 0,0 0 1 0 0,0 0-1 0 0,1 0 0 0 0,-1 0 1 0 0,0 0-1 0 0,0 1 1 0 0,0-1-1 0 0,0 0 1 0 0,0 0-1 0 0,0 0 1 0 0,0 0-1 0 0,0 0 1 0 0,1 0-1 0 0,-1 0 1 0 0,0 0-1 0 0,0 0 1 0 0,0 0-1 0 0,0 0 1 0 0,0 0-1 0 0,0 0 1 0 0,0 0-1 0 0,0 0 1 0 0,0 1-1 0 0,0-1 1 0 0,0 0-1 0 0,0 0 1 0 0,0 0-1 0 0,0 0 1 0 0,0 0-1 0 0,1 0 1 0 0,-1 0-1 0 0,0 0 1 0 0,0 1-1 0 0,0-1 1 0 0,0 0-1 0 0,2 8 5 0 0,-1 1 0 0 0,0-1 0 0 0,0 1 0 0 0,0 0 0 0 0,-1-1 1 0 0,-2 16-1 0 0,1-9 30 0 0,-1 26 155 0 0,-3 1 1 0 0,-12 46 0 0 0,12-69-70 0 0,-2 0 1 0 0,0 0-1 0 0,-1-1 0 0 0,-1 0 0 0 0,0 0 1 0 0,-2-1-1 0 0,-14 19 0 0 0,25-36-112 0 0,-1 1 0 0 0,1-1 0 0 0,0 1 0 0 0,-1-1 0 0 0,1 1 0 0 0,0-1 0 0 0,-1 1 0 0 0,1-1 0 0 0,-1 0 0 0 0,1 1 0 0 0,-1-1 0 0 0,1 0 0 0 0,-1 1 0 0 0,1-1 0 0 0,-1 0 0 0 0,1 0 0 0 0,-1 1 0 0 0,1-1 0 0 0,-1 0 0 0 0,0 0-1 0 0,1 0-3 0 0,-1 0-1 0 0,1-1 0 0 0,-1 1 1 0 0,1 0-1 0 0,0 0 0 0 0,-1-1 1 0 0,1 1-1 0 0,0 0 0 0 0,-1-1 0 0 0,1 1 1 0 0,0 0-1 0 0,0-1 0 0 0,-1 1 1 0 0,1-1-1 0 0,0 1 0 0 0,0 0 0 0 0,0-1 1 0 0,0 1-1 0 0,-1-1 0 0 0,1 1 1 0 0,0-1-1 0 0,0 1 0 0 0,0-1 0 0 0,0 1 1 0 0,0 0-1 0 0,0-1 0 0 0,-1-11 10 0 0,1 1 0 0 0,0-1 0 0 0,0 1 0 0 0,3-13-1 0 0,10-48-36 0 0,-12 68 11 0 0,16-66-16 0 0,-14 61 26 0 0,0 0 0 0 0,0 0 1 0 0,1 1-1 0 0,1 0 0 0 0,9-14 1 0 0,-14 21-5 0 0,0 1 1 0 0,0-1 0 0 0,1 1 0 0 0,-1-1-1 0 0,1 1 1 0 0,-1 0 0 0 0,0-1-1 0 0,1 1 1 0 0,-1 0 0 0 0,1-1 0 0 0,-1 1-1 0 0,1 0 1 0 0,-1 0 0 0 0,1-1-1 0 0,-1 1 1 0 0,1 0 0 0 0,0 0 0 0 0,-1 0 5 0 0,1 0 1 0 0,-1 0 0 0 0,1 0 0 0 0,-1 0 0 0 0,0 0 0 0 0,1 1 0 0 0,-1-1 0 0 0,0 0 0 0 0,0 0 0 0 0,1 0-1 0 0,-1 1 1 0 0,0-1 0 0 0,1 0 0 0 0,-1 0 0 0 0,0 1 0 0 0,0-1 0 0 0,0 0 0 0 0,1 1 0 0 0,-1-1 0 0 0,0 0-1 0 0,0 1 1 0 0,0-1 0 0 0,0 0 0 0 0,1 1 0 0 0,-1-1 0 0 0,0 1 0 0 0,0 0 0 0 0,2 8-1 0 0,-1 1 0 0 0,0 0 0 0 0,-1 0 0 0 0,0 0 1 0 0,0 0-1 0 0,-3 13 0 0 0,2-12-7 0 0,-22 130 36 0 0,13-105-13 0 0,7-26-6 0 0,0-1 0 0 0,-1 11 0 0 0,4-19-5 0 0,0-1 1 0 0,0 0 0 0 0,0 0 0 0 0,0 1-1 0 0,0-1 1 0 0,0 0 0 0 0,0 0 0 0 0,0 1-1 0 0,0-1 1 0 0,0 0 0 0 0,0 0 0 0 0,0 1-1 0 0,0-1 1 0 0,0 0 0 0 0,0 0 0 0 0,0 0-1 0 0,-1 1 1 0 0,1-1 0 0 0,0 0 0 0 0,0 0-1 0 0,0 0 1 0 0,0 1 0 0 0,-1-1 0 0 0,1 0-1 0 0,0 0 1 0 0,0 0 0 0 0,-1 1 0 0 0,-3-10 34 0 0,-2-13-35 0 0,2 0 1 0 0,0 0-1 0 0,2-1 0 0 0,0 1 1 0 0,2-37-1 0 0,1 47-27 0 0,0 1-1 0 0,1-1 1 0 0,0 0-1 0 0,1 0 1 0 0,0 1 0 0 0,1-1-1 0 0,0 1 1 0 0,1 0-1 0 0,7-13 1 0 0,-4 10 43 0 0,-3 5-24 0 0,-1 1 1 0 0,1 0-1 0 0,0 1 0 0 0,1-1 1 0 0,7-7-1 0 0,-13 15 4 0 0,0 0-1 0 0,0 0 0 0 0,1-1 0 0 0,-1 1 1 0 0,0 0-1 0 0,0 0 0 0 0,0-1 0 0 0,1 1 1 0 0,-1 0-1 0 0,0 0 0 0 0,0-1 0 0 0,1 1 1 0 0,-1 0-1 0 0,0 0 0 0 0,0 0 0 0 0,1 0 1 0 0,-1 0-1 0 0,0-1 0 0 0,1 1 0 0 0,-1 0 1 0 0,0 0-1 0 0,1 0 0 0 0,-1 0 1 0 0,0 0-1 0 0,0 0 0 0 0,1 0 0 0 0,-1 0 1 0 0,0 0-1 0 0,1 0 0 0 0,-1 0 0 0 0,0 0 1 0 0,1 0-1 0 0,-1 1 0 0 0,0-1 0 0 0,1 0 1 0 0,-1 0-1 0 0,0 0 0 0 0,0 0 0 0 0,1 0 1 0 0,-1 1-1 0 0,1 0 5 0 0,-1 0 0 0 0,1 0-1 0 0,-1 0 1 0 0,0 1 0 0 0,1-1 0 0 0,-1 0 0 0 0,0 0 0 0 0,0 0-1 0 0,0 3 1 0 0,0 26-18 0 0,-5 36-1 0 0,1-15 7 0 0,3-33 31 0 0,-3 134-30 0 0,4-150 6 0 0,0-1 1 0 0,0 0-1 0 0,0 1 0 0 0,0-1 1 0 0,1 0-1 0 0,-1 1 1 0 0,0-1-1 0 0,1 0 0 0 0,-1 1 1 0 0,1-1-1 0 0,0 2 0 0 0,0-3 1 0 0,-1 0 1 0 0,0 0-1 0 0,0 0 0 0 0,0 0 0 0 0,0 0 0 0 0,0 1 0 0 0,0-1 0 0 0,0 0 0 0 0,1 0 1 0 0,-1 0-1 0 0,0 0 0 0 0,0 0 0 0 0,0 0 0 0 0,0 0 0 0 0,0 0 0 0 0,0 0 0 0 0,1 0 0 0 0,-1 0 1 0 0,0 0-1 0 0,0 0 0 0 0,0 0 0 0 0,0 0 0 0 0,0 0 0 0 0,0 0 0 0 0,1 0 0 0 0,-1 0 1 0 0,0 0-1 0 0,0 0 0 0 0,0 0 0 0 0,0 0 0 0 0,0 0 0 0 0,0 0 0 0 0,1 0 0 0 0,-1-1 1 0 0,0 1-1 0 0,0 0 0 0 0,0 0 0 0 0,6-10-56 0 0,24-92-738 0 0,-22 69 710 0 0,-6 28 63 0 0,3-17-4 0 0,-5 20 36 0 0,0 1 0 0 0,0-1-1 0 0,1 1 1 0 0,-1-1 0 0 0,0 1 0 0 0,-1 0-1 0 0,1-1 1 0 0,0 1 0 0 0,0-1-1 0 0,-1 1 1 0 0,1-1 0 0 0,-1 0-1 0 0,1 2-8 0 0,0-1 0 0 0,0 1 0 0 0,0 0 0 0 0,0 0-1 0 0,0 0 1 0 0,0 0 0 0 0,0 0 0 0 0,-1-1 0 0 0,1 1-1 0 0,0 0 1 0 0,0 0 0 0 0,0 0 0 0 0,0 0 0 0 0,0 0 0 0 0,0 0-1 0 0,0 0 1 0 0,0-1 0 0 0,-1 1 0 0 0,1 0 0 0 0,0 0-1 0 0,0 0 1 0 0,0 0 0 0 0,0 0 0 0 0,0 0 0 0 0,-1 0 0 0 0,1 0-1 0 0,0 0 1 0 0,0 0 0 0 0,0 0 0 0 0,0 0 0 0 0,0 0-1 0 0,-1 0 1 0 0,1 0 0 0 0,0 0 0 0 0,0 0 0 0 0,0 0-1 0 0,0 0 1 0 0,-1 0 0 0 0,-2 7-126 0 0,3 8 85 0 0,1 0 1 0 0,2 20-1 0 0,-1-19 57 0 0,-1 0 0 0 0,0 17 0 0 0,-2-28 28 0 0,1 1 0 0 0,-1-1 0 0 0,0 0 0 0 0,0 1 0 0 0,-1-1 0 0 0,0 0 0 0 0,0 0 0 0 0,0 0 0 0 0,0 0 0 0 0,-4 5 0 0 0,1-2 43 0 0,0-1 1 0 0,0 1-1 0 0,1 0 0 0 0,0 0 0 0 0,-4 12 1 0 0,10-33-118 0 0,0-1-1 0 0,-1 0 1 0 0,-1 1 0 0 0,-1-16 0 0 0,1-32 105 0 0,2 55-213 0 0,-1 8 19 0 0,1 10-12 0 0,-2-11 125 0 0,1 13-15 0 0,0 19 1 0 0,-1-29 24 0 0,-1 0-1 0 0,1-1 1 0 0,-1 1-1 0 0,0 0 0 0 0,1-1 1 0 0,-1 1-1 0 0,-1-1 1 0 0,1 1-1 0 0,-1-1 1 0 0,-2 6-1 0 0,1-6 7 0 0,1-1 0 0 0,0 0 0 0 0,0 0 0 0 0,-1 0 0 0 0,1 0 0 0 0,-5 2 0 0 0,4-2-8 0 0,1 0-1 0 0,-1 0 1 0 0,0 0-1 0 0,1 0 1 0 0,-3 3-1 0 0,1 0 1 0 0,1 0 1 0 0,0-1-1 0 0,1 1 0 0 0,0 1 0 0 0,-1-1 0 0 0,1 0 0 0 0,1 0 0 0 0,-1 1 0 0 0,1-1 0 0 0,0 1 0 0 0,0-1 0 0 0,1 1 1 0 0,0 10-1 0 0,0-15 51 0 0,-1-2-25 0 0,0-6-22 0 0,-1-11-45 0 0,1 1 23 0 0,0-1 0 0 0,2 1 0 0 0,0-1 0 0 0,1 1 1 0 0,1 0-1 0 0,0 0 0 0 0,10-27 0 0 0,-12 37 26 0 0,-2 6 35 0 0,-3 4-30 0 0,-1 5-32 0 0,1 1 1 0 0,-1 0-1 0 0,-5 18 0 0 0,6-17 28 0 0,0 1 1 0 0,-11 18-1 0 0,11-22 25 0 0,2-3-37 0 0,-1 0 0 0 0,0 1 0 0 0,1-1 0 0 0,-1-1-1 0 0,-1 1 1 0 0,1 0 0 0 0,-1-1 0 0 0,-4 4 0 0 0,8-6 0 0 0,-1-1 1 0 0,1 0-1 0 0,-1 0 1 0 0,1 0-1 0 0,-1 0 1 0 0,1 1-1 0 0,-1-1 1 0 0,1 0-1 0 0,-1 0 1 0 0,0 0-1 0 0,1 0 1 0 0,-1 0-1 0 0,1 0 1 0 0,-1 0-1 0 0,1-1 1 0 0,-1 1-1 0 0,1 0 1 0 0,-1 0 0 0 0,1 0-1 0 0,-1 0 1 0 0,1-1-1 0 0,-1 1 1 0 0,1 0-1 0 0,-1 0 1 0 0,1-1-1 0 0,-1 1 1 0 0,1 0-1 0 0,0-1 1 0 0,-1 1-1 0 0,1-1 1 0 0,-1 1-1 0 0,1-1 1 0 0,-1 0-1 0 0,0-1-9 0 0,-1-1 0 0 0,1 1 0 0 0,-1-1 1 0 0,1 1-1 0 0,-1-6 0 0 0,-2-7 5 0 0,0 0 1 0 0,2 0 0 0 0,0-1-1 0 0,0-20 1 0 0,4-66-122 0 0,6 20 81 0 0,-5 76-19 0 0,-1 14 6 0 0,1 41 69 0 0,-1 0 0 0 0,-8 72 1 0 0,5-102-16 0 0,-12-54-50 0 0,6 7 83 0 0,-3-15-105 0 0,-7-60 0 0 0,12 26 173 0 0,6-81 0 0 0,12 3 253 0 0,1 51-347 0 0,5-56-14 0 0,-18 156 16 0 0,-1 1-1 0 0,0 0 0 0 0,0 0 0 0 0,0-1 0 0 0,-1 1 1 0 0,1 0-1 0 0,-1 0 0 0 0,0 0 0 0 0,1 0 1 0 0,-1-1-1 0 0,-1 1 0 0 0,1 0 0 0 0,0 1 0 0 0,-3-4 1 0 0,-10-17 257 0 0,10 15-226 0 0,-10-23-23 0 0,14 31-15 0 0,0 0 1 0 0,0 0-1 0 0,0 0 0 0 0,0-1 1 0 0,0 1-1 0 0,0 0 0 0 0,0 0 1 0 0,-1 0-1 0 0,1 0 0 0 0,0 0 1 0 0,0 0-1 0 0,0 0 0 0 0,0 0 1 0 0,0 0-1 0 0,0-1 0 0 0,0 1 1 0 0,0 0-1 0 0,0 0 0 0 0,0 0 1 0 0,0 0-1 0 0,0 0 0 0 0,-1 0 1 0 0,1 0-1 0 0,0 0 0 0 0,0 0 1 0 0,0 0-1 0 0,0 0 0 0 0,0 0 1 0 0,0 0-1 0 0,0 0 0 0 0,0 0 1 0 0,-1 0-1 0 0,1 0 0 0 0,0 0 1 0 0,0 0-1 0 0,0 0 0 0 0,0 0 1 0 0,0 0-1 0 0,0 0 0 0 0,0 0 1 0 0,-1 0-1 0 0,1 0 0 0 0,0 0 1 0 0,0 0-1 0 0,0 0 0 0 0,0 0 1 0 0,0 0-1 0 0,0 0 0 0 0,0 0 1 0 0,0 0-1 0 0,0 1 0 0 0,0-1 0 0 0,-1 0 1 0 0,1 0-1 0 0,0 0 0 0 0,0 0 1 0 0,0 0-1 0 0,0 0 0 0 0,0 0 1 0 0,0 0-1 0 0,0 1 0 0 0,-3 4-47 0 0,-9 43-32 0 0,2 2 0 0 0,3-1 0 0 0,1 1 0 0 0,2 78-1 0 0,4-120 115 0 0,1 0 0 0 0,3 14-1 0 0,-4-20-28 0 0,1 0-1 0 0,-1 0 0 0 0,1 0 0 0 0,0 0 1 0 0,0 0-1 0 0,0 0 0 0 0,0 0 0 0 0,0-1 1 0 0,0 1-1 0 0,0 0 0 0 0,1 0 0 0 0,-1-1 1 0 0,1 1-1 0 0,2 2 0 0 0,-4-4-8 0 0,0 0 0 0 0,1 0 0 0 0,-1 0 0 0 0,0 0 0 0 0,0 1 1 0 0,1-1-1 0 0,-1 0 0 0 0,0 0 0 0 0,0 0 0 0 0,1 0 0 0 0,-1 0 0 0 0,0 0 0 0 0,0 0 0 0 0,1 0 0 0 0,-1 0 1 0 0,0 0-1 0 0,1 0 0 0 0,-1 0 0 0 0,0 0 0 0 0,0 0 0 0 0,1 0 0 0 0,-1 0 0 0 0,0 0 0 0 0,0 0 0 0 0,1 0 0 0 0,-1 0 1 0 0,0 0-1 0 0,1 0 0 0 0,-1 0 0 0 0,0-1 0 0 0,0 1 0 0 0,0 0 0 0 0,1 0 0 0 0,-1 0 0 0 0,0 0 0 0 0,1-1 1 0 0,4-12-130 0 0,-2-8 3 0 0,-1 0-1 0 0,0-42 0 0 0,-2 32 128 0 0,0 6 8 0 0,12-193-247 0 0,-11 205 254 0 0,0 7 14 0 0,0-1 1 0 0,0 0 0 0 0,-1 1-1 0 0,0-1 1 0 0,0-8 0 0 0,0 15-22 0 0,0-1 0 0 0,-1 1 0 0 0,1 0 0 0 0,0-1-1 0 0,0 1 1 0 0,0 0 0 0 0,0-1 0 0 0,0 1 0 0 0,0-1 0 0 0,0 1 0 0 0,-1 0 0 0 0,1-1 0 0 0,0 1 0 0 0,0 0 0 0 0,-1-1 0 0 0,1 1 0 0 0,0 0 0 0 0,0 0 0 0 0,-1-1-1 0 0,1 1 1 0 0,0 0 0 0 0,-1 0 0 0 0,1-1 0 0 0,0 1 0 0 0,-1 0 0 0 0,1 0 0 0 0,0 0 0 0 0,-1 0 0 0 0,1-1 0 0 0,-1 1 0 0 0,1 0 0 0 0,0 0 0 0 0,-1 0 0 0 0,1 0-1 0 0,-1 0 1 0 0,1 0 0 0 0,0 0 0 0 0,-1 0 0 0 0,1 0 0 0 0,-1 0 0 0 0,1 0 0 0 0,0 1 0 0 0,-1-1 0 0 0,1 0 0 0 0,0 0 0 0 0,-1 0 0 0 0,1 0 0 0 0,0 1-1 0 0,-1-1 1 0 0,1 0 0 0 0,0 0 0 0 0,-1 1 0 0 0,1-1 0 0 0,0 0 0 0 0,-1 0 0 0 0,1 1 0 0 0,0-1 0 0 0,0 0 0 0 0,0 1 0 0 0,-1-1 0 0 0,1 0 0 0 0,0 1 0 0 0,0-1-1 0 0,0 1 1 0 0,-1-1 0 0 0,-2 14-6 0 0,-1-1-1 0 0,2 0 1 0 0,-3 27-1 0 0,3-14-10 0 0,-2 4-11 0 0,-8 62-34 0 0,0 116-1 0 0,13-190 124 0 0,4 32 0 0 0,-4-43-70 0 0,1-1 0 0 0,-1 0 1 0 0,1 0-1 0 0,0 0 0 0 0,1 0 0 0 0,0-1 0 0 0,-1 1 0 0 0,7 7 0 0 0,-11-27-66 0 0,-1-14-50 0 0,1-1 1 0 0,3-45-1 0 0,0 34-9 0 0,-1-28 82 0 0,0 67 50 0 0,0 1 0 0 0,0-1 0 0 0,0 1 1 0 0,0-1-1 0 0,0 1 0 0 0,0-1 0 0 0,-1 0 1 0 0,1 1-1 0 0,0-1 0 0 0,0 1 0 0 0,0-1 0 0 0,0 1 1 0 0,-1-1-1 0 0,1 1 0 0 0,0-1 0 0 0,0 1 1 0 0,-1-1-1 0 0,1 1 0 0 0,0 0 0 0 0,-1-1 1 0 0,1 1-1 0 0,-1-1 0 0 0,0 0 0 0 0,1 1-5 0 0,-1 1-1 0 0,1-1 1 0 0,0 0-1 0 0,-1 0 1 0 0,1 0-1 0 0,-1 0 1 0 0,1 0-1 0 0,0 0 1 0 0,-1 1-1 0 0,1-1 1 0 0,0 0-1 0 0,-1 0 1 0 0,1 0-1 0 0,0 1 0 0 0,-1-1 1 0 0,1 0-1 0 0,0 1 1 0 0,-1-1-1 0 0,1 0 1 0 0,0 1-1 0 0,0-1 1 0 0,0 0-1 0 0,-1 1 1 0 0,1-1-1 0 0,0 0 1 0 0,0 1-1 0 0,0-1 1 0 0,0 1-1 0 0,-1-1 1 0 0,-3 13-33 0 0,0 0 1 0 0,1 0 0 0 0,0 0-1 0 0,-1 24 1 0 0,3-27 20 0 0,-2 28 2 0 0,2-1 1 0 0,1 1-1 0 0,2 0 1 0 0,12 64 0 0 0,-6-40 126 0 0,2 66 1 0 0,-7-69-170 0 0,-2-54 52 0 0,0-11 22 0 0,2-15 5 0 0,2-41-171 0 0,-1 20-12 0 0,-1-1-1 0 0,-4-45 1 0 0,0 82 157 0 0,0 1-1 0 0,0-1 1 0 0,0 0 0 0 0,-4-8-1 0 0,4 12 7 0 0,1 1 0 0 0,-1-1 0 0 0,1 1-1 0 0,-1-1 1 0 0,0 1 0 0 0,0-1-1 0 0,0 1 1 0 0,0 0 0 0 0,0-1-1 0 0,0 1 1 0 0,0 0 0 0 0,0 0-1 0 0,-1 0 1 0 0,1 0 0 0 0,0 0-1 0 0,-1 0 1 0 0,1 0 0 0 0,-1 1-1 0 0,-2-2 1 0 0,4 2-3 0 0,-1 0 1 0 0,1-1-1 0 0,-1 1 0 0 0,1 0 0 0 0,-1 0 1 0 0,1 0-1 0 0,0 0 0 0 0,-1 0 1 0 0,1 0-1 0 0,-1 1 0 0 0,1-1 0 0 0,-1 0 1 0 0,1 0-1 0 0,-1 0 0 0 0,1 0 1 0 0,-1 0-1 0 0,1 1 0 0 0,0-1 0 0 0,-1 0 1 0 0,1 0-1 0 0,-1 1 0 0 0,1-1 1 0 0,0 0-1 0 0,-1 1 0 0 0,1-1 1 0 0,0 0-1 0 0,-1 1 0 0 0,1-1 0 0 0,0 1 1 0 0,0-1-1 0 0,-1 0 0 0 0,1 1 1 0 0,0-1-1 0 0,0 1 0 0 0,-3 18 30 0 0,3-19-33 0 0,-1 21 1 0 0,2 0 0 0 0,4 36 0 0 0,15 41 129 0 0,-11-54-86 0 0,7 65 0 0 0,-16-88-27 0 0,0-14-17 0 0,0 0 1 0 0,1 0 0 0 0,-1 0 0 0 0,1 0-1 0 0,0-1 1 0 0,4 12 0 0 0,0-10-34 0 0,-5-8 33 0 0,0 0-1 0 0,0 0 0 0 0,0 0 1 0 0,0 0-1 0 0,0 0 0 0 0,0 1 1 0 0,1-1-1 0 0,-1 0 0 0 0,0 0 1 0 0,0 0-1 0 0,0 0 0 0 0,0 0 1 0 0,0 0-1 0 0,0 0 0 0 0,0 0 1 0 0,0 0-1 0 0,0 0 0 0 0,1 0 1 0 0,-1 0-1 0 0,0 0 0 0 0,0 0 1 0 0,0 0-1 0 0,0 0 0 0 0,0 0 1 0 0,0 0-1 0 0,0 0 0 0 0,0 0 1 0 0,0 0-1 0 0,1 0 0 0 0,-1 0 1 0 0,0 0-1 0 0,0 0 0 0 0,0-1 1 0 0,0 1-1 0 0,0 0 0 0 0,0 0 1 0 0,0 0-1 0 0,0 0 0 0 0,0 0 1 0 0,0 0-1 0 0,1-1 1 0 0,0-1 0 0 0,-1 1 0 0 0,0 0 0 0 0,1-1 0 0 0,-1 1 1 0 0,0 0-1 0 0,0-1 0 0 0,0 1 0 0 0,1-1 0 0 0,-2-1 0 0 0,-1-32 65 0 0,2 32-63 0 0,-1 0 0 0 0,1 0 1 0 0,-1 0-1 0 0,0 0 0 0 0,0 1 0 0 0,0-1 0 0 0,0 0 1 0 0,-1 0-1 0 0,1 1 0 0 0,-3-4 0 0 0,4 6-1 0 0,0 0-1 0 0,0 0 1 0 0,0-1-1 0 0,0 1 1 0 0,0 0-1 0 0,-1 0 0 0 0,1 0 1 0 0,0-1-1 0 0,0 1 1 0 0,0 0-1 0 0,0 0 1 0 0,-1 0-1 0 0,1 0 1 0 0,0 0-1 0 0,0-1 0 0 0,0 1 1 0 0,0 0-1 0 0,-1 0 1 0 0,1 0-1 0 0,0 0 1 0 0,0 0-1 0 0,-1 0 1 0 0,1 0-1 0 0,0 0 0 0 0,0 0 1 0 0,0 0-1 0 0,-1 0 1 0 0,1 0-1 0 0,0 0 1 0 0,0 0-1 0 0,-1 0 1 0 0,-1 6-8 0 0,4 11-7 0 0,4 7-3 0 0,2-1 1 0 0,1 0 0 0 0,14 24-1 0 0,-19-38 69 0 0,-1-3-84 0 0,-1-6 33 0 0,1-8 6 0 0,-2 1-72 0 0,1 1 76 0 0,0 0 1 0 0,0 0-1 0 0,4-8 1 0 0,-6 13-16 0 0,1-1 0 0 0,0 1 0 0 0,0-1 0 0 0,0 1 0 0 0,0-1 0 0 0,0 1 0 0 0,0 0 0 0 0,1 0 0 0 0,-1 0 0 0 0,0 0 0 0 0,1 0 0 0 0,-1 0 0 0 0,0 0 0 0 0,1 0 0 0 0,-1 0 1 0 0,1 0-1 0 0,3 0 0 0 0,-5 1 4 0 0,0 0 1 0 0,1 0 0 0 0,-1 0-1 0 0,0 0 1 0 0,0 0 0 0 0,1 0-1 0 0,-1 0 1 0 0,0 0 0 0 0,1 0 0 0 0,-1 0-1 0 0,0 0 1 0 0,1 0 0 0 0,-1 0-1 0 0,0 1 1 0 0,0-1 0 0 0,1 0-1 0 0,-1 0 1 0 0,0 0 0 0 0,0 1-1 0 0,1-1 1 0 0,-1 0 0 0 0,0 0 0 0 0,0 0-1 0 0,0 1 1 0 0,1-1 0 0 0,-1 0-1 0 0,0 1 1 0 0,5 11-15 0 0,-2 11 38 0 0,-3-14 35 0 0,0-8-68 0 0,0 1 1 0 0,0-1-1 0 0,0 1 0 0 0,0-1 0 0 0,0 1 1 0 0,0 0-1 0 0,0-1 0 0 0,1 1 0 0 0,-1-1 0 0 0,2 3 1 0 0,-16-3 250 0 0,8-1-223 0 0,5 0-67 0 0,4 19 20 0 0,-3-19 20 0 0,1 1 15 0 0,0-1 0 0 0,-1 1 0 0 0,1 0 0 0 0,-1 0 0 0 0,1-1 0 0 0,-1 1 0 0 0,1 0 1 0 0,-1 0-1 0 0,1 0 0 0 0,-1 0 0 0 0,0-1 0 0 0,0 1 0 0 0,1 0 0 0 0,-1 0 0 0 0,0 0 0 0 0,0 0 0 0 0,0 2 0 0 0,0-3-9 0 0,0 1 0 0 0,0 0 0 0 0,0 0 0 0 0,0-1 0 0 0,0 1 0 0 0,0 0 0 0 0,1 0 0 0 0,-1-1 1 0 0,0 1-1 0 0,0 0 0 0 0,1 0 0 0 0,-1-1 0 0 0,0 1 0 0 0,1 0 0 0 0,-1-1 0 0 0,1 1 0 0 0,-1-1 0 0 0,1 1 0 0 0,-1 0 0 0 0,1-1 0 0 0,0 1 0 0 0,-1-1 3 0 0,0 0 0 0 0,0 0 0 0 0,0 0 0 0 0,0 0 0 0 0,1 0 0 0 0,-1 0 0 0 0,0 0-1 0 0,0 0 1 0 0,0 1 0 0 0,0-1 0 0 0,0 0 0 0 0,0 0 0 0 0,0 0 0 0 0,0 0 0 0 0,0 0 0 0 0,0 0 0 0 0,1 0 0 0 0,-1 0 0 0 0,0 0 0 0 0,0 0 0 0 0,0 0-1 0 0,0 0 1 0 0,0 0 0 0 0,0 0 0 0 0,0 0 0 0 0,0 0 0 0 0,0-1 0 0 0,1 1 0 0 0,-1 0 0 0 0,0 0 0 0 0,0 0 0 0 0,0 0 0 0 0,0 0 0 0 0,0 0 0 0 0,0 0 0 0 0,0 0-1 0 0,0 0 1 0 0,0 0 0 0 0,0 0 0 0 0,0 0 0 0 0,0 0 0 0 0,0 0 0 0 0,0 0 0 0 0,0-1 0 0 0,1 1 0 0 0,-1 0 0 0 0,0 0 0 0 0,0 0 0 0 0,0 0 0 0 0,0 0 0 0 0,0 0-1 0 0,0 0 1 0 0,0 0 0 0 0,0-1 0 0 0,0-4 45 0 0,0 5-35 0 0,0-5 33 0 0,-1 3-52 0 0,1-1 0 0 0,0 1-1 0 0,0 0 1 0 0,0 0-1 0 0,0 0 1 0 0,1-1 0 0 0,0-2-1 0 0,-1 4 8 0 0,0 1 0 0 0,1 0 0 0 0,-1 0 0 0 0,0 0-1 0 0,0-1 1 0 0,0 1 0 0 0,1 0 0 0 0,-1 0 0 0 0,0 0-1 0 0,0 0 1 0 0,1-1 0 0 0,-1 1 0 0 0,0 0 0 0 0,0 0 0 0 0,1 0-1 0 0,-1 0 1 0 0,0 0 0 0 0,0 0 0 0 0,1 0 0 0 0,-1 0-1 0 0,0 0 1 0 0,1 0 0 0 0,-1 0 0 0 0,0 0 0 0 0,0 0 0 0 0,1 0-1 0 0,-1 0 1 0 0,0 0 0 0 0,1 0 0 0 0,-1 0 0 0 0,0 0-1 0 0,0 0 1 0 0,1 1 0 0 0,-1-1 0 0 0,0 0 0 0 0,0 0-1 0 0,1 0 1 0 0,-1 1 1 0 0,0-1 0 0 0,1 0 0 0 0,-1 0 0 0 0,0 0 0 0 0,0 0 0 0 0,0 1 1 0 0,1-1-1 0 0,-1 0 0 0 0,0 0 0 0 0,0 0 0 0 0,1 0 0 0 0,-1 0 0 0 0,0 0 0 0 0,0 0 0 0 0,1 0 0 0 0,-1 0 0 0 0,0 0 0 0 0,1 0 0 0 0,-1 0 0 0 0,0 0 0 0 0,0 0 0 0 0,1 0 0 0 0,-1 0 0 0 0,0 0 0 0 0,0 0 0 0 0,1 0 0 0 0,-1 0 0 0 0,0 0 0 0 0,0 0 0 0 0,1-1 0 0 0,-1 1 1 0 0,0 0-1 0 0,0 0 0 0 0,0 0 0 0 0,1 0 0 0 0,-1-1 0 0 0,0 1 0 0 0,0 0 0 0 0,0 0 0 0 0,0 0 0 0 0,1-1 0 0 0,-1 1 0 0 0,0 0 0 0 0,0 0 0 0 0,0-1 0 0 0,0 1 0 0 0,0 0 0 0 0,0 0 0 0 0,0-1 0 0 0,0 1 0 0 0,0 0 0 0 0,0-1 0 0 0,0 1 0 0 0,0 0 0 0 0,0 0 0 0 0,0-1 0 0 0,0 1 1 0 0,0 0-1 0 0,0 0 0 0 0,0-1 0 0 0,0 1 0 0 0,1-18-1502 0 0,1 5-2806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3:58.747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1 1 784 0 0,'0'17'462'0'0,"1"-1"-1"0"0,1 1 1 0 0,1-1-1 0 0,1 1 1 0 0,9 26-1 0 0,38 75 642 0 0,-33-79-866 0 0,113 286 962 0 0,-41-90-798 0 0,-25-88-325 0 0,7 8-343 0 0,187 393-950 0 0,-98-246 1019 0 0,21-11 291 0 0,-38-97 271 0 0,27 19 388 0 0,-171-213-752 0 0,373 446 3736 0 0,19-39 403 0 0,-331-351-3906 0 0,2-4 1 0 0,2-2 0 0 0,3-3-1 0 0,1-3 1 0 0,78 36-1 0 0,-47-34-835 0 0,3-5 0 0 0,173 46 0 0 0,-223-76-2181 0 0,-20-9-2779 0 0,-25-2 2149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4:00.450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2982 1 264 0 0,'-49'1'3076'0'0,"-82"13"1"0"0,-49 27-1219 0 0,87-10-1691 0 0,-154 72 0 0 0,62-6-72 0 0,-21 30-474 0 0,-38 43-52 0 0,-34 40 90 0 0,-17 35-272 0 0,10 26 145 0 0,25-1-20 0 0,45-18-131 0 0,57-33-668 0 0,57-48-426 0 0,46-49-644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4:07.622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441 0 56 0 0,'-3'8'3632'0'0,"-34"52"-372"0"0,19-29-2224 0 0,-104 200 2338 0 0,18 5-2306 0 0,56-110-633 0 0,-36 158-1 0 0,76-247-518 0 0,2 1 0 0 0,1-1-1 0 0,0 69 1 0 0,5-91-535 0 0,2-1 0 0 0,5 25 0 0 0,-4-28-1102 0 0,0 1 0 0 0,11 21 0 0 0,1-6-4209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4:55.997"/>
    </inkml:context>
    <inkml:brush xml:id="br0">
      <inkml:brushProperty name="width" value="0.35" units="cm"/>
      <inkml:brushProperty name="height" value="0.35" units="cm"/>
      <inkml:brushProperty name="color" value="#660033"/>
    </inkml:brush>
  </inkml:definitions>
  <inkml:trace contextRef="#ctx0" brushRef="#br0">853 121 3992 0 0,'-22'-14'1087'0'0,"-1"0"0"0"0,0 1 0 0 0,-1 2 1 0 0,0 0-1 0 0,-1 2 0 0 0,-34-9 0 0 0,24 9-575 0 0,1 2 1 0 0,-2 1-1 0 0,-70-3 0 0 0,90 10-437 0 0,0-1-1 0 0,0 2 0 0 0,0 0 1 0 0,1 1-1 0 0,-1 1 1 0 0,1 0-1 0 0,0 1 1 0 0,0 1-1 0 0,0 0 0 0 0,1 1 1 0 0,-19 12-1 0 0,18-8 93 0 0,0 1 0 0 0,1 0 0 0 0,0 1 0 0 0,1 0-1 0 0,1 1 1 0 0,0 0 0 0 0,1 1 0 0 0,-11 19 0 0 0,6-5 215 0 0,-17 38 1 0 0,21-37-161 0 0,1 0 0 0 0,1 1 0 0 0,2 0 0 0 0,1 1 0 0 0,1 0 0 0 0,2 0 0 0 0,1 1 0 0 0,2 32 0 0 0,2-43-36 0 0,1 0 0 0 0,1 0 0 0 0,1-1 0 0 0,1 1 0 0 0,10 26-1 0 0,-8-31-113 0 0,0-1-1 0 0,1 0 0 0 0,0-1 0 0 0,2 0 0 0 0,0 0 0 0 0,0-1 0 0 0,16 16 0 0 0,-9-12 10 0 0,2-2 0 0 0,0 0 0 0 0,0-1 0 0 0,2 0 0 0 0,0-2 0 0 0,0-1 0 0 0,1 0 0 0 0,1-2 0 0 0,0-1 0 0 0,0 0 0 0 0,1-2 0 0 0,0 0 0 0 0,0-2 0 0 0,48 4-1 0 0,-45-7-37 0 0,0-2 0 0 0,0-1 0 0 0,0-1 0 0 0,0-1 0 0 0,0-1 0 0 0,0-2 0 0 0,-1-1 0 0 0,0 0 0 0 0,0-2-1 0 0,-1-2 1 0 0,0 0 0 0 0,-1-1 0 0 0,37-25 0 0 0,-38 20 16 0 0,-1-1-1 0 0,0-1 1 0 0,-1-1 0 0 0,-1-1 0 0 0,-2-1-1 0 0,0-1 1 0 0,-1 0 0 0 0,26-47 0 0 0,-30 45 8 0 0,-2 0 1 0 0,-1-1 0 0 0,0 0 0 0 0,-2 0 0 0 0,-1-1 0 0 0,-2 0 0 0 0,0-1 0 0 0,-2 1 0 0 0,1-37-1 0 0,-5 39-38 0 0,-1 0-1 0 0,0 0 0 0 0,-2 0 1 0 0,-13-44-1 0 0,12 53 16 0 0,-1 1 1 0 0,0 1-1 0 0,-1-1 1 0 0,-1 1-1 0 0,0 0 1 0 0,-1 1-1 0 0,0 0 1 0 0,-19-19-1 0 0,16 20-138 0 0,0 1 0 0 0,-1 1 0 0 0,0 0 0 0 0,-1 1 0 0 0,0 1 0 0 0,0 0 0 0 0,-1 1 0 0 0,0 0 1 0 0,0 1-1 0 0,-1 1 0 0 0,1 0 0 0 0,-1 1 0 0 0,0 1 0 0 0,0 0 0 0 0,-1 2 0 0 0,-25-1 0 0 0,19 4-1845 0 0,-31 5 1 0 0,-24 9-6259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5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28 0 536 0 0,'0'0'21'0'0,"0"0"1"0"0,0 0-1 0 0,0 0 0 0 0,0 0 0 0 0,0 0 1 0 0,0 0-1 0 0,0 0 0 0 0,-1 0 0 0 0,1 0 1 0 0,0 0-1 0 0,0 0 0 0 0,0 0 0 0 0,0 0 1 0 0,0 0-1 0 0,0 0 0 0 0,0 0 0 0 0,0 0 1 0 0,0 0-1 0 0,0 0 0 0 0,0 0 0 0 0,0 0 1 0 0,0 0-1 0 0,0 0 0 0 0,0 1 0 0 0,0-1 1 0 0,0 0-1 0 0,-1 0 0 0 0,1 0 0 0 0,0 0 1 0 0,0 0-1 0 0,0 0 0 0 0,0 0 0 0 0,0 0 1 0 0,0 0-1 0 0,0 0 0 0 0,0 0 0 0 0,0 0 1 0 0,0 0-1 0 0,0 0 0 0 0,0 0 0 0 0,0 0 1 0 0,0 1-1 0 0,0-1 0 0 0,0 0 0 0 0,0 0 1 0 0,0 0-1 0 0,0 0 0 0 0,0 0 0 0 0,0 0 1 0 0,0 0-1 0 0,0 0 0 0 0,0 0 0 0 0,0 0 1 0 0,0 0-1 0 0,0 0 0 0 0,0 0 1 0 0,1 0-1 0 0,-1 0 0 0 0,0 0 0 0 0,0 1 1 0 0,0-1-1 0 0,0 0 0 0 0,0 0 0 0 0,0 0 1 0 0,0 0 61 0 0,1 5 480 0 0,0-1 0 0 0,0 1-1 0 0,0 0 1 0 0,-1 0 0 0 0,1 6-1 0 0,-3 28 2659 0 0,0-19-2145 0 0,1 12 91 0 0,-1 47 350 0 0,-11 215 125 0 0,11-278-1868 0 0,-5 57 761 0 0,4-42-2958 0 0,3-56-2117 0 0,0-15-2798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4:58.498"/>
    </inkml:context>
    <inkml:brush xml:id="br0">
      <inkml:brushProperty name="width" value="0.35" units="cm"/>
      <inkml:brushProperty name="height" value="0.35" units="cm"/>
      <inkml:brushProperty name="color" value="#660033"/>
    </inkml:brush>
  </inkml:definitions>
  <inkml:trace contextRef="#ctx0" brushRef="#br0">303 757 5177 0 0,'-37'1'1238'0'0,"21"-1"0"0"0,-1 0-1 0 0,1 0 1 0 0,-23-5 0 0 0,36 4-1139 0 0,-1 1 0 0 0,1-1 0 0 0,1 0 0 0 0,-1-1 1 0 0,0 1-1 0 0,0-1 0 0 0,0 1 0 0 0,1-1 0 0 0,-1 0 0 0 0,1 0 0 0 0,-1 0 1 0 0,1 0-1 0 0,0 0 0 0 0,-3-3 0 0 0,3 1 29 0 0,-1 0 0 0 0,1 0 1 0 0,-1 0-1 0 0,1 0 0 0 0,1 0 0 0 0,-1-1 1 0 0,1 1-1 0 0,-3-9 0 0 0,3 4-25 0 0,0 1-1 0 0,1 0 1 0 0,-1-1-1 0 0,2 1 1 0 0,-1-1-1 0 0,1 1 1 0 0,0-1-1 0 0,1 1 1 0 0,0 0-1 0 0,4-11 1 0 0,-2 10-85 0 0,1 0-1 0 0,0 0 1 0 0,1 0 0 0 0,0 0 0 0 0,0 1-1 0 0,1 0 1 0 0,0 1 0 0 0,1-1 0 0 0,-1 1-1 0 0,1 0 1 0 0,1 1 0 0 0,-1 0-1 0 0,1 1 1 0 0,0-1 0 0 0,0 2 0 0 0,11-5-1 0 0,-4 3 22 0 0,0 1 0 0 0,20-4-1 0 0,-22 6-29 0 0,0 0-1 0 0,0 1 0 0 0,1 1 0 0 0,0 0 1 0 0,-1 1-1 0 0,16 2 0 0 0,-25-2 22 0 0,-1 1 0 0 0,1 0 0 0 0,-1 0 1 0 0,0 0-1 0 0,1 1 0 0 0,-1 0 0 0 0,0-1 0 0 0,0 1 0 0 0,0 1 0 0 0,0-1 0 0 0,0 1 0 0 0,-1-1 1 0 0,1 1-1 0 0,-1 0 0 0 0,0 1 0 0 0,0-1 0 0 0,0 0 0 0 0,0 1 0 0 0,0 0 0 0 0,-1 0 1 0 0,1-1-1 0 0,-1 1 0 0 0,0 1 0 0 0,1 3 0 0 0,1 5 273 0 0,-1-1 0 0 0,0 1-1 0 0,0 0 1 0 0,-2 0 0 0 0,1 26 0 0 0,-3-17 36 0 0,0 0 1 0 0,-9 41 0 0 0,7-48-165 0 0,-1 0 1 0 0,-1 0-1 0 0,-11 27 1 0 0,13-37-116 0 0,1 0 1 0 0,-1 0-1 0 0,0 0 0 0 0,-1-1 0 0 0,1 1 1 0 0,-1-1-1 0 0,0 0 0 0 0,0 0 1 0 0,-1 0-1 0 0,1 0 0 0 0,-1-1 0 0 0,0 0 1 0 0,0 0-1 0 0,-5 3 0 0 0,2-3-23 0 0,0 0 0 0 0,0-1-1 0 0,0 0 1 0 0,0 0 0 0 0,0-1 0 0 0,-1 0-1 0 0,1 0 1 0 0,0-1 0 0 0,-1 0-1 0 0,-11-2 1 0 0,2-1-3 0 0,-1-1 0 0 0,1 0 0 0 0,-28-12 0 0 0,22 6 24 0 0,1 0-1 0 0,0-1 0 0 0,-24-17 1 0 0,35 20-51 0 0,1-1 0 0 0,0 0 1 0 0,0 0-1 0 0,1-1 0 0 0,0 0 1 0 0,1-1-1 0 0,-10-15 0 0 0,15 20-15 0 0,0-1-1 0 0,0 0 0 0 0,1 0 1 0 0,0 0-1 0 0,1 0 0 0 0,0-1 0 0 0,0 1 1 0 0,0-1-1 0 0,1 1 0 0 0,0-1 1 0 0,0-9-1 0 0,2 7-7 0 0,-1 0 0 0 0,2 0 1 0 0,-1 0-1 0 0,1 0 0 0 0,1 0 1 0 0,0 0-1 0 0,8-17 0 0 0,-5 14-14 0 0,2-1 1 0 0,0 1-1 0 0,0 1 0 0 0,1-1 1 0 0,1 1-1 0 0,0 1 0 0 0,1 0 0 0 0,0 1 1 0 0,0 0-1 0 0,1 0 0 0 0,15-8 1 0 0,-10 9-3 0 0,0 0-1 0 0,0 2 1 0 0,1 0 0 0 0,0 1 0 0 0,0 1 0 0 0,1 0 0 0 0,-1 2 0 0 0,1 0 0 0 0,0 1-1 0 0,26 1 1 0 0,-36 1 21 0 0,1 0 1 0 0,-1 1-1 0 0,0 1 0 0 0,0-1 0 0 0,0 1 0 0 0,0 1 0 0 0,16 6 0 0 0,-20-6 6 0 0,0 0-1 0 0,0 0 1 0 0,0 0-1 0 0,0 1 1 0 0,-1-1-1 0 0,1 1 1 0 0,-1 0-1 0 0,0 1 1 0 0,0-1-1 0 0,0 1 1 0 0,-1 0-1 0 0,0 0 1 0 0,4 6-1 0 0,-2-1-2 0 0,-1 2 1 0 0,0-1-1 0 0,0 0 0 0 0,-1 1 0 0 0,0 0 0 0 0,0 12 0 0 0,-1-3 34 0 0,-1 0 0 0 0,-2 32 0 0 0,0-42 29 0 0,0 1-1 0 0,-1-1 1 0 0,0 0-1 0 0,-8 21 1 0 0,8-27-25 0 0,0 0 0 0 0,0-1 0 0 0,-1 1 0 0 0,0 0 0 0 0,0-1 0 0 0,0 0 0 0 0,0 0 0 0 0,-1 0 0 0 0,0 0 0 0 0,1 0 0 0 0,-2-1 0 0 0,-7 7 0 0 0,6-7-12 0 0,0 1 1 0 0,0-1-1 0 0,0 0 1 0 0,-1-1 0 0 0,1 1-1 0 0,-1-1 1 0 0,0-1-1 0 0,1 1 1 0 0,-1-1 0 0 0,0 0-1 0 0,0 0 1 0 0,0-1-1 0 0,0 0 1 0 0,0-1-1 0 0,-11-1 1 0 0,1-1 8 0 0,-1-1 0 0 0,1-1 0 0 0,0-1 0 0 0,0 0 0 0 0,1-1 0 0 0,0-1 0 0 0,0-1 0 0 0,1 0 0 0 0,-16-11 0 0 0,23 13-17 0 0,-1-1 0 0 0,1 0 0 0 0,0 0 0 0 0,1 0 0 0 0,-1-1 0 0 0,2 0 0 0 0,-7-10 0 0 0,9 11-21 0 0,1 1 1 0 0,-1-1 0 0 0,1 1-1 0 0,1-1 1 0 0,0 0 0 0 0,0 0-1 0 0,0 0 1 0 0,1 0 0 0 0,0-1-1 0 0,0-12 1 0 0,2 13-6 0 0,0 0 0 0 0,1 0 0 0 0,0 0 0 0 0,0 0 0 0 0,0 1-1 0 0,1-1 1 0 0,0 1 0 0 0,1-1 0 0 0,0 1 0 0 0,0 0 0 0 0,0 0 0 0 0,1 1 0 0 0,0-1 0 0 0,7-6 0 0 0,1 0-17 0 0,1 0 1 0 0,0 1-1 0 0,1 0 1 0 0,0 1-1 0 0,18-9 1 0 0,-14 11 3 0 0,-1 0-1 0 0,2 1 1 0 0,-1 1-1 0 0,1 1 1 0 0,0 0-1 0 0,0 2 1 0 0,1 0-1 0 0,24-1 1 0 0,-39 5 16 0 0,-1-1 0 0 0,0 1-1 0 0,0 1 1 0 0,0-1 0 0 0,1 1 0 0 0,-1-1 0 0 0,0 2 0 0 0,0-1 0 0 0,0 0 0 0 0,0 1 0 0 0,6 3 0 0 0,-8-3 15 0 0,1 0 0 0 0,-1 1 0 0 0,0 0-1 0 0,0-1 1 0 0,0 1 0 0 0,0 0 0 0 0,-1 0 0 0 0,1 1 0 0 0,-1-1 0 0 0,0 0 0 0 0,0 1 0 0 0,0 0 0 0 0,0-1 0 0 0,2 9 0 0 0,0 2 80 0 0,0 1-1 0 0,-1-1 1 0 0,0 1 0 0 0,-2 0 0 0 0,0 0 0 0 0,0 0 0 0 0,-3 21 0 0 0,0-12 34 0 0,-2 0 0 0 0,0 0 0 0 0,-14 40 1 0 0,16-55-47 0 0,-2 0-1 0 0,0-1 1 0 0,0 1 0 0 0,0-1 0 0 0,-1 0 0 0 0,-7 10 0 0 0,8-14-37 0 0,1 0 0 0 0,-1-1 1 0 0,1 1-1 0 0,-1-1 0 0 0,0 0 0 0 0,0-1 1 0 0,0 1-1 0 0,0 0 0 0 0,-1-1 0 0 0,1 0 1 0 0,-1 0-1 0 0,1-1 0 0 0,-8 3 0 0 0,-1-2 1 0 0,1 0-1 0 0,0-1 0 0 0,0 0 0 0 0,-1-1 0 0 0,1 0 1 0 0,0-1-1 0 0,-15-2 0 0 0,17 1-14 0 0,0-1-1 0 0,1 1 1 0 0,-1-2 0 0 0,1 1 0 0 0,0-1-1 0 0,0-1 1 0 0,0 1 0 0 0,0-1-1 0 0,-8-7 1 0 0,14 10-35 0 0,1 0 1 0 0,0 0-1 0 0,0 0 0 0 0,-1 0 0 0 0,2-1 1 0 0,-1 1-1 0 0,0 0 0 0 0,0-1 1 0 0,1 1-1 0 0,-1-1 0 0 0,1 0 0 0 0,0 1 1 0 0,0-1-1 0 0,0 0 0 0 0,0 0 0 0 0,0 0 1 0 0,1 0-1 0 0,-1 1 0 0 0,1-1 1 0 0,0 0-1 0 0,0 0 0 0 0,0 0 0 0 0,0 0 1 0 0,0 0-1 0 0,1 0 0 0 0,-1 0 1 0 0,1 0-1 0 0,0 0 0 0 0,0 0 0 0 0,2-3 1 0 0,1-2-31 0 0,0 0 0 0 0,1 0 1 0 0,0 1-1 0 0,0 0 1 0 0,1 0-1 0 0,10-11 0 0 0,46-34 73 0 0,-59 50-29 0 0,25-20-42 0 0,54-31 0 0 0,-68 46 4 0 0,1-1 0 0 0,-1 2 0 0 0,2 0 0 0 0,-1 1 0 0 0,0 0 0 0 0,21-2 0 0 0,-33 6 37 0 0,0 1 1 0 0,0-1-1 0 0,0 1 1 0 0,0 0-1 0 0,0 0 0 0 0,1 0 1 0 0,-1 1-1 0 0,0-1 0 0 0,0 1 1 0 0,0-1-1 0 0,0 1 1 0 0,0 0-1 0 0,0 0 0 0 0,0 0 1 0 0,-1 1-1 0 0,1-1 0 0 0,0 1 1 0 0,2 2-1 0 0,-2-1 0 0 0,0-1-1 0 0,-1 1 1 0 0,0 0 0 0 0,0 1-1 0 0,0-1 1 0 0,0 0 0 0 0,0 1-1 0 0,-1-1 1 0 0,1 1 0 0 0,-1-1-1 0 0,0 1 1 0 0,0 0 0 0 0,-1-1-1 0 0,1 7 1 0 0,1 7 59 0 0,0 1 0 0 0,-2-1 0 0 0,0 1 0 0 0,-1 0 0 0 0,-1-1 0 0 0,-6 26 0 0 0,5-31-2 0 0,-1-1 1 0 0,1 1-1 0 0,-2 0 1 0 0,0-1-1 0 0,0 0 1 0 0,-1 0-1 0 0,-1-1 0 0 0,1 0 1 0 0,-2 0-1 0 0,-8 10 1 0 0,12-17-36 0 0,1 0 1 0 0,-1 1-1 0 0,0-2 1 0 0,0 1-1 0 0,0 0 1 0 0,0-1-1 0 0,-1 0 1 0 0,1 0-1 0 0,-1 0 1 0 0,1 0 0 0 0,-1-1-1 0 0,0 1 1 0 0,0-1-1 0 0,0-1 1 0 0,1 1-1 0 0,-1-1 1 0 0,0 0-1 0 0,0 0 1 0 0,0 0-1 0 0,0 0 1 0 0,0-1-1 0 0,-5-1 1 0 0,-1-1-19 0 0,1 0-1 0 0,0-1 1 0 0,0 0-1 0 0,0-1 1 0 0,0 0-1 0 0,1 0 1 0 0,0-1-1 0 0,-16-13 1 0 0,20 15-15 0 0,1 0 1 0 0,0 0-1 0 0,-1 0 0 0 0,1-1 1 0 0,1 0-1 0 0,-1 0 1 0 0,1 0-1 0 0,0 0 0 0 0,0-1 1 0 0,0 1-1 0 0,1-1 0 0 0,0 0 1 0 0,0 0-1 0 0,1 0 1 0 0,-1 0-1 0 0,1 0 0 0 0,0 0 1 0 0,1 0-1 0 0,0 0 0 0 0,0-10 1 0 0,1 12 3 0 0,-1 0 1 0 0,1 0 0 0 0,0 1-1 0 0,1-1 1 0 0,-1 0 0 0 0,1 0-1 0 0,-1 1 1 0 0,1-1 0 0 0,0 1-1 0 0,3-4 1 0 0,1-1-15 0 0,0 1 0 0 0,12-10 0 0 0,-15 14 12 0 0,12-10-77 0 0,0 1 0 0 0,31-19 0 0 0,38-13-88 0 0,-73 39 160 0 0,0 0 0 0 0,1 0 0 0 0,-1 1 0 0 0,1 0 0 0 0,0 1 0 0 0,0 1 0 0 0,15-2 0 0 0,-24 4 18 0 0,0 0 0 0 0,-1 0 0 0 0,1 0 0 0 0,-1 1-1 0 0,1-1 1 0 0,-1 1 0 0 0,1 0 0 0 0,-1-1 0 0 0,1 1 0 0 0,-1 0 0 0 0,1 0 0 0 0,-1 0-1 0 0,0 1 1 0 0,0-1 0 0 0,0 1 0 0 0,3 1 0 0 0,-3 0 7 0 0,1-1 0 0 0,-1 1 0 0 0,0 0 0 0 0,0 0 0 0 0,0 0 0 0 0,-1 0 0 0 0,1 0 0 0 0,0 0 0 0 0,-1 1 0 0 0,1 4 0 0 0,1 5 23 0 0,-1 0-1 0 0,0 1 1 0 0,-1-1-1 0 0,-1 0 1 0 0,-1 16 0 0 0,-4 18 53 0 0,-1 0 1 0 0,-14 50-1 0 0,18-90-86 0 0,-6 23-34 0 0,7-28 49 0 0,0-1 1 0 0,0 1-1 0 0,0 0 0 0 0,0 0 0 0 0,0 0 1 0 0,0-1-1 0 0,-1 1 0 0 0,1-1 1 0 0,0 1-1 0 0,-1-1 0 0 0,1 1 1 0 0,-3 1-1 0 0,1-2-5 0 0,1 0 0 0 0,0-1 0 0 0,0 1 0 0 0,-1 0 0 0 0,1-1 0 0 0,-1 1 0 0 0,1-1 0 0 0,0 0 0 0 0,-1 0 1 0 0,1 0-1 0 0,-1 0 0 0 0,1 0 0 0 0,0 0 0 0 0,-1-1 0 0 0,1 1 0 0 0,0-1 0 0 0,-1 0 0 0 0,1 1 0 0 0,0-1 0 0 0,0 0 0 0 0,0-1 0 0 0,-4-1 1 0 0,-1-1-3 0 0,1-1 1 0 0,-1 1 0 0 0,1-1-1 0 0,0-1 1 0 0,-7-8 0 0 0,10 11-33 0 0,1 0 0 0 0,0 0 1 0 0,0 0-1 0 0,0-1 0 0 0,0 1 0 0 0,0 0 1 0 0,1-1-1 0 0,-1 0 0 0 0,1 1 0 0 0,0-1 1 0 0,0 0-1 0 0,0-5 0 0 0,1 6 5 0 0,0 0-1 0 0,0 1 0 0 0,0-1 1 0 0,0 0-1 0 0,1 0 1 0 0,-1 1-1 0 0,1-1 0 0 0,0 1 1 0 0,0-1-1 0 0,0 1 1 0 0,0-1-1 0 0,0 1 1 0 0,0-1-1 0 0,1 1 0 0 0,-1 0 1 0 0,1 0-1 0 0,-1-1 1 0 0,3-1-1 0 0,6-4-40 0 0,0-1-1 0 0,0 2 1 0 0,1-1 0 0 0,20-10 0 0 0,48-18 220 0 0,-75 35-152 0 0,2-2-34 0 0,1 0-1 0 0,0 1 0 0 0,0 0 1 0 0,0 0-1 0 0,13-1 0 0 0,-18 3 31 0 0,-1 0 1 0 0,0 0-1 0 0,1 0 0 0 0,-1 0 0 0 0,0 0 1 0 0,1 1-1 0 0,-1-1 0 0 0,0 0 0 0 0,0 1 1 0 0,1-1-1 0 0,-1 1 0 0 0,0-1 0 0 0,0 1 1 0 0,0 0-1 0 0,0-1 0 0 0,2 2 0 0 0,-3-1 11 0 0,1 0-1 0 0,0 0 0 0 0,0 1 1 0 0,-1-1-1 0 0,1 0 1 0 0,0 0-1 0 0,-1 1 0 0 0,0-1 1 0 0,1 0-1 0 0,-1 0 0 0 0,0 1 1 0 0,1-1-1 0 0,-1 1 0 0 0,0-1 1 0 0,0 0-1 0 0,0 1 1 0 0,0-1-1 0 0,-1 0 0 0 0,1 2 1 0 0,-1 1 25 0 0,1-1 0 0 0,-1 0 0 0 0,0 1 0 0 0,0-1 0 0 0,-1 0 0 0 0,1 0 0 0 0,-1 1 1 0 0,1-1-1 0 0,-1 0 0 0 0,0-1 0 0 0,0 1 0 0 0,0 0 0 0 0,-1-1 0 0 0,1 1 0 0 0,-1-1 0 0 0,1 1 1 0 0,-1-1-1 0 0,0 0 0 0 0,0 0 0 0 0,0-1 0 0 0,0 1 0 0 0,0 0 0 0 0,0-1 0 0 0,-4 1 0 0 0,1 0-50 0 0,0 0-1 0 0,0-1 1 0 0,0 0-1 0 0,0 0 1 0 0,0 0-1 0 0,0-1 0 0 0,0 0 1 0 0,0 0-1 0 0,0 0 1 0 0,0-1-1 0 0,-1 0 1 0 0,1 0-1 0 0,-8-4 0 0 0,5 2-29 0 0,0-2-1 0 0,0 1 1 0 0,0-1-1 0 0,1-1 0 0 0,0 1 1 0 0,0-1-1 0 0,0-1 0 0 0,1 1 1 0 0,0-2-1 0 0,0 1 0 0 0,1 0 1 0 0,-1-1-1 0 0,2-1 1 0 0,-1 1-1 0 0,1-1 0 0 0,-6-13 1 0 0,-23-88-79 0 0,10 28 153 0 0,18 67-8 0 0,0 0 1 0 0,-1 0-1 0 0,-9-15 0 0 0,14 26-8 0 0,-1 0 0 0 0,1 0 0 0 0,-1 1 0 0 0,0-1 0 0 0,0 1 0 0 0,0 0 0 0 0,-6-5 0 0 0,8 8-21 0 0,0-1-1 0 0,-1 0 1 0 0,1 1-1 0 0,0-1 1 0 0,0 1-1 0 0,0-1 1 0 0,-1 1-1 0 0,1-1 1 0 0,0 1-1 0 0,-1 0 1 0 0,1 0-1 0 0,0 0 1 0 0,-1 0-1 0 0,1 0 1 0 0,0 0-1 0 0,-1 0 1 0 0,1 0 0 0 0,0 0-1 0 0,0 1 1 0 0,-1-1-1 0 0,1 0 1 0 0,0 1-1 0 0,0-1 1 0 0,-1 1-1 0 0,1 0 1 0 0,0-1-1 0 0,0 1 1 0 0,0 0-1 0 0,0 0 1 0 0,-1 1-1 0 0,-22 22-73 0 0,17-17 73 0 0,1 1 0 0 0,-2-1 0 0 0,-8 7 0 0 0,13-13 14 0 0,1 1-1 0 0,-1 0 0 0 0,0-1 0 0 0,0 1 0 0 0,1-1 1 0 0,-1 0-1 0 0,0 0 0 0 0,0 0 0 0 0,-1 0 1 0 0,1-1-1 0 0,0 1 0 0 0,0-1 0 0 0,0 0 0 0 0,-5 0 1 0 0,0-1-40 0 0,1 0 1 0 0,0-1 0 0 0,-1 0 0 0 0,-7-4-1 0 0,7 3 59 0 0,0 1 0 0 0,-11-3 0 0 0,13 5-25 0 0,0-1 2 0 0,5-7-73 0 0,1 2 60 0 0,0 1 1 0 0,1 0-1 0 0,0 0 0 0 0,0 0 0 0 0,0 0 1 0 0,0 0-1 0 0,1 0 0 0 0,0 0 0 0 0,0 0 1 0 0,1 0-1 0 0,-1 1 0 0 0,1-1 0 0 0,0 1 1 0 0,0 0-1 0 0,0 0 0 0 0,1 0 1 0 0,4-5-1 0 0,-1 4 16 0 0,0-1 1 0 0,0 1 0 0 0,0 1-1 0 0,0-1 1 0 0,1 1-1 0 0,0 0 1 0 0,0 1-1 0 0,0 0 1 0 0,16-4 0 0 0,-9 4-34 0 0,-1 1 0 0 0,0 0 0 0 0,1 1 0 0 0,-1 0 0 0 0,1 1 0 0 0,27 4 0 0 0,-38-3 18 0 0,0-1-1 0 0,1 0 1 0 0,-1 0-1 0 0,0-1 0 0 0,6 0 1 0 0,13-2-13 0 0,-21 3 12 0 0,-1 0 15 0 0,0 0 0 0 0,0 0 0 0 0,0 0 0 0 0,1 0-1 0 0,-1 0 1 0 0,0 0 0 0 0,0 0 0 0 0,0-1 0 0 0,1 1 0 0 0,-1 0 0 0 0,0-1 0 0 0,0 1 0 0 0,2-2 0 0 0,-3 2 30 0 0,-1-1-1 0 0,1 1 1 0 0,-1-1 0 0 0,1 1 0 0 0,0 0 0 0 0,-1-1 0 0 0,1 1 0 0 0,-1-1 0 0 0,1 1 0 0 0,-1 0 0 0 0,1 0 0 0 0,-1-1-1 0 0,0 1 12 0 0,-4-2-27 0 0,-1 1-1 0 0,1-1 1 0 0,-1 1 0 0 0,1 0 0 0 0,-1 1-1 0 0,1 0 1 0 0,-6 0 0 0 0,-4-1 47 0 0,9 1-49 0 0,1 0-1 0 0,-1 1 0 0 0,1-1 0 0 0,-1 1 0 0 0,1 0 0 0 0,0 1 0 0 0,-1-1 1 0 0,1 1-1 0 0,0 0 0 0 0,0 1 0 0 0,0-1 0 0 0,0 1 0 0 0,0 0 1 0 0,-7 6-1 0 0,-3 4 17 0 0,0 1 1 0 0,-22 28 0 0 0,26-29-2 0 0,1-3-52 0 0,1 1 0 0 0,1 0 0 0 0,0 1 1 0 0,0 0-1 0 0,1 0 0 0 0,1 0 0 0 0,0 1 1 0 0,1 0-1 0 0,-6 19 0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5:31.309"/>
    </inkml:context>
    <inkml:brush xml:id="br0">
      <inkml:brushProperty name="width" value="0.35" units="cm"/>
      <inkml:brushProperty name="height" value="0.35" units="cm"/>
      <inkml:brushProperty name="color" value="#0000FF"/>
    </inkml:brush>
  </inkml:definitions>
  <inkml:trace contextRef="#ctx0" brushRef="#br0">769 33 4448 0 0,'-82'-14'2493'0'0,"-130"-4"0"0"0,192 18-2001 0 0,0 1 0 0 0,0 1 0 0 0,1 0 0 0 0,-1 2 0 0 0,1 0 0 0 0,-1 2 1 0 0,1 0-1 0 0,1 1 0 0 0,-28 14 0 0 0,34-14-62 0 0,0 1-1 0 0,0 0 1 0 0,0 1 0 0 0,1 0-1 0 0,0 1 1 0 0,-17 21 0 0 0,13-12-104 0 0,0 2 0 0 0,2 0 1 0 0,-13 26-1 0 0,12-18-108 0 0,-14 41 0 0 0,17-37-72 0 0,2 0 1 0 0,1 1-1 0 0,2 1 0 0 0,1-1 0 0 0,1 1 1 0 0,2 37-1 0 0,3-50-58 0 0,1-1-1 0 0,1 0 1 0 0,1 1-1 0 0,9 31 1 0 0,-8-38-40 0 0,1-1-1 0 0,0 0 1 0 0,1 1 0 0 0,1-2 0 0 0,0 1-1 0 0,20 23 1 0 0,-15-23-49 0 0,0-1 0 0 0,1 0 0 0 0,1-1 0 0 0,0 0 0 0 0,1-2 0 0 0,0 1 0 0 0,20 8 0 0 0,-8-6 8 0 0,1-1-1 0 0,0-2 1 0 0,47 12 0 0 0,-53-18 56 0 0,0 0 1 0 0,0-1-1 0 0,0-2 1 0 0,0 0 0 0 0,0-2-1 0 0,0 0 1 0 0,0-1-1 0 0,0-2 1 0 0,-1 0 0 0 0,34-12-1 0 0,-30 7-15 0 0,-1-1-1 0 0,-1-2 1 0 0,0-1 0 0 0,-1 0-1 0 0,0-2 1 0 0,-1-1-1 0 0,0 0 1 0 0,31-32 0 0 0,-30 24 30 0 0,0 0 0 0 0,-2-1 1 0 0,-1-2-1 0 0,-1 0 1 0 0,27-52-1 0 0,-39 66-1 0 0,-1-1-1 0 0,-1 0 1 0 0,0 0 0 0 0,-1-1 0 0 0,0 0-1 0 0,-1 0 1 0 0,-1 0 0 0 0,-1 0-1 0 0,0 0 1 0 0,0 0 0 0 0,-2 0-1 0 0,0 0 1 0 0,-1 0 0 0 0,-6-29-1 0 0,2 25-12 0 0,0 0 0 0 0,-1 1-1 0 0,-1 0 1 0 0,-1 0-1 0 0,0 1 1 0 0,-2 0-1 0 0,0 0 1 0 0,0 1-1 0 0,-2 1 1 0 0,0 0-1 0 0,0 1 1 0 0,-2 0-1 0 0,1 1 1 0 0,-2 1-1 0 0,-20-14 1 0 0,16 14-132 0 0,-1 2 0 0 0,0 0 0 0 0,0 1 0 0 0,-1 0 0 0 0,0 2 0 0 0,0 1 0 0 0,-1 1 0 0 0,0 1 0 0 0,-40-3 0 0 0,55 7-322 0 0,0 0 1 0 0,1 1 0 0 0,-1 0 0 0 0,0 0 0 0 0,1 1-1 0 0,-1-1 1 0 0,1 2 0 0 0,0-1 0 0 0,-13 7 0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5:32.338"/>
    </inkml:context>
    <inkml:brush xml:id="br0">
      <inkml:brushProperty name="width" value="0.35" units="cm"/>
      <inkml:brushProperty name="height" value="0.35" units="cm"/>
      <inkml:brushProperty name="color" value="#0000FF"/>
    </inkml:brush>
  </inkml:definitions>
  <inkml:trace contextRef="#ctx0" brushRef="#br0">337 570 504 0 0,'-12'0'921'0'0,"3"1"111"0"0,-1-1 0 0 0,1 0 0 0 0,0-1-1 0 0,-1 0 1 0 0,1-1 0 0 0,0 0 0 0 0,-1 0-1 0 0,-8-4 1 0 0,5 0-457 0 0,1 0 1 0 0,0 0-1 0 0,0-2 0 0 0,1 1 0 0 0,0-1 0 0 0,0-1 0 0 0,1 0 1 0 0,-12-14-1 0 0,17 18-435 0 0,1-1 0 0 0,-1 0 0 0 0,1 0 1 0 0,1 0-1 0 0,-1 0 0 0 0,1-1 0 0 0,0 0 0 0 0,0 1 0 0 0,1-1 1 0 0,0 0-1 0 0,1 0 0 0 0,-1-1 0 0 0,1 1 0 0 0,0 0 0 0 0,1 0 1 0 0,0-1-1 0 0,1-11 0 0 0,0 13-117 0 0,0 1-1 0 0,1-1 1 0 0,-1 0 0 0 0,1 0-1 0 0,4-8 1 0 0,-2 6-25 0 0,1 0-1 0 0,0 1 1 0 0,1-1-1 0 0,-1 1 1 0 0,1 0-1 0 0,0 1 1 0 0,1-1-1 0 0,0 1 1 0 0,0 0-1 0 0,10-5 1 0 0,-7 4-17 0 0,1 1 0 0 0,0 1 0 0 0,0 0-1 0 0,0 0 1 0 0,1 1 0 0 0,0 1 0 0 0,13-3 0 0 0,-18 5 49 0 0,-1 0 1 0 0,0 0-1 0 0,0 1 0 0 0,1 0 0 0 0,-1 0 1 0 0,0 0-1 0 0,1 1 0 0 0,-1 0 0 0 0,0 0 1 0 0,0 1-1 0 0,0 0 0 0 0,0 0 0 0 0,0 0 1 0 0,0 1-1 0 0,-1 0 0 0 0,1 0 1 0 0,-1 0-1 0 0,0 1 0 0 0,0-1 0 0 0,0 1 1 0 0,0 1-1 0 0,0-1 0 0 0,-1 1 0 0 0,0-1 1 0 0,0 1-1 0 0,0 1 0 0 0,5 9 1 0 0,-4-4 198 0 0,-1 0 1 0 0,0 1 0 0 0,-1-1-1 0 0,0 1 1 0 0,2 16 0 0 0,-3-9 91 0 0,-1-1 0 0 0,-2 35 0 0 0,0-43-258 0 0,-1 0 0 0 0,1-1 0 0 0,-2 1 0 0 0,1 0 0 0 0,-1-1 0 0 0,-7 16-1 0 0,7-21-26 0 0,1 1 0 0 0,-1-1 0 0 0,0 1 0 0 0,0-1-1 0 0,-1 0 1 0 0,1 0 0 0 0,-1 0 0 0 0,0-1 0 0 0,0 1-1 0 0,0-1 1 0 0,0 0 0 0 0,-1 0 0 0 0,1 0 0 0 0,-7 2-1 0 0,2-2 9 0 0,-1 0 0 0 0,1 0-1 0 0,-1-1 1 0 0,1-1-1 0 0,-1 0 1 0 0,0 0 0 0 0,0-1-1 0 0,1 0 1 0 0,-1-1 0 0 0,0 0-1 0 0,1 0 1 0 0,-19-6-1 0 0,8 2 4 0 0,1-2 0 0 0,0 0-1 0 0,1-1 1 0 0,0-1 0 0 0,-19-13-1 0 0,28 16-25 0 0,0 0-1 0 0,0-1 0 0 0,0 0 1 0 0,1-1-1 0 0,-14-15 0 0 0,19 18-33 0 0,-1 0 0 0 0,1 0 1 0 0,0 0-1 0 0,1 0 0 0 0,-1 0 0 0 0,1-1 0 0 0,0 1 0 0 0,0-1 0 0 0,1 1 0 0 0,0-1 0 0 0,0 1 0 0 0,0-1 0 0 0,0-10 1 0 0,1 9-21 0 0,1 1 1 0 0,-1 0 0 0 0,1-1 0 0 0,0 1 0 0 0,0 0-1 0 0,1 0 1 0 0,0 0 0 0 0,0 0 0 0 0,0 0 0 0 0,1 0-1 0 0,0 1 1 0 0,0-1 0 0 0,0 1 0 0 0,8-9 0 0 0,1-2-40 0 0,1 1 0 0 0,1 0 0 0 0,1 1 1 0 0,0 1-1 0 0,22-15 0 0 0,-16 13 29 0 0,1 2 0 0 0,0 1 0 0 0,1 1 0 0 0,45-16 0 0 0,-58 23 11 0 0,0 2 0 0 0,1 0 0 0 0,-1 0-1 0 0,1 1 1 0 0,-1 0 0 0 0,19 2 0 0 0,-23-1 18 0 0,0 1 1 0 0,0 0-1 0 0,0 1 1 0 0,-1-1-1 0 0,1 1 1 0 0,0 0-1 0 0,-1 1 1 0 0,1-1-1 0 0,-1 1 1 0 0,0 0-1 0 0,0 0 1 0 0,0 1-1 0 0,4 4 1 0 0,-2-2 42 0 0,-1 1 0 0 0,0 1 0 0 0,-1-1 1 0 0,1 1-1 0 0,-2 0 0 0 0,1 0 1 0 0,-1 1-1 0 0,0-1 0 0 0,-1 1 0 0 0,0 0 1 0 0,4 16-1 0 0,-3-4 104 0 0,-1-1 0 0 0,-1 1 1 0 0,-1 0-1 0 0,-2 26 0 0 0,1-36-60 0 0,-1 1 0 0 0,-1-1 0 0 0,0 1 0 0 0,0-1 0 0 0,-1 1 0 0 0,-1-1 0 0 0,-8 19-1 0 0,9-25-43 0 0,1-1 0 0 0,-1 1 0 0 0,0-1 0 0 0,0 0 0 0 0,0 0 0 0 0,-1-1 0 0 0,1 1 0 0 0,-1-1 0 0 0,0 1-1 0 0,0-1 1 0 0,0 0 0 0 0,-1-1 0 0 0,1 1 0 0 0,0-1 0 0 0,-1 0 0 0 0,0 0 0 0 0,0 0 0 0 0,1 0 0 0 0,-1-1-1 0 0,-8 1 1 0 0,-1 0-3 0 0,1-2-1 0 0,-1 0 1 0 0,1 0-1 0 0,-1-1 1 0 0,1-1-1 0 0,-1 0 0 0 0,1-1 1 0 0,0 0-1 0 0,0-1 1 0 0,0 0-1 0 0,1-1 1 0 0,-1-1-1 0 0,1 0 1 0 0,1-1-1 0 0,-15-9 1 0 0,17 9-43 0 0,0 0 0 0 0,0-1 0 0 0,1 1 0 0 0,0-2 0 0 0,0 1 0 0 0,1-1 0 0 0,0 0 1 0 0,0-1-1 0 0,1 1 0 0 0,1-1 0 0 0,-1-1 0 0 0,2 1 0 0 0,-1-1 0 0 0,2 0 0 0 0,-1 0 1 0 0,1 0-1 0 0,1 0 0 0 0,-2-17 0 0 0,4 20-20 0 0,1-1 0 0 0,0 1-1 0 0,0-1 1 0 0,0 1 0 0 0,1-1 0 0 0,0 1-1 0 0,1 0 1 0 0,0 0 0 0 0,0 0 0 0 0,1 0-1 0 0,0 1 1 0 0,0-1 0 0 0,1 1 0 0 0,0 0-1 0 0,9-10 1 0 0,0 2-17 0 0,1 0 1 0 0,0 1-1 0 0,1 1 0 0 0,1 1 0 0 0,23-15 1 0 0,-27 19-6 0 0,1 1 0 0 0,0 0 1 0 0,0 1-1 0 0,1 1 0 0 0,0 0 1 0 0,17-3-1 0 0,-28 7 60 0 0,0 1 0 0 0,0-1-1 0 0,1 1 1 0 0,-1 0 0 0 0,0 0 0 0 0,0 0-1 0 0,0 0 1 0 0,0 1 0 0 0,0 0 0 0 0,0 0-1 0 0,0 0 1 0 0,0 0 0 0 0,0 0 0 0 0,6 4-1 0 0,-7-3 24 0 0,0 1 0 0 0,0-1 0 0 0,0 1 0 0 0,0 0-1 0 0,-1 0 1 0 0,1 0 0 0 0,-1 0 0 0 0,0 0 0 0 0,0 0-1 0 0,0 1 1 0 0,0-1 0 0 0,0 1 0 0 0,-1 0 0 0 0,1-1-1 0 0,0 6 1 0 0,2 7 78 0 0,-1 0 1 0 0,0 0-1 0 0,-1 0 0 0 0,-1 0 0 0 0,-1 1 1 0 0,0-1-1 0 0,-1 0 0 0 0,-1 0 0 0 0,0 0 1 0 0,-8 27-1 0 0,8-36-54 0 0,-1-1-1 0 0,0 1 1 0 0,0-1-1 0 0,0 0 1 0 0,-1 0-1 0 0,1 0 1 0 0,-2 0 0 0 0,1 0-1 0 0,0-1 1 0 0,-7 6-1 0 0,7-7-17 0 0,-1-1 0 0 0,0 1 1 0 0,0-1-1 0 0,-1 0 0 0 0,1 0 0 0 0,-1-1 0 0 0,1 1 0 0 0,-1-1 0 0 0,0 0 0 0 0,0-1 0 0 0,-12 2 0 0 0,5-1 11 0 0,-1-1 0 0 0,0-1-1 0 0,1 0 1 0 0,-1-1 0 0 0,0-1 0 0 0,-23-5 0 0 0,27 4-30 0 0,0 0 1 0 0,0-1-1 0 0,0 0 1 0 0,1 0-1 0 0,-1-1 1 0 0,1 0 0 0 0,0-1-1 0 0,1 0 1 0 0,-12-10-1 0 0,18 14-27 0 0,-1 0-1 0 0,1-1 0 0 0,0 1 0 0 0,0-1 0 0 0,0 0 1 0 0,0 0-1 0 0,0 1 0 0 0,1-1 0 0 0,-1 0 0 0 0,1 0 1 0 0,0-1-1 0 0,-1-4 0 0 0,1 5-4 0 0,1 1 1 0 0,0-1-1 0 0,0 1 0 0 0,0-1 0 0 0,0 1 0 0 0,1-1 1 0 0,-1 1-1 0 0,0-1 0 0 0,1 1 0 0 0,0-1 1 0 0,0 1-1 0 0,0 0 0 0 0,0-1 0 0 0,0 1 1 0 0,0 0-1 0 0,1 0 0 0 0,1-3 0 0 0,5-4-45 0 0,1 0 0 0 0,0 1-1 0 0,0 0 1 0 0,1 0 0 0 0,0 1-1 0 0,13-7 1 0 0,-21 13 61 0 0,50-31-174 0 0,94-42 1 0 0,-134 69 142 0 0,-1 1 0 0 0,1 0 1 0 0,0 0-1 0 0,17-2 0 0 0,-27 6 36 0 0,1-1-1 0 0,0 1 1 0 0,0 0-1 0 0,0 0 1 0 0,0 0-1 0 0,0 0 1 0 0,-1 1-1 0 0,1-1 1 0 0,0 1-1 0 0,0 0 1 0 0,0 0-1 0 0,-1 0 1 0 0,1 0-1 0 0,-1 0 1 0 0,1 0-1 0 0,-1 1 1 0 0,1-1-1 0 0,-1 1 1 0 0,0 0-1 0 0,1 0 1 0 0,-1 0-1 0 0,0 0 1 0 0,0 0-1 0 0,2 3 1 0 0,0 2 3 0 0,-1-1 0 0 0,1 1 0 0 0,-1-1-1 0 0,-1 1 1 0 0,1 0 0 0 0,-1 0 0 0 0,1 9 0 0 0,-1-4-27 0 0,0 1 0 0 0,-1-1 0 0 0,-1 19 0 0 0,0-27-135 0 0,-1-1 0 0 0,1 1 0 0 0,-1-1 0 0 0,1 0 0 0 0,-1 1 0 0 0,0-1 0 0 0,0 0 1 0 0,-3 6-1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10.590"/>
    </inkml:context>
    <inkml:brush xml:id="br0">
      <inkml:brushProperty name="width" value="0.35" units="cm"/>
      <inkml:brushProperty name="height" value="0.35" units="cm"/>
      <inkml:brushProperty name="color" value="#CC66FF"/>
    </inkml:brush>
  </inkml:definitions>
  <inkml:trace contextRef="#ctx0" brushRef="#br0">669 181 688 0 0,'-22'-21'1701'0'0,"-1"1"-1"0"0,-34-24 1 0 0,46 37-1055 0 0,1 1 1 0 0,-1 0 0 0 0,0 1-1 0 0,0 0 1 0 0,-1 1 0 0 0,0 0-1 0 0,1 1 1 0 0,-23-3 0 0 0,24 5-248 0 0,-1 1 0 0 0,1 0 0 0 0,-1 1 0 0 0,1 0 0 0 0,-1 1 0 0 0,1 0 0 0 0,0 0 0 0 0,0 1 0 0 0,0 1 0 0 0,0 0 0 0 0,0 0 0 0 0,1 0 0 0 0,-12 9 0 0 0,3-1-53 0 0,1 0 0 0 0,0 2 0 0 0,1 0 0 0 0,1 1 0 0 0,-21 25 0 0 0,20-20-115 0 0,-21 36-1 0 0,-10 37 18 0 0,33-54-122 0 0,0 0 0 0 0,3 1 0 0 0,1 0 0 0 0,2 1 0 0 0,2 0 0 0 0,-2 50 0 0 0,7-69 15 0 0,1-1-1 0 0,1 0 1 0 0,1 0 0 0 0,7 35 0 0 0,-7-47-59 0 0,0-1 0 0 0,1 1 1 0 0,1-1-1 0 0,-1 0 0 0 0,1 0 1 0 0,0 0-1 0 0,1 0 0 0 0,0-1 0 0 0,0 0 1 0 0,1 0-1 0 0,0 0 0 0 0,0-1 0 0 0,14 12 1 0 0,-8-11 2 0 0,0 1 0 0 0,1-1 0 0 0,-1-1 1 0 0,1 0-1 0 0,1-1 0 0 0,-1 0 0 0 0,1-1 0 0 0,20 4 1 0 0,-9-5 81 0 0,-1 0 1 0 0,1-1 0 0 0,1-2 0 0 0,26-2 0 0 0,-19-2-49 0 0,1-2 1 0 0,-1 0-1 0 0,0-3 1 0 0,-1 0-1 0 0,0-3 1 0 0,51-24-1 0 0,-50 19-91 0 0,-2-2 0 0 0,0-1 0 0 0,-1-1 0 0 0,-1-2 0 0 0,52-51 0 0 0,-67 58 28 0 0,0-1 0 0 0,-1 0 0 0 0,0 0 0 0 0,17-35-1 0 0,-24 41-19 0 0,-1 0 0 0 0,-1-1-1 0 0,0 1 1 0 0,-1-1 0 0 0,0 0-1 0 0,-1 0 1 0 0,0 0 0 0 0,-1 0-1 0 0,-1-23 1 0 0,-1 18 1 0 0,-2 1-1 0 0,0 0 1 0 0,-1-1 0 0 0,0 1-1 0 0,-1 1 1 0 0,-1-1 0 0 0,-1 1-1 0 0,-13-23 1 0 0,5 14 24 0 0,-1 0 1 0 0,-2 1-1 0 0,0 0 1 0 0,-23-20-1 0 0,24 27-9 0 0,0 2 0 0 0,-1 0 0 0 0,0 1-1 0 0,-1 1 1 0 0,-1 1 0 0 0,-30-13 0 0 0,-129-38 262 0 0,165 58-307 0 0,6 2 7 0 0,-18-6 56 0 0,-44-8-1 0 0,61 15-52 0 0,0 0-1 0 0,1 1 0 0 0,-1 0 1 0 0,0 0-1 0 0,1 1 0 0 0,-1 0 0 0 0,1 0 1 0 0,-1 1-1 0 0,-13 5 0 0 0,13-3-4 0 0,0 0 0 0 0,0 1 0 0 0,0 1-1 0 0,0-1 1 0 0,1 2 0 0 0,0-1 0 0 0,0 1-1 0 0,1 0 1 0 0,0 1 0 0 0,0-1 0 0 0,1 2-1 0 0,-9 13 1 0 0,9-13 15 0 0,1 0 0 0 0,0 1 0 0 0,0 0 0 0 0,1 0 0 0 0,1 1 0 0 0,0-1 0 0 0,0 1 0 0 0,1 0 0 0 0,0 0 0 0 0,1-1 0 0 0,0 21 0 0 0,2-23-65 0 0,0-1 0 0 0,0 0 0 0 0,1 0 1 0 0,0 0-1 0 0,0 0 0 0 0,0 0 0 0 0,1 0 0 0 0,4 6 0 0 0,0-1-297 0 0,1 0 0 0 0,0 0-1 0 0,11 11 1 0 0,-14-17-29 0 0,-1-2 1 0 0,1 1-1 0 0,0 0 1 0 0,1-1-1 0 0,-1 0 1 0 0,1 0-1 0 0,0-1 1 0 0,0 1-1 0 0,10 3 1 0 0,38 2-6181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11.409"/>
    </inkml:context>
    <inkml:brush xml:id="br0">
      <inkml:brushProperty name="width" value="0.35" units="cm"/>
      <inkml:brushProperty name="height" value="0.35" units="cm"/>
      <inkml:brushProperty name="color" value="#CC66FF"/>
    </inkml:brush>
  </inkml:definitions>
  <inkml:trace contextRef="#ctx0" brushRef="#br0">296 525 1536 0 0,'-7'0'253'0'0,"0"-1"-1"0"0,0-1 1 0 0,0 1 0 0 0,1-1-1 0 0,-1 0 1 0 0,1 0-1 0 0,-1-1 1 0 0,1 0 0 0 0,0 0-1 0 0,0-1 1 0 0,0 1 0 0 0,0-1-1 0 0,1-1 1 0 0,-1 1-1 0 0,1-1 1 0 0,0 0 0 0 0,0 0-1 0 0,1 0 1 0 0,0-1 0 0 0,0 0-1 0 0,0 1 1 0 0,-3-9-1 0 0,3 7 202 0 0,1-1-1 0 0,1 0 0 0 0,-1 0 0 0 0,1 0 0 0 0,1 0 0 0 0,-2-15 1 0 0,3 16-191 0 0,0 0 1 0 0,0 0-1 0 0,1 0 0 0 0,0 0 1 0 0,0 0-1 0 0,1 0 1 0 0,0 0-1 0 0,0 0 1 0 0,0 1-1 0 0,1-1 1 0 0,0 1-1 0 0,0 0 0 0 0,7-10 1 0 0,-1 5 61 0 0,-1 1 1 0 0,2 0-1 0 0,0 1 0 0 0,0 0 1 0 0,20-13-1 0 0,-18 14 45 0 0,25-13 0 0 0,-32 18-291 0 0,-1 1 0 0 0,1 1 1 0 0,1-1-1 0 0,-1 1 0 0 0,0-1 0 0 0,0 1 1 0 0,0 1-1 0 0,1-1 0 0 0,-1 1 0 0 0,9 1 0 0 0,-11-1-34 0 0,0 1-1 0 0,0-1 1 0 0,0 1-1 0 0,0 0 1 0 0,0 0-1 0 0,0 0 1 0 0,0 1-1 0 0,-1-1 0 0 0,1 1 1 0 0,0-1-1 0 0,-1 1 1 0 0,1 0-1 0 0,-1 0 1 0 0,0 0-1 0 0,0 1 0 0 0,0-1 1 0 0,0 0-1 0 0,0 1 1 0 0,2 3-1 0 0,0 1 61 0 0,-1 0-1 0 0,1 0 0 0 0,-1 1 1 0 0,-1 0-1 0 0,0-1 1 0 0,0 1-1 0 0,0 0 1 0 0,0 12-1 0 0,-1-7 30 0 0,-1 0 0 0 0,-1 0 0 0 0,0 0 0 0 0,-4 21 0 0 0,2-20-49 0 0,-1-1 0 0 0,0 1 0 0 0,-1-1-1 0 0,0 0 1 0 0,-1-1 0 0 0,-1 1 0 0 0,0-1-1 0 0,-1 0 1 0 0,0-1 0 0 0,0 0 0 0 0,-13 12-1 0 0,13-15-24 0 0,1-2-1 0 0,-2 1 1 0 0,1-1 0 0 0,0 0-1 0 0,-1 0 1 0 0,0-1-1 0 0,-1 0 1 0 0,1-1-1 0 0,-1 0 1 0 0,0-1-1 0 0,0 0 1 0 0,0 0-1 0 0,0-1 1 0 0,0 0-1 0 0,-21 0 1 0 0,19-2-16 0 0,0 0 0 0 0,0-1 0 0 0,-1-1 0 0 0,1 0 0 0 0,0 0 0 0 0,1-1 0 0 0,-1-1 0 0 0,-21-9 0 0 0,30 11-24 0 0,-1 0 1 0 0,0-1 0 0 0,1 1 0 0 0,-1-1-1 0 0,1 0 1 0 0,0 0 0 0 0,0 0 0 0 0,0 0 0 0 0,0-1-1 0 0,1 1 1 0 0,-1-1 0 0 0,1 0 0 0 0,0 0-1 0 0,0 0 1 0 0,0 0 0 0 0,0 0 0 0 0,1 0-1 0 0,0 0 1 0 0,0 0 0 0 0,0 0 0 0 0,0-1-1 0 0,1 1 1 0 0,-1-6 0 0 0,2-3 7 0 0,0 0 0 0 0,0 1 0 0 0,1-1 0 0 0,1 1 1 0 0,0-1-1 0 0,1 1 0 0 0,6-14 0 0 0,0 0-35 0 0,2 0 0 0 0,0 1 1 0 0,2 1-1 0 0,1 0 0 0 0,21-26 0 0 0,33-30-70 0 0,-56 66 42 0 0,1 1 0 0 0,1 0 0 0 0,30-20 0 0 0,-39 29 28 0 0,0 1 0 0 0,0 0 0 0 0,0 0 0 0 0,1 1 0 0 0,-1 0-1 0 0,1 0 1 0 0,8-1 0 0 0,-12 2 1 0 0,0 1 1 0 0,0 0-1 0 0,1 0 0 0 0,-1 0 0 0 0,0 0 0 0 0,0 1 0 0 0,0-1 0 0 0,0 1 0 0 0,0 0 0 0 0,0-1 1 0 0,0 2-1 0 0,0-1 0 0 0,0 0 0 0 0,0 1 0 0 0,0-1 0 0 0,-1 1 0 0 0,4 2 0 0 0,-2-1 8 0 0,-1 1-1 0 0,1 0 0 0 0,0 1 1 0 0,-1-1-1 0 0,0 1 0 0 0,0-1 1 0 0,0 1-1 0 0,-1 0 1 0 0,1 0-1 0 0,2 9 0 0 0,-1 3 58 0 0,1-1 0 0 0,1 24 1 0 0,-2-5 31 0 0,-3 0 1 0 0,0 0-1 0 0,-3 1 1 0 0,-1-1-1 0 0,-1 0 1 0 0,-11 43-1 0 0,12-66-24 0 0,-1 1 0 0 0,0-1 0 0 0,-1 0 0 0 0,0 0 0 0 0,-1-1 0 0 0,-7 13-1 0 0,9-19-28 0 0,1 0-1 0 0,-1-1 1 0 0,0 1-1 0 0,0-1 0 0 0,0 0 1 0 0,-1 0-1 0 0,0-1 1 0 0,1 1-1 0 0,-1-1 1 0 0,-1 0-1 0 0,1 0 0 0 0,0 0 1 0 0,-1-1-1 0 0,1 0 1 0 0,-8 2-1 0 0,7-3-10 0 0,1 0 1 0 0,0 0-1 0 0,0-1 0 0 0,-1 1 1 0 0,1-1-1 0 0,0-1 1 0 0,-1 1-1 0 0,1-1 0 0 0,0 0 1 0 0,0 0-1 0 0,-1 0 0 0 0,1-1 1 0 0,0 0-1 0 0,0 0 1 0 0,1 0-1 0 0,-8-4 0 0 0,9 3-14 0 0,-1 1 0 0 0,0-1 0 0 0,1 0 0 0 0,-1-1 0 0 0,1 1 0 0 0,0 0 0 0 0,0-1 0 0 0,1 0 0 0 0,-1 0 0 0 0,1 0 0 0 0,0 0 0 0 0,0 0-1 0 0,0 0 1 0 0,0-1 0 0 0,1 1 0 0 0,-1 0 0 0 0,1-1 0 0 0,0 0 0 0 0,0-6 0 0 0,1-2-16 0 0,0 1 1 0 0,1-1-1 0 0,0 1 0 0 0,1-1 0 0 0,1 1 1 0 0,0 0-1 0 0,0 0 0 0 0,1 0 0 0 0,1 0 1 0 0,0 1-1 0 0,9-16 0 0 0,-4 10-17 0 0,1 1 0 0 0,0 0 1 0 0,1 1-1 0 0,1 0 0 0 0,0 1 0 0 0,28-22 0 0 0,-34 31-6 0 0,-1-1 0 0 0,1 2 1 0 0,1-1-1 0 0,-1 1 0 0 0,1 0 0 0 0,-1 1 0 0 0,1-1 0 0 0,0 2 1 0 0,0-1-1 0 0,15-2 0 0 0,-21 5 17 0 0,0 0 0 0 0,1 0 0 0 0,-1 0-1 0 0,0 0 1 0 0,0 0 0 0 0,0 1 0 0 0,1-1 0 0 0,-1 1 0 0 0,0-1-1 0 0,0 1 1 0 0,0 0 0 0 0,0 0 0 0 0,0 0 0 0 0,0 0 0 0 0,0 0 0 0 0,0 0-1 0 0,2 2 1 0 0,-1 0 9 0 0,-1 0-1 0 0,1 0 1 0 0,-1 0-1 0 0,1 0 0 0 0,-1 0 1 0 0,0 1-1 0 0,0-1 1 0 0,-1 1-1 0 0,3 4 1 0 0,0 4 12 0 0,-1 0 1 0 0,0 0 0 0 0,-1 0 0 0 0,-1 1 0 0 0,1 14 0 0 0,-2-18 2 0 0,0-1 1 0 0,0 1 0 0 0,-1 0-1 0 0,0-1 1 0 0,-1 1 0 0 0,0-1-1 0 0,0 1 1 0 0,-1-1 0 0 0,0 0-1 0 0,-7 14 1 0 0,8-19-4 0 0,-1 1 1 0 0,1 0 0 0 0,-1-1-1 0 0,0 0 1 0 0,0 1-1 0 0,0-1 1 0 0,0 0-1 0 0,0-1 1 0 0,-1 1-1 0 0,1-1 1 0 0,-1 1-1 0 0,0-1 1 0 0,0 0 0 0 0,0 0-1 0 0,0-1 1 0 0,0 1-1 0 0,0-1 1 0 0,0 0-1 0 0,0 0 1 0 0,-1 0-1 0 0,1-1 1 0 0,0 1-1 0 0,-7-1 1 0 0,7 0-20 0 0,0 0 1 0 0,0-1-1 0 0,0 1 1 0 0,0-1-1 0 0,0 0 0 0 0,1 0 1 0 0,-1 0-1 0 0,0-1 1 0 0,-7-3-1 0 0,9 3-89 0 0,-1 1 0 0 0,1-1 0 0 0,0 0 0 0 0,0 0-1 0 0,0 0 1 0 0,0 0 0 0 0,0 0 0 0 0,0 0 0 0 0,0-1 0 0 0,1 1 0 0 0,0-1-1 0 0,-1 1 1 0 0,1-1 0 0 0,0 0 0 0 0,-1-4 0 0 0,0 1-566 0 0,1 0 0 0 0,0 0 0 0 0,0 0 0 0 0,1 0 0 0 0,0-9 0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11.904"/>
    </inkml:context>
    <inkml:brush xml:id="br0">
      <inkml:brushProperty name="width" value="0.35" units="cm"/>
      <inkml:brushProperty name="height" value="0.35" units="cm"/>
      <inkml:brushProperty name="color" value="#CC66FF"/>
    </inkml:brush>
  </inkml:definitions>
  <inkml:trace contextRef="#ctx0" brushRef="#br0">341 24 8 0 0,'0'-1'108'0'0,"-1"0"0"0"0,-6-9 1081 0 0,6 10-1081 0 0,0-1 0 0 0,0 1 0 0 0,0-1 0 0 0,0 1 0 0 0,0-1 0 0 0,-1 0 0 0 0,-3-1 342 0 0,1 1-1 0 0,-1 0 0 0 0,0-1 0 0 0,1 2 1 0 0,-1-1-1 0 0,0 0 0 0 0,0 1 1 0 0,1 0-1 0 0,-7 1 0 0 0,-1 0 452 0 0,1 1-1 0 0,-18 4 1 0 0,18-3-454 0 0,0 1-1 0 0,0 0 1 0 0,1 1 0 0 0,-1 0 0 0 0,1 1 0 0 0,0 0-1 0 0,1 0 1 0 0,0 1 0 0 0,0 0 0 0 0,0 1 0 0 0,1 0-1 0 0,0 1 1 0 0,-10 13 0 0 0,11-11 18 0 0,-12 24 1 0 0,9-11-297 0 0,1 0 0 0 0,2 1 0 0 0,0 0 0 0 0,2 0 0 0 0,1 1 1 0 0,-2 29-1 0 0,5-40-147 0 0,1 0 1 0 0,0 0 0 0 0,1 0-1 0 0,1 0 1 0 0,0 0 0 0 0,1-1 0 0 0,0 1-1 0 0,1-1 1 0 0,6 14 0 0 0,-6-20-56 0 0,0 0 0 0 0,0 0 0 0 0,0 0 0 0 0,1-1 0 0 0,0 0 0 0 0,1 0 1 0 0,0 0-1 0 0,0-1 0 0 0,0 0 0 0 0,0 0 0 0 0,1 0 0 0 0,0-1 0 0 0,1 0 0 0 0,-1-1 0 0 0,1 1 1 0 0,11 4-1 0 0,-10-6-546 0 0,1 0 0 0 0,-1 0 1 0 0,1-1-1 0 0,-1-1 1 0 0,19 2-1 0 0,43-14-7811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12.322"/>
    </inkml:context>
    <inkml:brush xml:id="br0">
      <inkml:brushProperty name="width" value="0.35" units="cm"/>
      <inkml:brushProperty name="height" value="0.35" units="cm"/>
      <inkml:brushProperty name="color" value="#CC66FF"/>
    </inkml:brush>
  </inkml:definitions>
  <inkml:trace contextRef="#ctx0" brushRef="#br0">246 1 1288 0 0,'-9'0'393'0'0,"0"0"0"0"0,0 2 0 0 0,0-1 0 0 0,0 1 0 0 0,0 0 0 0 0,1 1 0 0 0,-1 0 0 0 0,1 0 0 0 0,-1 1 0 0 0,1 0 0 0 0,0 1 0 0 0,1-1 0 0 0,-12 10 0 0 0,7-5 250 0 0,2 1-1 0 0,0 0 0 0 0,0 0 0 0 0,0 1 0 0 0,2 1 0 0 0,-1-1 0 0 0,-12 25 0 0 0,16-26-322 0 0,2-1 0 0 0,-1 1 0 0 0,1 0 0 0 0,0 0 0 0 0,1 1 0 0 0,-1 18 0 0 0,0 29 288 0 0,5-38-479 0 0,0-1-1 0 0,0 0 1 0 0,2 0 0 0 0,9 31 0 0 0,-8-38-86 0 0,-1 0 1 0 0,2 1 0 0 0,0-2-1 0 0,0 1 1 0 0,1-1 0 0 0,0 0 0 0 0,17 19-1 0 0,-19-25-35 0 0,0-1-1 0 0,0 1 1 0 0,1-1-1 0 0,0 0 1 0 0,0 0-1 0 0,0-1 1 0 0,0 1-1 0 0,0-1 1 0 0,1-1-1 0 0,-1 1 1 0 0,1-1-1 0 0,0 0 1 0 0,0-1-1 0 0,12 2 1 0 0,-9-3-285 0 0,1 0 1 0 0,0 0-1 0 0,0-1 1 0 0,0 0 0 0 0,0-1-1 0 0,-1 0 1 0 0,1-1 0 0 0,17-7-1 0 0,34-19-5844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21.37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11 1 1832 0 0,'-2'0'1440'0'0,"-6"4"1297"0"0,8 3 295 0 0,6 8-1127 0 0,6 1-721 0 0,7 7-296 0 0,2 2-416 0 0,1-9-224 0 0,-1 2-184 0 0,-4-8-904 0 0,-2-3-2344 0 0,-6-2-3026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21.76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143 0 2256 0 0,'-5'4'6585'0'0,"0"3"-3928"0"0,-4 0-273 0 0,-5 4-551 0 0,-5 4-945 0 0,-3 8-360 0 0,-5-3-280 0 0,10-1-248 0 0,-2-5-1360 0 0,14-9-2673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22.20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106 0 4264 0 0,'-6'1'8194'0'0,"6"5"-6225"0"0,-4 5-233 0 0,0 1-680 0 0,-3 6-504 0 0,-3 9-224 0 0,-15 5-24 0 0,4-15-672 0 0,4-9-984 0 0,5-5-1425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5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36 1 1832 0 0,'-1'-1'35'0'0,"1"1"0"0"0,0 0 0 0 0,0 0 0 0 0,-1 0 0 0 0,1 0 0 0 0,0 0 0 0 0,0 0 0 0 0,-1 0 0 0 0,1 0 0 0 0,0 0 0 0 0,0 0 0 0 0,0 0 0 0 0,-1 0 0 0 0,1 0 0 0 0,0 1 0 0 0,0-1 0 0 0,-1 0 0 0 0,1 0 0 0 0,0 0 0 0 0,0 0 0 0 0,0 0 0 0 0,-1 0 0 0 0,1 0 0 0 0,0 1 0 0 0,0-1 0 0 0,0 0 0 0 0,0 0 0 0 0,-1 0 0 0 0,1 1 0 0 0,0-1 0 0 0,0 0 0 0 0,0 0 0 0 0,0 0 0 0 0,0 1 0 0 0,0-1 0 0 0,0 0 0 0 0,0 0 0 0 0,0 0 0 0 0,-1 1 0 0 0,1-1 0 0 0,0 0 0 0 0,0 0 0 0 0,0 1 0 0 0,0-1 0 0 0,0 0 0 0 0,0 0 0 0 0,1 1 0 0 0,-1 13 605 0 0,3 23 2113 0 0,-3 54 0 0 0,-9 38 391 0 0,2-62-2369 0 0,-3 254 422 0 0,10-315-1161 0 0,0-2 2 0 0,0-1 1 0 0,0 0-1 0 0,0 0 0 0 0,-1 0 1 0 0,0 4-1 0 0,1-7-40 0 0,0 0 1 0 0,0 0-1 0 0,0 0 0 0 0,0 0 0 0 0,0 0 0 0 0,0 0 0 0 0,0 0 1 0 0,0 0-1 0 0,0 0 0 0 0,0 0 0 0 0,0 0 0 0 0,0 1 0 0 0,0-1 0 0 0,0 0 1 0 0,0 0-1 0 0,0 0 0 0 0,0 0 0 0 0,0 0 0 0 0,0 0 0 0 0,0 0 0 0 0,0 0 1 0 0,0 0-1 0 0,0 0 0 0 0,0 0 0 0 0,0 0 0 0 0,0 0 0 0 0,0 0 1 0 0,0 0-1 0 0,-1 0 0 0 0,1 0 0 0 0,0 0 0 0 0,0 0 0 0 0,0 0 0 0 0,0 1 1 0 0,0-1-1 0 0,0 0 0 0 0,0 0 0 0 0,0 0 0 0 0,0 0 0 0 0,0 0 0 0 0,0 0 1 0 0,0 0-1 0 0,0 0 0 0 0,0 0 0 0 0,0 0 0 0 0,0 0 0 0 0,0 0 1 0 0,-1 0-1 0 0,1 0 0 0 0,0 0 0 0 0,0 0 0 0 0,0 0 0 0 0,0 0 0 0 0,0 0 1 0 0,0 0-1 0 0,0 0 0 0 0,0 0 0 0 0,0-1 0 0 0,0 1 0 0 0,0 0 0 0 0,0 0 1 0 0,0 0-1 0 0,0 0 0 0 0,0 0 0 0 0,0 0 0 0 0,0 0 0 0 0,-2-6-520 0 0,2-43-4901 0 0,2 5-564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22.56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3864 0 0,'3'10'1425'0'0,"17"8"1519"0"0,3 6-1375 0 0,1 0-945 0 0,-1 0-272 0 0,-1 0-120 0 0,-3-5 120 0 0,-6 2-264 0 0,-2-3-1240 0 0,-4-4-3353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23.86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 1 3560 0 0,'0'0'0'0'0,"-6"3"2641"0"0,9 3 399 0 0,13 10-1495 0 0,7 2-945 0 0,3 5-488 0 0,-1-4 200 0 0,-4 0-680 0 0,-3 0-1696 0 0,-3-5-3154 0 0,-7-14 1066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24.27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126 1 2432 0 0,'-3'0'1872'0'0,"-8"5"1873"0"0,-3 5-72 0 0,4 2-1449 0 0,-5 2-719 0 0,-2 0-865 0 0,1-2-360 0 0,2-1-480 0 0,-1-2-2393 0 0,5-5-4368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24.68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100 6 3608 0 0,'-3'-2'1529'0'0,"-3"-1"3328"0"0,0 2-1569 0 0,0 4-1015 0 0,-1 2-977 0 0,-1 10-632 0 0,-3 3-320 0 0,0 7-152 0 0,-4 4-32 0 0,4-5-864 0 0,2-7-1752 0 0,2-9-1081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25.03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3552 0 0,'0'0'0'0'0,"2"10"3025"0"0,8 0 1312 0 0,8 6-2593 0 0,0-8-672 0 0,3 2-639 0 0,0 8-81 0 0,-5-4-480 0 0,-4 3-1937 0 0,1 0-4800 0 0,-8-11 1416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25.74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5 1 6713 0 0,'-2'1'1440'0'0,"0"2"217"0"0,10 1-73 0 0,9 12-1080 0 0,3-2-352 0 0,1 2-560 0 0,6 6-4913 0 0,-19-19-992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26.20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121 0 5881 0 0,'-2'0'1816'0'0,"-12"5"1625"0"0,4-1 1368 0 0,0 2-4145 0 0,-2 5-480 0 0,-3 9 136 0 0,-1 4-360 0 0,-1 5-976 0 0,5-6-1841 0 0,0-4-3704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26.57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67 0 3936 0 0,'0'0'0'0'0,"-8"0"5762"0"0,1 6-1161 0 0,0 4-3097 0 0,0 5-400 0 0,-1 0-656 0 0,1 1-192 0 0,-1 8-192 0 0,0-8-1328 0 0,2-9-2265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26.92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5905 0 0,'0'4'2936'0'0,"1"2"1041"0"0,7 4-2720 0 0,5-2-25 0 0,-1 2-136 0 0,5 1-664 0 0,1-4-40 0 0,-1 3-280 0 0,-1 5-1464 0 0,-4-5-5346 0 0,-3-6 409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36.40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1 688 0 0,'24'26'528'0'0,"29"19"560"0"0,21 14-136 0 0,9 12-728 0 0,0 1-104 0 0,2 0 152 0 0,-3-8-896 0 0,-28-32-2616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5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48 0 3544 0 0,'-1'0'139'0'0,"0"1"0"0"0,0-1 1 0 0,1 1-1 0 0,-1-1 0 0 0,0 1 0 0 0,0-1 1 0 0,0 1-1 0 0,0 0 0 0 0,1-1 0 0 0,-1 1 0 0 0,0 0 1 0 0,1-1-1 0 0,-1 1 0 0 0,0 0 0 0 0,1 0 1 0 0,-1 0-1 0 0,1 0 0 0 0,-1-1 0 0 0,1 1 0 0 0,0 0 1 0 0,-1 0-1 0 0,1 0 0 0 0,0 0 0 0 0,0 2 0 0 0,-2 3 220 0 0,2 0-1 0 0,-1 12 0 0 0,1-11-273 0 0,1 37 432 0 0,-1-33-410 0 0,1 65 1506 0 0,-13 117 0 0 0,5-134-904 0 0,-6 186 879 0 0,13-242-1562 0 0,0-3-23 0 0,0 0 1 0 0,0 1-1 0 0,0-1 0 0 0,0 0 1 0 0,0 1-1 0 0,0-1 0 0 0,0 0 0 0 0,0 1 1 0 0,0-1-1 0 0,0 0 0 0 0,0 1 1 0 0,0-1-1 0 0,1 0 0 0 0,-1 1 1 0 0,0-1-1 0 0,0 0 0 0 0,0 1 0 0 0,0-1 1 0 0,1 0-1 0 0,1-7-616 0 0,3-47-6151 0 0,-4 38 3341 0 0,0 3-192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36.82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14 1256 0 0,'4'0'432'0'0,"48"8"360"0"0,12-4 384 0 0,11-6-688 0 0,-6-6-208 0 0,-3-4-2336 0 0,-51 9-304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37.35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2 412 3232 0 0,'0'-1'632'0'0,"-1"-13"-304"0"0,19-11 673 0 0,18-12-825 0 0,18-6-56 0 0,4-5 96 0 0,6-12 8 0 0,2-9 32 0 0,-5 4-776 0 0,-5 16-5137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38.42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 1 4817 0 0,'-4'2'776'0'0,"1"20"-864"0"0,25 17 728 0 0,22 14-328 0 0,41 21 160 0 0,-10-15-472 0 0,-1-13 336 0 0,1-17-264 0 0,-7-13-2088 0 0,-23-14-3297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39.3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3112 0 0,'1'0'1008'0'0,"24"4"-1016"0"0,8 3 328 0 0,12-5-88 0 0,7-3 41 0 0,2-6-1578 0 0,-29 2-2151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39.72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0 258 4224 0 0,'1'-1'569'0'0,"20"-14"-393"0"0,17-12 768 0 0,12-10-640 0 0,12-6-80 0 0,12-3 8 0 0,1 1-152 0 0,-18 13-3209 0 0,-29 21-487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40.59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 0 3808 0 0,'0'0'0'0'0,"-9"21"2385"0"0,10 7 231 0 0,23 8-1079 0 0,18 5-497 0 0,20-3-704 0 0,13-5-200 0 0,-4-2-736 0 0,1-14-2233 0 0,-25-14-5320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41.10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11 41 4272 0 0,'-6'0'985'0'0,"2"4"-609"0"0,22-2 392 0 0,15-2-512 0 0,17-6-160 0 0,10-7 144 0 0,7 0-280 0 0,0 2-2977 0 0,-36 7-911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6:41.49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0 229 5217 0 0,'14'-24'1816'0'0,"23"3"-968"0"0,19-5-544 0 0,11-4-120 0 0,6-3 16 0 0,3-3-784 0 0,-7-4-3097 0 0,-36 22-615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29"/>
    </inkml:context>
    <inkml:brush xml:id="br0">
      <inkml:brushProperty name="width" value="0.35" units="cm"/>
      <inkml:brushProperty name="height" value="0.35" units="cm"/>
      <inkml:brushProperty name="color" value="#660033"/>
    </inkml:brush>
  </inkml:definitions>
  <inkml:trace contextRef="#ctx0" brushRef="#br0">853 121 3992 0 0,'-22'-14'1087'0'0,"-1"0"0"0"0,0 1 0 0 0,-1 2 1 0 0,0 0-1 0 0,-1 2 0 0 0,-34-9 0 0 0,24 9-575 0 0,1 2 1 0 0,-2 1-1 0 0,-70-3 0 0 0,90 10-437 0 0,0-1-1 0 0,0 2 0 0 0,0 0 1 0 0,1 1-1 0 0,-1 1 1 0 0,1 0-1 0 0,0 1 1 0 0,0 1-1 0 0,0 0 0 0 0,1 1 1 0 0,-19 12-1 0 0,18-8 93 0 0,0 1 0 0 0,1 0 0 0 0,0 1 0 0 0,1 0-1 0 0,1 1 1 0 0,0 0 0 0 0,1 1 0 0 0,-11 19 0 0 0,6-5 215 0 0,-17 38 1 0 0,21-37-161 0 0,1 0 0 0 0,1 1 0 0 0,2 0 0 0 0,1 1 0 0 0,1 0 0 0 0,2 0 0 0 0,1 1 0 0 0,2 32 0 0 0,2-43-36 0 0,1 0 0 0 0,1 0 0 0 0,1-1 0 0 0,1 1 0 0 0,10 26-1 0 0,-8-31-113 0 0,0-1-1 0 0,1 0 0 0 0,0-1 0 0 0,2 0 0 0 0,0 0 0 0 0,0-1 0 0 0,16 16 0 0 0,-9-12 10 0 0,2-2 0 0 0,0 0 0 0 0,0-1 0 0 0,2 0 0 0 0,0-2 0 0 0,0-1 0 0 0,1 0 0 0 0,1-2 0 0 0,0-1 0 0 0,0 0 0 0 0,1-2 0 0 0,0 0 0 0 0,0-2 0 0 0,48 4-1 0 0,-45-7-37 0 0,0-2 0 0 0,0-1 0 0 0,0-1 0 0 0,0-1 0 0 0,0-1 0 0 0,0-2 0 0 0,-1-1 0 0 0,0 0 0 0 0,0-2-1 0 0,-1-2 1 0 0,0 0 0 0 0,-1-1 0 0 0,37-25 0 0 0,-38 20 16 0 0,-1-1-1 0 0,0-1 1 0 0,-1-1 0 0 0,-1-1 0 0 0,-2-1-1 0 0,0-1 1 0 0,-1 0 0 0 0,26-47 0 0 0,-30 45 8 0 0,-2 0 1 0 0,-1-1 0 0 0,0 0 0 0 0,-2 0 0 0 0,-1-1 0 0 0,-2 0 0 0 0,0-1 0 0 0,-2 1 0 0 0,1-37-1 0 0,-5 39-38 0 0,-1 0-1 0 0,0 0 0 0 0,-2 0 1 0 0,-13-44-1 0 0,12 53 16 0 0,-1 1 1 0 0,0 1-1 0 0,-1-1 1 0 0,-1 1-1 0 0,0 0 1 0 0,-1 1-1 0 0,0 0 1 0 0,-19-19-1 0 0,16 20-138 0 0,0 1 0 0 0,-1 1 0 0 0,0 0 0 0 0,-1 1 0 0 0,0 1 0 0 0,0 0 0 0 0,-1 1 0 0 0,0 0 1 0 0,0 1-1 0 0,-1 1 0 0 0,1 0 0 0 0,-1 1 0 0 0,0 1 0 0 0,0 0 0 0 0,-1 2 0 0 0,-25-1 0 0 0,19 4-1845 0 0,-31 5 1 0 0,-24 9-6259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30"/>
    </inkml:context>
    <inkml:brush xml:id="br0">
      <inkml:brushProperty name="width" value="0.35" units="cm"/>
      <inkml:brushProperty name="height" value="0.35" units="cm"/>
      <inkml:brushProperty name="color" value="#660033"/>
    </inkml:brush>
  </inkml:definitions>
  <inkml:trace contextRef="#ctx0" brushRef="#br0">303 757 5177 0 0,'-37'1'1238'0'0,"21"-1"0"0"0,-1 0-1 0 0,1 0 1 0 0,-23-5 0 0 0,36 4-1139 0 0,-1 1 0 0 0,1-1 0 0 0,1 0 0 0 0,-1-1 1 0 0,0 1-1 0 0,0-1 0 0 0,0 1 0 0 0,1-1 0 0 0,-1 0 0 0 0,1 0 0 0 0,-1 0 1 0 0,1 0-1 0 0,0 0 0 0 0,-3-3 0 0 0,3 1 29 0 0,-1 0 0 0 0,1 0 1 0 0,-1 0-1 0 0,1 0 0 0 0,1 0 0 0 0,-1-1 1 0 0,1 1-1 0 0,-3-9 0 0 0,3 4-25 0 0,0 1-1 0 0,1 0 1 0 0,-1-1-1 0 0,2 1 1 0 0,-1-1-1 0 0,1 1 1 0 0,0-1-1 0 0,1 1 1 0 0,0 0-1 0 0,4-11 1 0 0,-2 10-85 0 0,1 0-1 0 0,0 0 1 0 0,1 0 0 0 0,0 0 0 0 0,0 1-1 0 0,1 0 1 0 0,0 1 0 0 0,1-1 0 0 0,-1 1-1 0 0,1 0 1 0 0,1 1 0 0 0,-1 0-1 0 0,1 1 1 0 0,0-1 0 0 0,0 2 0 0 0,11-5-1 0 0,-4 3 22 0 0,0 1 0 0 0,20-4-1 0 0,-22 6-29 0 0,0 0-1 0 0,0 1 0 0 0,1 1 0 0 0,0 0 1 0 0,-1 1-1 0 0,16 2 0 0 0,-25-2 22 0 0,-1 1 0 0 0,1 0 0 0 0,-1 0 1 0 0,0 0-1 0 0,1 1 0 0 0,-1 0 0 0 0,0-1 0 0 0,0 1 0 0 0,0 1 0 0 0,0-1 0 0 0,0 1 0 0 0,-1-1 1 0 0,1 1-1 0 0,-1 0 0 0 0,0 1 0 0 0,0-1 0 0 0,0 0 0 0 0,0 1 0 0 0,0 0 0 0 0,-1 0 1 0 0,1-1-1 0 0,-1 1 0 0 0,0 1 0 0 0,1 3 0 0 0,1 5 273 0 0,-1-1 0 0 0,0 1-1 0 0,0 0 1 0 0,-2 0 0 0 0,1 26 0 0 0,-3-17 36 0 0,0 0 1 0 0,-9 41 0 0 0,7-48-165 0 0,-1 0 1 0 0,-1 0-1 0 0,-11 27 1 0 0,13-37-116 0 0,1 0 1 0 0,-1 0-1 0 0,0 0 0 0 0,-1-1 0 0 0,1 1 1 0 0,-1-1-1 0 0,0 0 0 0 0,0 0 1 0 0,-1 0-1 0 0,1 0 0 0 0,-1-1 0 0 0,0 0 1 0 0,0 0-1 0 0,-5 3 0 0 0,2-3-23 0 0,0 0 0 0 0,0-1-1 0 0,0 0 1 0 0,0 0 0 0 0,0-1 0 0 0,-1 0-1 0 0,1 0 1 0 0,0-1 0 0 0,-1 0-1 0 0,-11-2 1 0 0,2-1-3 0 0,-1-1 0 0 0,1 0 0 0 0,-28-12 0 0 0,22 6 24 0 0,1 0-1 0 0,0-1 0 0 0,-24-17 1 0 0,35 20-51 0 0,1-1 0 0 0,0 0 1 0 0,0 0-1 0 0,1-1 0 0 0,0 0 1 0 0,1-1-1 0 0,-10-15 0 0 0,15 20-15 0 0,0-1-1 0 0,0 0 0 0 0,1 0 1 0 0,0 0-1 0 0,1 0 0 0 0,0-1 0 0 0,0 1 1 0 0,0-1-1 0 0,1 1 0 0 0,0-1 1 0 0,0-9-1 0 0,2 7-7 0 0,-1 0 0 0 0,2 0 1 0 0,-1 0-1 0 0,1 0 0 0 0,1 0 1 0 0,0 0-1 0 0,8-17 0 0 0,-5 14-14 0 0,2-1 1 0 0,0 1-1 0 0,0 1 0 0 0,1-1 1 0 0,1 1-1 0 0,0 1 0 0 0,1 0 0 0 0,0 1 1 0 0,0 0-1 0 0,1 0 0 0 0,15-8 1 0 0,-10 9-3 0 0,0 0-1 0 0,0 2 1 0 0,1 0 0 0 0,0 1 0 0 0,0 1 0 0 0,1 0 0 0 0,-1 2 0 0 0,1 0 0 0 0,0 1-1 0 0,26 1 1 0 0,-36 1 21 0 0,1 0 1 0 0,-1 1-1 0 0,0 1 0 0 0,0-1 0 0 0,0 1 0 0 0,0 1 0 0 0,16 6 0 0 0,-20-6 6 0 0,0 0-1 0 0,0 0 1 0 0,0 0-1 0 0,0 1 1 0 0,-1-1-1 0 0,1 1 1 0 0,-1 0-1 0 0,0 1 1 0 0,0-1-1 0 0,0 1 1 0 0,-1 0-1 0 0,0 0 1 0 0,4 6-1 0 0,-2-1-2 0 0,-1 2 1 0 0,0-1-1 0 0,0 0 0 0 0,-1 1 0 0 0,0 0 0 0 0,0 12 0 0 0,-1-3 34 0 0,-1 0 0 0 0,-2 32 0 0 0,0-42 29 0 0,0 1-1 0 0,-1-1 1 0 0,0 0-1 0 0,-8 21 1 0 0,8-27-25 0 0,0 0 0 0 0,0-1 0 0 0,-1 1 0 0 0,0 0 0 0 0,0-1 0 0 0,0 0 0 0 0,0 0 0 0 0,-1 0 0 0 0,0 0 0 0 0,1 0 0 0 0,-2-1 0 0 0,-7 7 0 0 0,6-7-12 0 0,0 1 1 0 0,0-1-1 0 0,0 0 1 0 0,-1-1 0 0 0,1 1-1 0 0,-1-1 1 0 0,0-1-1 0 0,1 1 1 0 0,-1-1 0 0 0,0 0-1 0 0,0 0 1 0 0,0-1-1 0 0,0 0 1 0 0,0-1-1 0 0,-11-1 1 0 0,1-1 8 0 0,-1-1 0 0 0,1-1 0 0 0,0-1 0 0 0,0 0 0 0 0,1-1 0 0 0,0-1 0 0 0,0-1 0 0 0,1 0 0 0 0,-16-11 0 0 0,23 13-17 0 0,-1-1 0 0 0,1 0 0 0 0,0 0 0 0 0,1 0 0 0 0,-1-1 0 0 0,2 0 0 0 0,-7-10 0 0 0,9 11-21 0 0,1 1 1 0 0,-1-1 0 0 0,1 1-1 0 0,1-1 1 0 0,0 0 0 0 0,0 0-1 0 0,0 0 1 0 0,1 0 0 0 0,0-1-1 0 0,0-12 1 0 0,2 13-6 0 0,0 0 0 0 0,1 0 0 0 0,0 0 0 0 0,0 0 0 0 0,0 1-1 0 0,1-1 1 0 0,0 1 0 0 0,1-1 0 0 0,0 1 0 0 0,0 0 0 0 0,0 0 0 0 0,1 1 0 0 0,0-1 0 0 0,7-6 0 0 0,1 0-17 0 0,1 0 1 0 0,0 1-1 0 0,1 0 1 0 0,0 1-1 0 0,18-9 1 0 0,-14 11 3 0 0,-1 0-1 0 0,2 1 1 0 0,-1 1-1 0 0,1 1 1 0 0,0 0-1 0 0,0 2 1 0 0,1 0-1 0 0,24-1 1 0 0,-39 5 16 0 0,-1-1 0 0 0,0 1-1 0 0,0 1 1 0 0,0-1 0 0 0,1 1 0 0 0,-1-1 0 0 0,0 2 0 0 0,0-1 0 0 0,0 0 0 0 0,0 1 0 0 0,6 3 0 0 0,-8-3 15 0 0,1 0 0 0 0,-1 1 0 0 0,0 0-1 0 0,0-1 1 0 0,0 1 0 0 0,0 0 0 0 0,-1 0 0 0 0,1 1 0 0 0,-1-1 0 0 0,0 0 0 0 0,0 1 0 0 0,0 0 0 0 0,0-1 0 0 0,2 9 0 0 0,0 2 80 0 0,0 1-1 0 0,-1-1 1 0 0,0 1 0 0 0,-2 0 0 0 0,0 0 0 0 0,0 0 0 0 0,-3 21 0 0 0,0-12 34 0 0,-2 0 0 0 0,0 0 0 0 0,-14 40 1 0 0,16-55-47 0 0,-2 0-1 0 0,0-1 1 0 0,0 1 0 0 0,0-1 0 0 0,-1 0 0 0 0,-7 10 0 0 0,8-14-37 0 0,1 0 0 0 0,-1-1 1 0 0,1 1-1 0 0,-1-1 0 0 0,0 0 0 0 0,0-1 1 0 0,0 1-1 0 0,0 0 0 0 0,-1-1 0 0 0,1 0 1 0 0,-1 0-1 0 0,1-1 0 0 0,-8 3 0 0 0,-1-2 1 0 0,1 0-1 0 0,0-1 0 0 0,0 0 0 0 0,-1-1 0 0 0,1 0 1 0 0,0-1-1 0 0,-15-2 0 0 0,17 1-14 0 0,0-1-1 0 0,1 1 1 0 0,-1-2 0 0 0,1 1 0 0 0,0-1-1 0 0,0-1 1 0 0,0 1 0 0 0,0-1-1 0 0,-8-7 1 0 0,14 10-35 0 0,1 0 1 0 0,0 0-1 0 0,0 0 0 0 0,-1 0 0 0 0,2-1 1 0 0,-1 1-1 0 0,0 0 0 0 0,0-1 1 0 0,1 1-1 0 0,-1-1 0 0 0,1 0 0 0 0,0 1 1 0 0,0-1-1 0 0,0 0 0 0 0,0 0 0 0 0,0 0 1 0 0,1 0-1 0 0,-1 1 0 0 0,1-1 1 0 0,0 0-1 0 0,0 0 0 0 0,0 0 0 0 0,0 0 1 0 0,0 0-1 0 0,1 0 0 0 0,-1 0 1 0 0,1 0-1 0 0,0 0 0 0 0,0 0 0 0 0,2-3 1 0 0,1-2-31 0 0,0 0 0 0 0,1 0 1 0 0,0 1-1 0 0,0 0 1 0 0,1 0-1 0 0,10-11 0 0 0,46-34 73 0 0,-59 50-29 0 0,25-20-42 0 0,54-31 0 0 0,-68 46 4 0 0,1-1 0 0 0,-1 2 0 0 0,2 0 0 0 0,-1 1 0 0 0,0 0 0 0 0,21-2 0 0 0,-33 6 37 0 0,0 1 1 0 0,0-1-1 0 0,0 1 1 0 0,0 0-1 0 0,0 0 0 0 0,1 0 1 0 0,-1 1-1 0 0,0-1 0 0 0,0 1 1 0 0,0-1-1 0 0,0 1 1 0 0,0 0-1 0 0,0 0 0 0 0,0 0 1 0 0,-1 1-1 0 0,1-1 0 0 0,0 1 1 0 0,2 2-1 0 0,-2-1 0 0 0,0-1-1 0 0,-1 1 1 0 0,0 0 0 0 0,0 1-1 0 0,0-1 1 0 0,0 0 0 0 0,0 1-1 0 0,-1-1 1 0 0,1 1 0 0 0,-1-1-1 0 0,0 1 1 0 0,0 0 0 0 0,-1-1-1 0 0,1 7 1 0 0,1 7 59 0 0,0 1 0 0 0,-2-1 0 0 0,0 1 0 0 0,-1 0 0 0 0,-1-1 0 0 0,-6 26 0 0 0,5-31-2 0 0,-1-1 1 0 0,1 1-1 0 0,-2 0 1 0 0,0-1-1 0 0,0 0 1 0 0,-1 0-1 0 0,-1-1 0 0 0,1 0 1 0 0,-2 0-1 0 0,-8 10 1 0 0,12-17-36 0 0,1 0 1 0 0,-1 1-1 0 0,0-2 1 0 0,0 1-1 0 0,0 0 1 0 0,0-1-1 0 0,-1 0 1 0 0,1 0-1 0 0,-1 0 1 0 0,1 0 0 0 0,-1-1-1 0 0,0 1 1 0 0,0-1-1 0 0,0-1 1 0 0,1 1-1 0 0,-1-1 1 0 0,0 0-1 0 0,0 0 1 0 0,0 0-1 0 0,0 0 1 0 0,0-1-1 0 0,-5-1 1 0 0,-1-1-19 0 0,1 0-1 0 0,0-1 1 0 0,0 0-1 0 0,0-1 1 0 0,0 0-1 0 0,1 0 1 0 0,0-1-1 0 0,-16-13 1 0 0,20 15-15 0 0,1 0 1 0 0,0 0-1 0 0,-1 0 0 0 0,1-1 1 0 0,1 0-1 0 0,-1 0 1 0 0,1 0-1 0 0,0 0 0 0 0,0-1 1 0 0,0 1-1 0 0,1-1 0 0 0,0 0 1 0 0,0 0-1 0 0,1 0 1 0 0,-1 0-1 0 0,1 0 0 0 0,0 0 1 0 0,1 0-1 0 0,0 0 0 0 0,0-10 1 0 0,1 12 3 0 0,-1 0 1 0 0,1 0 0 0 0,0 1-1 0 0,1-1 1 0 0,-1 0 0 0 0,1 0-1 0 0,-1 1 1 0 0,1-1 0 0 0,0 1-1 0 0,3-4 1 0 0,1-1-15 0 0,0 1 0 0 0,12-10 0 0 0,-15 14 12 0 0,12-10-77 0 0,0 1 0 0 0,31-19 0 0 0,38-13-88 0 0,-73 39 160 0 0,0 0 0 0 0,1 0 0 0 0,-1 1 0 0 0,1 0 0 0 0,0 1 0 0 0,0 1 0 0 0,15-2 0 0 0,-24 4 18 0 0,0 0 0 0 0,-1 0 0 0 0,1 0 0 0 0,-1 1-1 0 0,1-1 1 0 0,-1 1 0 0 0,1 0 0 0 0,-1-1 0 0 0,1 1 0 0 0,-1 0 0 0 0,1 0 0 0 0,-1 0-1 0 0,0 1 1 0 0,0-1 0 0 0,0 1 0 0 0,3 1 0 0 0,-3 0 7 0 0,1-1 0 0 0,-1 1 0 0 0,0 0 0 0 0,0 0 0 0 0,0 0 0 0 0,-1 0 0 0 0,1 0 0 0 0,0 0 0 0 0,-1 1 0 0 0,1 4 0 0 0,1 5 23 0 0,-1 0-1 0 0,0 1 1 0 0,-1-1-1 0 0,-1 0 1 0 0,-1 16 0 0 0,-4 18 53 0 0,-1 0 1 0 0,-14 50-1 0 0,18-90-86 0 0,-6 23-34 0 0,7-28 49 0 0,0-1 1 0 0,0 1-1 0 0,0 0 0 0 0,0 0 0 0 0,0 0 1 0 0,0-1-1 0 0,-1 1 0 0 0,1-1 1 0 0,0 1-1 0 0,-1-1 0 0 0,1 1 1 0 0,-3 1-1 0 0,1-2-5 0 0,1 0 0 0 0,0-1 0 0 0,0 1 0 0 0,-1 0 0 0 0,1-1 0 0 0,-1 1 0 0 0,1-1 0 0 0,0 0 0 0 0,-1 0 1 0 0,1 0-1 0 0,-1 0 0 0 0,1 0 0 0 0,0 0 0 0 0,-1-1 0 0 0,1 1 0 0 0,0-1 0 0 0,-1 0 0 0 0,1 1 0 0 0,0-1 0 0 0,0 0 0 0 0,0-1 0 0 0,-4-1 1 0 0,-1-1-3 0 0,1-1 1 0 0,-1 1 0 0 0,1-1-1 0 0,0-1 1 0 0,-7-8 0 0 0,10 11-33 0 0,1 0 0 0 0,0 0 1 0 0,0 0-1 0 0,0-1 0 0 0,0 1 0 0 0,0 0 1 0 0,1-1-1 0 0,-1 0 0 0 0,1 1 0 0 0,0-1 1 0 0,0 0-1 0 0,0-5 0 0 0,1 6 5 0 0,0 0-1 0 0,0 1 0 0 0,0-1 1 0 0,0 0-1 0 0,1 0 1 0 0,-1 1-1 0 0,1-1 0 0 0,0 1 1 0 0,0-1-1 0 0,0 1 1 0 0,0-1-1 0 0,0 1 1 0 0,0-1-1 0 0,1 1 0 0 0,-1 0 1 0 0,1 0-1 0 0,-1-1 1 0 0,3-1-1 0 0,6-4-40 0 0,0-1-1 0 0,0 2 1 0 0,1-1 0 0 0,20-10 0 0 0,48-18 220 0 0,-75 35-152 0 0,2-2-34 0 0,1 0-1 0 0,0 1 0 0 0,0 0 1 0 0,0 0-1 0 0,13-1 0 0 0,-18 3 31 0 0,-1 0 1 0 0,0 0-1 0 0,1 0 0 0 0,-1 0 0 0 0,0 0 1 0 0,1 1-1 0 0,-1-1 0 0 0,0 0 0 0 0,0 1 1 0 0,1-1-1 0 0,-1 1 0 0 0,0-1 0 0 0,0 1 1 0 0,0 0-1 0 0,0-1 0 0 0,2 2 0 0 0,-3-1 11 0 0,1 0-1 0 0,0 0 0 0 0,0 1 1 0 0,-1-1-1 0 0,1 0 1 0 0,0 0-1 0 0,-1 1 0 0 0,0-1 1 0 0,1 0-1 0 0,-1 0 0 0 0,0 1 1 0 0,1-1-1 0 0,-1 1 0 0 0,0-1 1 0 0,0 0-1 0 0,0 1 1 0 0,0-1-1 0 0,-1 0 0 0 0,1 2 1 0 0,-1 1 25 0 0,1-1 0 0 0,-1 0 0 0 0,0 1 0 0 0,0-1 0 0 0,-1 0 0 0 0,1 0 0 0 0,-1 1 1 0 0,1-1-1 0 0,-1 0 0 0 0,0-1 0 0 0,0 1 0 0 0,0 0 0 0 0,-1-1 0 0 0,1 1 0 0 0,-1-1 0 0 0,1 1 1 0 0,-1-1-1 0 0,0 0 0 0 0,0 0 0 0 0,0-1 0 0 0,0 1 0 0 0,0 0 0 0 0,0-1 0 0 0,-4 1 0 0 0,1 0-50 0 0,0 0-1 0 0,0-1 1 0 0,0 0-1 0 0,0 0 1 0 0,0 0-1 0 0,0-1 0 0 0,0 0 1 0 0,0 0-1 0 0,0 0 1 0 0,0-1-1 0 0,-1 0 1 0 0,1 0-1 0 0,-8-4 0 0 0,5 2-29 0 0,0-2-1 0 0,0 1 1 0 0,0-1-1 0 0,1-1 0 0 0,0 1 1 0 0,0-1-1 0 0,0-1 0 0 0,1 1 1 0 0,0-2-1 0 0,0 1 0 0 0,1 0 1 0 0,-1-1-1 0 0,2-1 1 0 0,-1 1-1 0 0,1-1 0 0 0,-6-13 1 0 0,-23-88-79 0 0,10 28 153 0 0,18 67-8 0 0,0 0 1 0 0,-1 0-1 0 0,-9-15 0 0 0,14 26-8 0 0,-1 0 0 0 0,1 0 0 0 0,-1 1 0 0 0,0-1 0 0 0,0 1 0 0 0,0 0 0 0 0,-6-5 0 0 0,8 8-21 0 0,0-1-1 0 0,-1 0 1 0 0,1 1-1 0 0,0-1 1 0 0,0 1-1 0 0,0-1 1 0 0,-1 1-1 0 0,1-1 1 0 0,0 1-1 0 0,-1 0 1 0 0,1 0-1 0 0,0 0 1 0 0,-1 0-1 0 0,1 0 1 0 0,0 0-1 0 0,-1 0 1 0 0,1 0 0 0 0,0 0-1 0 0,0 1 1 0 0,-1-1-1 0 0,1 0 1 0 0,0 1-1 0 0,0-1 1 0 0,-1 1-1 0 0,1 0 1 0 0,0-1-1 0 0,0 1 1 0 0,0 0-1 0 0,0 0 1 0 0,-1 1-1 0 0,-22 22-73 0 0,17-17 73 0 0,1 1 0 0 0,-2-1 0 0 0,-8 7 0 0 0,13-13 14 0 0,1 1-1 0 0,-1 0 0 0 0,0-1 0 0 0,0 1 0 0 0,1-1 1 0 0,-1 0-1 0 0,0 0 0 0 0,0 0 0 0 0,-1 0 1 0 0,1-1-1 0 0,0 1 0 0 0,0-1 0 0 0,0 0 0 0 0,-5 0 1 0 0,0-1-40 0 0,1 0 1 0 0,0-1 0 0 0,-1 0 0 0 0,-7-4-1 0 0,7 3 59 0 0,0 1 0 0 0,-11-3 0 0 0,13 5-25 0 0,0-1 2 0 0,5-7-73 0 0,1 2 60 0 0,0 1 1 0 0,1 0-1 0 0,0 0 0 0 0,0 0 0 0 0,0 0 1 0 0,0 0-1 0 0,1 0 0 0 0,0 0 0 0 0,0 0 1 0 0,1 0-1 0 0,-1 1 0 0 0,1-1 0 0 0,0 1 1 0 0,0 0-1 0 0,0 0 0 0 0,1 0 1 0 0,4-5-1 0 0,-1 4 16 0 0,0-1 1 0 0,0 1 0 0 0,0 1-1 0 0,0-1 1 0 0,1 1-1 0 0,0 0 1 0 0,0 1-1 0 0,0 0 1 0 0,16-4 0 0 0,-9 4-34 0 0,-1 1 0 0 0,0 0 0 0 0,1 1 0 0 0,-1 0 0 0 0,1 1 0 0 0,27 4 0 0 0,-38-3 18 0 0,0-1-1 0 0,1 0 1 0 0,-1 0-1 0 0,0-1 0 0 0,6 0 1 0 0,13-2-13 0 0,-21 3 12 0 0,-1 0 15 0 0,0 0 0 0 0,0 0 0 0 0,0 0 0 0 0,1 0-1 0 0,-1 0 1 0 0,0 0 0 0 0,0 0 0 0 0,0-1 0 0 0,1 1 0 0 0,-1 0 0 0 0,0-1 0 0 0,0 1 0 0 0,2-2 0 0 0,-3 2 30 0 0,-1-1-1 0 0,1 1 1 0 0,-1-1 0 0 0,1 1 0 0 0,0 0 0 0 0,-1-1 0 0 0,1 1 0 0 0,-1-1 0 0 0,1 1 0 0 0,-1 0 0 0 0,1 0 0 0 0,-1-1-1 0 0,0 1 12 0 0,-4-2-27 0 0,-1 1-1 0 0,1-1 1 0 0,-1 1 0 0 0,1 0 0 0 0,-1 1-1 0 0,1 0 1 0 0,-6 0 0 0 0,-4-1 47 0 0,9 1-49 0 0,1 0-1 0 0,-1 1 0 0 0,1-1 0 0 0,-1 1 0 0 0,1 0 0 0 0,0 1 0 0 0,-1-1 1 0 0,1 1-1 0 0,0 0 0 0 0,0 1 0 0 0,0-1 0 0 0,0 1 0 0 0,0 0 1 0 0,-7 6-1 0 0,-3 4 17 0 0,0 1 1 0 0,-22 28 0 0 0,26-29-2 0 0,1-3-52 0 0,1 1 0 0 0,1 0 0 0 0,0 1 1 0 0,0 0-1 0 0,1 0 0 0 0,1 0 0 0 0,0 1 1 0 0,1 0-1 0 0,-6 19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5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22 0 1856 0 0,'0'0'43'0'0,"0"0"1"0"0,-1 0-1 0 0,1 0 0 0 0,0 0 1 0 0,0 0-1 0 0,-1 0 0 0 0,1 0 1 0 0,0 0-1 0 0,0 0 1 0 0,-1 1-1 0 0,1-1 0 0 0,0 0 1 0 0,0 0-1 0 0,-1 0 0 0 0,1 0 1 0 0,0 0-1 0 0,0 0 0 0 0,0 1 1 0 0,-1-1-1 0 0,1 0 0 0 0,0 0 1 0 0,0 0-1 0 0,0 1 0 0 0,0-1 1 0 0,0 0-1 0 0,-1 0 1 0 0,1 0-1 0 0,0 1 0 0 0,0-1 1 0 0,0 0-1 0 0,0 0 0 0 0,0 1 1 0 0,0 8 458 0 0,0-7-412 0 0,1 17 431 0 0,1 4 548 0 0,-1 0-1 0 0,-2 0 1 0 0,-3 29 0 0 0,-5 12 765 0 0,5-26-1393 0 0,2-3-186 0 0,5 45 0 0 0,-1-46-105 0 0,-2-30-70 0 0,1-4-61 0 0,0-7-541 0 0,-1-7-2357 0 0,1 0-4789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27"/>
    </inkml:context>
    <inkml:brush xml:id="br0">
      <inkml:brushProperty name="width" value="0.35" units="cm"/>
      <inkml:brushProperty name="height" value="0.35" units="cm"/>
      <inkml:brushProperty name="color" value="#0000FF"/>
    </inkml:brush>
  </inkml:definitions>
  <inkml:trace contextRef="#ctx0" brushRef="#br0">769 33 4448 0 0,'-82'-14'2493'0'0,"-130"-4"0"0"0,192 18-2001 0 0,0 1 0 0 0,0 1 0 0 0,1 0 0 0 0,-1 2 0 0 0,1 0 0 0 0,-1 2 1 0 0,1 0-1 0 0,1 1 0 0 0,-28 14 0 0 0,34-14-62 0 0,0 1-1 0 0,0 0 1 0 0,0 1 0 0 0,1 0-1 0 0,0 1 1 0 0,-17 21 0 0 0,13-12-104 0 0,0 2 0 0 0,2 0 1 0 0,-13 26-1 0 0,12-18-108 0 0,-14 41 0 0 0,17-37-72 0 0,2 0 1 0 0,1 1-1 0 0,2 1 0 0 0,1-1 0 0 0,1 1 1 0 0,2 37-1 0 0,3-50-58 0 0,1-1-1 0 0,1 0 1 0 0,1 1-1 0 0,9 31 1 0 0,-8-38-40 0 0,1-1-1 0 0,0 0 1 0 0,1 1 0 0 0,1-2 0 0 0,0 1-1 0 0,20 23 1 0 0,-15-23-49 0 0,0-1 0 0 0,1 0 0 0 0,1-1 0 0 0,0 0 0 0 0,1-2 0 0 0,0 1 0 0 0,20 8 0 0 0,-8-6 8 0 0,1-1-1 0 0,0-2 1 0 0,47 12 0 0 0,-53-18 56 0 0,0 0 1 0 0,0-1-1 0 0,0-2 1 0 0,0 0 0 0 0,0-2-1 0 0,0 0 1 0 0,0-1-1 0 0,0-2 1 0 0,-1 0 0 0 0,34-12-1 0 0,-30 7-15 0 0,-1-1-1 0 0,-1-2 1 0 0,0-1 0 0 0,-1 0-1 0 0,0-2 1 0 0,-1-1-1 0 0,0 0 1 0 0,31-32 0 0 0,-30 24 30 0 0,0 0 0 0 0,-2-1 1 0 0,-1-2-1 0 0,-1 0 1 0 0,27-52-1 0 0,-39 66-1 0 0,-1-1-1 0 0,-1 0 1 0 0,0 0 0 0 0,-1-1 0 0 0,0 0-1 0 0,-1 0 1 0 0,-1 0 0 0 0,-1 0-1 0 0,0 0 1 0 0,0 0 0 0 0,-2 0-1 0 0,0 0 1 0 0,-1 0 0 0 0,-6-29-1 0 0,2 25-12 0 0,0 0 0 0 0,-1 1-1 0 0,-1 0 1 0 0,-1 0-1 0 0,0 1 1 0 0,-2 0-1 0 0,0 0 1 0 0,0 1-1 0 0,-2 1 1 0 0,0 0-1 0 0,0 1 1 0 0,-2 0-1 0 0,1 1 1 0 0,-2 1-1 0 0,-20-14 1 0 0,16 14-132 0 0,-1 2 0 0 0,0 0 0 0 0,0 1 0 0 0,-1 0 0 0 0,0 2 0 0 0,0 1 0 0 0,-1 1 0 0 0,0 1 0 0 0,-40-3 0 0 0,55 7-322 0 0,0 0 1 0 0,1 1 0 0 0,-1 0 0 0 0,0 0 0 0 0,1 1-1 0 0,-1-1 1 0 0,1 2 0 0 0,0-1 0 0 0,-13 7 0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28"/>
    </inkml:context>
    <inkml:brush xml:id="br0">
      <inkml:brushProperty name="width" value="0.35" units="cm"/>
      <inkml:brushProperty name="height" value="0.35" units="cm"/>
      <inkml:brushProperty name="color" value="#0000FF"/>
    </inkml:brush>
  </inkml:definitions>
  <inkml:trace contextRef="#ctx0" brushRef="#br0">337 570 504 0 0,'-12'0'921'0'0,"3"1"111"0"0,-1-1 0 0 0,1 0 0 0 0,0-1-1 0 0,-1 0 1 0 0,1-1 0 0 0,0 0 0 0 0,-1 0-1 0 0,-8-4 1 0 0,5 0-457 0 0,1 0 1 0 0,0 0-1 0 0,0-2 0 0 0,1 1 0 0 0,0-1 0 0 0,0-1 0 0 0,1 0 1 0 0,-12-14-1 0 0,17 18-435 0 0,1-1 0 0 0,-1 0 0 0 0,1 0 1 0 0,1 0-1 0 0,-1 0 0 0 0,1-1 0 0 0,0 0 0 0 0,0 1 0 0 0,1-1 1 0 0,0 0-1 0 0,1 0 0 0 0,-1-1 0 0 0,1 1 0 0 0,0 0 0 0 0,1 0 1 0 0,0-1-1 0 0,1-11 0 0 0,0 13-117 0 0,0 1-1 0 0,1-1 1 0 0,-1 0 0 0 0,1 0-1 0 0,4-8 1 0 0,-2 6-25 0 0,1 0-1 0 0,0 1 1 0 0,1-1-1 0 0,-1 1 1 0 0,1 0-1 0 0,0 1 1 0 0,1-1-1 0 0,0 1 1 0 0,0 0-1 0 0,10-5 1 0 0,-7 4-17 0 0,1 1 0 0 0,0 1 0 0 0,0 0-1 0 0,0 0 1 0 0,1 1 0 0 0,0 1 0 0 0,13-3 0 0 0,-18 5 49 0 0,-1 0 1 0 0,0 0-1 0 0,0 1 0 0 0,1 0 0 0 0,-1 0 1 0 0,0 0-1 0 0,1 1 0 0 0,-1 0 0 0 0,0 0 1 0 0,0 1-1 0 0,0 0 0 0 0,0 0 0 0 0,0 0 1 0 0,0 1-1 0 0,-1 0 0 0 0,1 0 1 0 0,-1 0-1 0 0,0 1 0 0 0,0-1 0 0 0,0 1 1 0 0,0 1-1 0 0,0-1 0 0 0,-1 1 0 0 0,0-1 1 0 0,0 1-1 0 0,0 1 0 0 0,5 9 1 0 0,-4-4 198 0 0,-1 0 1 0 0,0 1 0 0 0,-1-1-1 0 0,0 1 1 0 0,2 16 0 0 0,-3-9 91 0 0,-1-1 0 0 0,-2 35 0 0 0,0-43-258 0 0,-1 0 0 0 0,1-1 0 0 0,-2 1 0 0 0,1 0 0 0 0,-1-1 0 0 0,-7 16-1 0 0,7-21-26 0 0,1 1 0 0 0,-1-1 0 0 0,0 1 0 0 0,0-1-1 0 0,-1 0 1 0 0,1 0 0 0 0,-1 0 0 0 0,0-1 0 0 0,0 1-1 0 0,0-1 1 0 0,0 0 0 0 0,-1 0 0 0 0,1 0 0 0 0,-7 2-1 0 0,2-2 9 0 0,-1 0 0 0 0,1 0-1 0 0,-1-1 1 0 0,1-1-1 0 0,-1 0 1 0 0,0 0 0 0 0,0-1-1 0 0,1 0 1 0 0,-1-1 0 0 0,0 0-1 0 0,1 0 1 0 0,-19-6-1 0 0,8 2 4 0 0,1-2 0 0 0,0 0-1 0 0,1-1 1 0 0,0-1 0 0 0,-19-13-1 0 0,28 16-25 0 0,0 0-1 0 0,0-1 0 0 0,0 0 1 0 0,1-1-1 0 0,-14-15 0 0 0,19 18-33 0 0,-1 0 0 0 0,1 0 1 0 0,0 0-1 0 0,1 0 0 0 0,-1 0 0 0 0,1-1 0 0 0,0 1 0 0 0,0-1 0 0 0,1 1 0 0 0,0-1 0 0 0,0 1 0 0 0,0-1 0 0 0,0-10 1 0 0,1 9-21 0 0,1 1 1 0 0,-1 0 0 0 0,1-1 0 0 0,0 1 0 0 0,0 0-1 0 0,1 0 1 0 0,0 0 0 0 0,0 0 0 0 0,0 0 0 0 0,1 0-1 0 0,0 1 1 0 0,0-1 0 0 0,0 1 0 0 0,8-9 0 0 0,1-2-40 0 0,1 1 0 0 0,1 0 0 0 0,1 1 1 0 0,0 1-1 0 0,22-15 0 0 0,-16 13 29 0 0,1 2 0 0 0,0 1 0 0 0,1 1 0 0 0,45-16 0 0 0,-58 23 11 0 0,0 2 0 0 0,1 0 0 0 0,-1 0-1 0 0,1 1 1 0 0,-1 0 0 0 0,19 2 0 0 0,-23-1 18 0 0,0 1 1 0 0,0 0-1 0 0,0 1 1 0 0,-1-1-1 0 0,1 1 1 0 0,0 0-1 0 0,-1 1 1 0 0,1-1-1 0 0,-1 1 1 0 0,0 0-1 0 0,0 0 1 0 0,0 1-1 0 0,4 4 1 0 0,-2-2 42 0 0,-1 1 0 0 0,0 1 0 0 0,-1-1 1 0 0,1 1-1 0 0,-2 0 0 0 0,1 0 1 0 0,-1 1-1 0 0,0-1 0 0 0,-1 1 0 0 0,0 0 1 0 0,4 16-1 0 0,-3-4 104 0 0,-1-1 0 0 0,-1 1 1 0 0,-1 0-1 0 0,-2 26 0 0 0,1-36-60 0 0,-1 1 0 0 0,-1-1 0 0 0,0 1 0 0 0,0-1 0 0 0,-1 1 0 0 0,-1-1 0 0 0,-8 19-1 0 0,9-25-43 0 0,1-1 0 0 0,-1 1 0 0 0,0-1 0 0 0,0 0 0 0 0,0 0 0 0 0,-1-1 0 0 0,1 1 0 0 0,-1-1 0 0 0,0 1-1 0 0,0-1 1 0 0,0 0 0 0 0,-1-1 0 0 0,1 1 0 0 0,0-1 0 0 0,-1 0 0 0 0,0 0 0 0 0,0 0 0 0 0,1 0 0 0 0,-1-1-1 0 0,-8 1 1 0 0,-1 0-3 0 0,1-2-1 0 0,-1 0 1 0 0,1 0-1 0 0,-1-1 1 0 0,1-1-1 0 0,-1 0 0 0 0,1-1 1 0 0,0 0-1 0 0,0-1 1 0 0,0 0-1 0 0,1-1 1 0 0,-1-1-1 0 0,1 0 1 0 0,1-1-1 0 0,-15-9 1 0 0,17 9-43 0 0,0 0 0 0 0,0-1 0 0 0,1 1 0 0 0,0-2 0 0 0,0 1 0 0 0,1-1 0 0 0,0 0 1 0 0,0-1-1 0 0,1 1 0 0 0,1-1 0 0 0,-1-1 0 0 0,2 1 0 0 0,-1-1 0 0 0,2 0 0 0 0,-1 0 1 0 0,1 0-1 0 0,1 0 0 0 0,-2-17 0 0 0,4 20-20 0 0,1-1 0 0 0,0 1-1 0 0,0-1 1 0 0,0 1 0 0 0,1-1 0 0 0,0 1-1 0 0,1 0 1 0 0,0 0 0 0 0,0 0 0 0 0,1 0-1 0 0,0 1 1 0 0,0-1 0 0 0,1 1 0 0 0,0 0-1 0 0,9-10 1 0 0,0 2-17 0 0,1 0 1 0 0,0 1-1 0 0,1 1 0 0 0,1 1 0 0 0,23-15 1 0 0,-27 19-6 0 0,1 1 0 0 0,0 0 1 0 0,0 1-1 0 0,1 1 0 0 0,0 0 1 0 0,17-3-1 0 0,-28 7 60 0 0,0 1 0 0 0,0-1-1 0 0,1 1 1 0 0,-1 0 0 0 0,0 0 0 0 0,0 0-1 0 0,0 0 1 0 0,0 1 0 0 0,0 0 0 0 0,0 0-1 0 0,0 0 1 0 0,0 0 0 0 0,0 0 0 0 0,6 4-1 0 0,-7-3 24 0 0,0 1 0 0 0,0-1 0 0 0,0 1 0 0 0,0 0-1 0 0,-1 0 1 0 0,1 0 0 0 0,-1 0 0 0 0,0 0 0 0 0,0 0-1 0 0,0 1 1 0 0,0-1 0 0 0,0 1 0 0 0,-1 0 0 0 0,1-1-1 0 0,0 6 1 0 0,2 7 78 0 0,-1 0 1 0 0,0 0-1 0 0,-1 0 0 0 0,-1 0 0 0 0,-1 1 1 0 0,0-1-1 0 0,-1 0 0 0 0,-1 0 0 0 0,0 0 1 0 0,-8 27-1 0 0,8-36-54 0 0,-1-1-1 0 0,0 1 1 0 0,0-1-1 0 0,0 0 1 0 0,-1 0-1 0 0,1 0 1 0 0,-2 0 0 0 0,1 0-1 0 0,0-1 1 0 0,-7 6-1 0 0,7-7-17 0 0,-1-1 0 0 0,0 1 1 0 0,0-1-1 0 0,-1 0 0 0 0,1 0 0 0 0,-1-1 0 0 0,1 1 0 0 0,-1-1 0 0 0,0 0 0 0 0,0-1 0 0 0,-12 2 0 0 0,5-1 11 0 0,-1-1 0 0 0,0-1-1 0 0,1 0 1 0 0,-1-1 0 0 0,0-1 0 0 0,-23-5 0 0 0,27 4-30 0 0,0 0 1 0 0,0-1-1 0 0,0 0 1 0 0,1 0-1 0 0,-1-1 1 0 0,1 0 0 0 0,0-1-1 0 0,1 0 1 0 0,-12-10-1 0 0,18 14-27 0 0,-1 0-1 0 0,1-1 0 0 0,0 1 0 0 0,0-1 0 0 0,0 0 1 0 0,0 0-1 0 0,0 1 0 0 0,1-1 0 0 0,-1 0 0 0 0,1 0 1 0 0,0-1-1 0 0,-1-4 0 0 0,1 5-4 0 0,1 1 1 0 0,0-1-1 0 0,0 1 0 0 0,0-1 0 0 0,0 1 0 0 0,1-1 1 0 0,-1 1-1 0 0,0-1 0 0 0,1 1 0 0 0,0-1 1 0 0,0 1-1 0 0,0 0 0 0 0,0-1 0 0 0,0 1 1 0 0,0 0-1 0 0,1 0 0 0 0,1-3 0 0 0,5-4-45 0 0,1 0 0 0 0,0 1-1 0 0,0 0 1 0 0,1 0 0 0 0,0 1-1 0 0,13-7 1 0 0,-21 13 61 0 0,50-31-174 0 0,94-42 1 0 0,-134 69 142 0 0,-1 1 0 0 0,1 0 1 0 0,0 0-1 0 0,17-2 0 0 0,-27 6 36 0 0,1-1-1 0 0,0 1 1 0 0,0 0-1 0 0,0 0 1 0 0,0 0-1 0 0,0 0 1 0 0,-1 1-1 0 0,1-1 1 0 0,0 1-1 0 0,0 0 1 0 0,0 0-1 0 0,-1 0 1 0 0,1 0-1 0 0,-1 0 1 0 0,1 0-1 0 0,-1 1 1 0 0,1-1-1 0 0,-1 1 1 0 0,0 0-1 0 0,1 0 1 0 0,-1 0-1 0 0,0 0 1 0 0,0 0-1 0 0,2 3 1 0 0,0 2 3 0 0,-1-1 0 0 0,1 1 0 0 0,-1-1-1 0 0,-1 1 1 0 0,1 0 0 0 0,-1 0 0 0 0,1 9 0 0 0,-1-4-27 0 0,0 1 0 0 0,-1-1 0 0 0,-1 19 0 0 0,0-27-135 0 0,-1-1 0 0 0,1 1 0 0 0,-1-1 0 0 0,1 0 0 0 0,-1 1 0 0 0,0-1 0 0 0,0 0 1 0 0,-3 6-1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23"/>
    </inkml:context>
    <inkml:brush xml:id="br0">
      <inkml:brushProperty name="width" value="0.35" units="cm"/>
      <inkml:brushProperty name="height" value="0.35" units="cm"/>
      <inkml:brushProperty name="color" value="#CC66FF"/>
    </inkml:brush>
  </inkml:definitions>
  <inkml:trace contextRef="#ctx0" brushRef="#br0">669 181 688 0 0,'-22'-21'1701'0'0,"-1"1"-1"0"0,-34-24 1 0 0,46 37-1055 0 0,1 1 1 0 0,-1 0 0 0 0,0 1-1 0 0,0 0 1 0 0,-1 1 0 0 0,0 0-1 0 0,1 1 1 0 0,-23-3 0 0 0,24 5-248 0 0,-1 1 0 0 0,1 0 0 0 0,-1 1 0 0 0,1 0 0 0 0,-1 1 0 0 0,1 0 0 0 0,0 0 0 0 0,0 1 0 0 0,0 1 0 0 0,0 0 0 0 0,0 0 0 0 0,1 0 0 0 0,-12 9 0 0 0,3-1-53 0 0,1 0 0 0 0,0 2 0 0 0,1 0 0 0 0,1 1 0 0 0,-21 25 0 0 0,20-20-115 0 0,-21 36-1 0 0,-10 37 18 0 0,33-54-122 0 0,0 0 0 0 0,3 1 0 0 0,1 0 0 0 0,2 1 0 0 0,2 0 0 0 0,-2 50 0 0 0,7-69 15 0 0,1-1-1 0 0,1 0 1 0 0,1 0 0 0 0,7 35 0 0 0,-7-47-59 0 0,0-1 0 0 0,1 1 1 0 0,1-1-1 0 0,-1 0 0 0 0,1 0 1 0 0,0 0-1 0 0,1 0 0 0 0,0-1 0 0 0,0 0 1 0 0,1 0-1 0 0,0 0 0 0 0,0-1 0 0 0,14 12 1 0 0,-8-11 2 0 0,0 1 0 0 0,1-1 0 0 0,-1-1 1 0 0,1 0-1 0 0,1-1 0 0 0,-1 0 0 0 0,1-1 0 0 0,20 4 1 0 0,-9-5 81 0 0,-1 0 1 0 0,1-1 0 0 0,1-2 0 0 0,26-2 0 0 0,-19-2-49 0 0,1-2 1 0 0,-1 0-1 0 0,0-3 1 0 0,-1 0-1 0 0,0-3 1 0 0,51-24-1 0 0,-50 19-91 0 0,-2-2 0 0 0,0-1 0 0 0,-1-1 0 0 0,-1-2 0 0 0,52-51 0 0 0,-67 58 28 0 0,0-1 0 0 0,-1 0 0 0 0,0 0 0 0 0,17-35-1 0 0,-24 41-19 0 0,-1 0 0 0 0,-1-1-1 0 0,0 1 1 0 0,-1-1 0 0 0,0 0-1 0 0,-1 0 1 0 0,0 0 0 0 0,-1 0-1 0 0,-1-23 1 0 0,-1 18 1 0 0,-2 1-1 0 0,0 0 1 0 0,-1-1 0 0 0,0 1-1 0 0,-1 1 1 0 0,-1-1 0 0 0,-1 1-1 0 0,-13-23 1 0 0,5 14 24 0 0,-1 0 1 0 0,-2 1-1 0 0,0 0 1 0 0,-23-20-1 0 0,24 27-9 0 0,0 2 0 0 0,-1 0 0 0 0,0 1-1 0 0,-1 1 1 0 0,-1 1 0 0 0,-30-13 0 0 0,-129-38 262 0 0,165 58-307 0 0,6 2 7 0 0,-18-6 56 0 0,-44-8-1 0 0,61 15-52 0 0,0 0-1 0 0,1 1 0 0 0,-1 0 1 0 0,0 0-1 0 0,1 1 0 0 0,-1 0 0 0 0,1 0 1 0 0,-1 1-1 0 0,-13 5 0 0 0,13-3-4 0 0,0 0 0 0 0,0 1 0 0 0,0 1-1 0 0,0-1 1 0 0,1 2 0 0 0,0-1 0 0 0,0 1-1 0 0,1 0 1 0 0,0 1 0 0 0,0-1 0 0 0,1 2-1 0 0,-9 13 1 0 0,9-13 15 0 0,1 0 0 0 0,0 1 0 0 0,0 0 0 0 0,1 0 0 0 0,1 1 0 0 0,0-1 0 0 0,0 1 0 0 0,1 0 0 0 0,0 0 0 0 0,1-1 0 0 0,0 21 0 0 0,2-23-65 0 0,0-1 0 0 0,0 0 0 0 0,1 0 1 0 0,0 0-1 0 0,0 0 0 0 0,0 0 0 0 0,1 0 0 0 0,4 6 0 0 0,0-1-297 0 0,1 0 0 0 0,0 0-1 0 0,11 11 1 0 0,-14-17-29 0 0,-1-2 1 0 0,1 1-1 0 0,0 0 1 0 0,1-1-1 0 0,-1 0 1 0 0,1 0-1 0 0,0-1 1 0 0,0 1-1 0 0,10 3 1 0 0,38 2-6181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24"/>
    </inkml:context>
    <inkml:brush xml:id="br0">
      <inkml:brushProperty name="width" value="0.35" units="cm"/>
      <inkml:brushProperty name="height" value="0.35" units="cm"/>
      <inkml:brushProperty name="color" value="#CC66FF"/>
    </inkml:brush>
  </inkml:definitions>
  <inkml:trace contextRef="#ctx0" brushRef="#br0">296 525 1536 0 0,'-7'0'253'0'0,"0"-1"-1"0"0,0-1 1 0 0,0 1 0 0 0,1-1-1 0 0,-1 0 1 0 0,1 0-1 0 0,-1-1 1 0 0,1 0 0 0 0,0 0-1 0 0,0-1 1 0 0,0 1 0 0 0,0-1-1 0 0,1-1 1 0 0,-1 1-1 0 0,1-1 1 0 0,0 0 0 0 0,0 0-1 0 0,1 0 1 0 0,0-1 0 0 0,0 0-1 0 0,0 1 1 0 0,-3-9-1 0 0,3 7 202 0 0,1-1-1 0 0,1 0 0 0 0,-1 0 0 0 0,1 0 0 0 0,1 0 0 0 0,-2-15 1 0 0,3 16-191 0 0,0 0 1 0 0,0 0-1 0 0,1 0 0 0 0,0 0 1 0 0,0 0-1 0 0,1 0 1 0 0,0 0-1 0 0,0 0 1 0 0,0 1-1 0 0,1-1 1 0 0,0 1-1 0 0,0 0 0 0 0,7-10 1 0 0,-1 5 61 0 0,-1 1 1 0 0,2 0-1 0 0,0 1 0 0 0,0 0 1 0 0,20-13-1 0 0,-18 14 45 0 0,25-13 0 0 0,-32 18-291 0 0,-1 1 0 0 0,1 1 1 0 0,1-1-1 0 0,-1 1 0 0 0,0-1 0 0 0,0 1 1 0 0,0 1-1 0 0,1-1 0 0 0,-1 1 0 0 0,9 1 0 0 0,-11-1-34 0 0,0 1-1 0 0,0-1 1 0 0,0 1-1 0 0,0 0 1 0 0,0 0-1 0 0,0 0 1 0 0,0 1-1 0 0,-1-1 0 0 0,1 1 1 0 0,0-1-1 0 0,-1 1 1 0 0,1 0-1 0 0,-1 0 1 0 0,0 0-1 0 0,0 1 0 0 0,0-1 1 0 0,0 0-1 0 0,0 1 1 0 0,2 3-1 0 0,0 1 61 0 0,-1 0-1 0 0,1 0 0 0 0,-1 1 1 0 0,-1 0-1 0 0,0-1 1 0 0,0 1-1 0 0,0 0 1 0 0,0 12-1 0 0,-1-7 30 0 0,-1 0 0 0 0,-1 0 0 0 0,0 0 0 0 0,-4 21 0 0 0,2-20-49 0 0,-1-1 0 0 0,0 1 0 0 0,-1-1-1 0 0,0 0 1 0 0,-1-1 0 0 0,-1 1 0 0 0,0-1-1 0 0,-1 0 1 0 0,0-1 0 0 0,0 0 0 0 0,-13 12-1 0 0,13-15-24 0 0,1-2-1 0 0,-2 1 1 0 0,1-1 0 0 0,0 0-1 0 0,-1 0 1 0 0,0-1-1 0 0,-1 0 1 0 0,1-1-1 0 0,-1 0 1 0 0,0-1-1 0 0,0 0 1 0 0,0 0-1 0 0,0-1 1 0 0,0 0-1 0 0,-21 0 1 0 0,19-2-16 0 0,0 0 0 0 0,0-1 0 0 0,-1-1 0 0 0,1 0 0 0 0,0 0 0 0 0,1-1 0 0 0,-1-1 0 0 0,-21-9 0 0 0,30 11-24 0 0,-1 0 1 0 0,0-1 0 0 0,1 1 0 0 0,-1-1-1 0 0,1 0 1 0 0,0 0 0 0 0,0 0 0 0 0,0 0 0 0 0,0-1-1 0 0,1 1 1 0 0,-1-1 0 0 0,1 0 0 0 0,0 0-1 0 0,0 0 1 0 0,0 0 0 0 0,0 0 0 0 0,1 0-1 0 0,0 0 1 0 0,0 0 0 0 0,0 0 0 0 0,0-1-1 0 0,1 1 1 0 0,-1-6 0 0 0,2-3 7 0 0,0 0 0 0 0,0 1 0 0 0,1-1 0 0 0,1 1 1 0 0,0-1-1 0 0,1 1 0 0 0,6-14 0 0 0,0 0-35 0 0,2 0 0 0 0,0 1 1 0 0,2 1-1 0 0,1 0 0 0 0,21-26 0 0 0,33-30-70 0 0,-56 66 42 0 0,1 1 0 0 0,1 0 0 0 0,30-20 0 0 0,-39 29 28 0 0,0 1 0 0 0,0 0 0 0 0,0 0 0 0 0,1 1 0 0 0,-1 0-1 0 0,1 0 1 0 0,8-1 0 0 0,-12 2 1 0 0,0 1 1 0 0,0 0-1 0 0,1 0 0 0 0,-1 0 0 0 0,0 0 0 0 0,0 1 0 0 0,0-1 0 0 0,0 1 0 0 0,0 0 0 0 0,0-1 1 0 0,0 2-1 0 0,0-1 0 0 0,0 0 0 0 0,0 1 0 0 0,0-1 0 0 0,-1 1 0 0 0,4 2 0 0 0,-2-1 8 0 0,-1 1-1 0 0,1 0 0 0 0,0 1 1 0 0,-1-1-1 0 0,0 1 0 0 0,0-1 1 0 0,0 1-1 0 0,-1 0 1 0 0,1 0-1 0 0,2 9 0 0 0,-1 3 58 0 0,1-1 0 0 0,1 24 1 0 0,-2-5 31 0 0,-3 0 1 0 0,0 0-1 0 0,-3 1 1 0 0,-1-1-1 0 0,-1 0 1 0 0,-11 43-1 0 0,12-66-24 0 0,-1 1 0 0 0,0-1 0 0 0,-1 0 0 0 0,0 0 0 0 0,-1-1 0 0 0,-7 13-1 0 0,9-19-28 0 0,1 0-1 0 0,-1-1 1 0 0,0 1-1 0 0,0-1 0 0 0,0 0 1 0 0,-1 0-1 0 0,0-1 1 0 0,1 1-1 0 0,-1-1 1 0 0,-1 0-1 0 0,1 0 0 0 0,0 0 1 0 0,-1-1-1 0 0,1 0 1 0 0,-8 2-1 0 0,7-3-10 0 0,1 0 1 0 0,0 0-1 0 0,0-1 0 0 0,-1 1 1 0 0,1-1-1 0 0,0-1 1 0 0,-1 1-1 0 0,1-1 0 0 0,0 0 1 0 0,0 0-1 0 0,-1 0 0 0 0,1-1 1 0 0,0 0-1 0 0,0 0 1 0 0,1 0-1 0 0,-8-4 0 0 0,9 3-14 0 0,-1 1 0 0 0,0-1 0 0 0,1 0 0 0 0,-1-1 0 0 0,1 1 0 0 0,0 0 0 0 0,0-1 0 0 0,1 0 0 0 0,-1 0 0 0 0,1 0 0 0 0,0 0 0 0 0,0 0-1 0 0,0 0 1 0 0,0-1 0 0 0,1 1 0 0 0,-1 0 0 0 0,1-1 0 0 0,0 0 0 0 0,0-6 0 0 0,1-2-16 0 0,0 1 1 0 0,1-1-1 0 0,0 1 0 0 0,1-1 0 0 0,1 1 1 0 0,0 0-1 0 0,0 0 0 0 0,1 0 0 0 0,1 0 1 0 0,0 1-1 0 0,9-16 0 0 0,-4 10-17 0 0,1 1 0 0 0,0 0 1 0 0,1 1-1 0 0,1 0 0 0 0,0 1 0 0 0,28-22 0 0 0,-34 31-6 0 0,-1-1 0 0 0,1 2 1 0 0,1-1-1 0 0,-1 1 0 0 0,1 0 0 0 0,-1 1 0 0 0,1-1 0 0 0,0 2 1 0 0,0-1-1 0 0,15-2 0 0 0,-21 5 17 0 0,0 0 0 0 0,1 0 0 0 0,-1 0-1 0 0,0 0 1 0 0,0 0 0 0 0,0 1 0 0 0,1-1 0 0 0,-1 1 0 0 0,0-1-1 0 0,0 1 1 0 0,0 0 0 0 0,0 0 0 0 0,0 0 0 0 0,0 0 0 0 0,0 0 0 0 0,0 0-1 0 0,2 2 1 0 0,-1 0 9 0 0,-1 0-1 0 0,1 0 1 0 0,-1 0-1 0 0,1 0 0 0 0,-1 0 1 0 0,0 1-1 0 0,0-1 1 0 0,-1 1-1 0 0,3 4 1 0 0,0 4 12 0 0,-1 0 1 0 0,0 0 0 0 0,-1 0 0 0 0,-1 1 0 0 0,1 14 0 0 0,-2-18 2 0 0,0-1 1 0 0,0 1 0 0 0,-1 0-1 0 0,0-1 1 0 0,-1 1 0 0 0,0-1-1 0 0,0 1 1 0 0,-1-1 0 0 0,0 0-1 0 0,-7 14 1 0 0,8-19-4 0 0,-1 1 1 0 0,1 0 0 0 0,-1-1-1 0 0,0 0 1 0 0,0 1-1 0 0,0-1 1 0 0,0 0-1 0 0,0-1 1 0 0,-1 1-1 0 0,1-1 1 0 0,-1 1-1 0 0,0-1 1 0 0,0 0 0 0 0,0 0-1 0 0,0-1 1 0 0,0 1-1 0 0,0-1 1 0 0,0 0-1 0 0,0 0 1 0 0,-1 0-1 0 0,1-1 1 0 0,0 1-1 0 0,-7-1 1 0 0,7 0-20 0 0,0 0 1 0 0,0-1-1 0 0,0 1 1 0 0,0-1-1 0 0,0 0 0 0 0,1 0 1 0 0,-1 0-1 0 0,0-1 1 0 0,-7-3-1 0 0,9 3-89 0 0,-1 1 0 0 0,1-1 0 0 0,0 0 0 0 0,0 0-1 0 0,0 0 1 0 0,0 0 0 0 0,0 0 0 0 0,0 0 0 0 0,0-1 0 0 0,1 1 0 0 0,0-1-1 0 0,-1 1 1 0 0,1-1 0 0 0,0 0 0 0 0,-1-4 0 0 0,0 1-566 0 0,1 0 0 0 0,0 0 0 0 0,0 0 0 0 0,1 0 0 0 0,0-9 0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25"/>
    </inkml:context>
    <inkml:brush xml:id="br0">
      <inkml:brushProperty name="width" value="0.35" units="cm"/>
      <inkml:brushProperty name="height" value="0.35" units="cm"/>
      <inkml:brushProperty name="color" value="#CC66FF"/>
    </inkml:brush>
  </inkml:definitions>
  <inkml:trace contextRef="#ctx0" brushRef="#br0">341 24 8 0 0,'0'-1'108'0'0,"-1"0"0"0"0,-6-9 1081 0 0,6 10-1081 0 0,0-1 0 0 0,0 1 0 0 0,0-1 0 0 0,0 1 0 0 0,0-1 0 0 0,-1 0 0 0 0,-3-1 342 0 0,1 1-1 0 0,-1 0 0 0 0,0-1 0 0 0,1 2 1 0 0,-1-1-1 0 0,0 0 0 0 0,0 1 1 0 0,1 0-1 0 0,-7 1 0 0 0,-1 0 452 0 0,1 1-1 0 0,-18 4 1 0 0,18-3-454 0 0,0 1-1 0 0,0 0 1 0 0,1 1 0 0 0,-1 0 0 0 0,1 1 0 0 0,0 0-1 0 0,1 0 1 0 0,0 1 0 0 0,0 0 0 0 0,0 1 0 0 0,1 0-1 0 0,0 1 1 0 0,-10 13 0 0 0,11-11 18 0 0,-12 24 1 0 0,9-11-297 0 0,1 0 0 0 0,2 1 0 0 0,0 0 0 0 0,2 0 0 0 0,1 1 1 0 0,-2 29-1 0 0,5-40-147 0 0,1 0 1 0 0,0 0 0 0 0,1 0-1 0 0,1 0 1 0 0,0 0 0 0 0,1-1 0 0 0,0 1-1 0 0,1-1 1 0 0,6 14 0 0 0,-6-20-56 0 0,0 0 0 0 0,0 0 0 0 0,0 0 0 0 0,1-1 0 0 0,0 0 0 0 0,1 0 1 0 0,0 0-1 0 0,0-1 0 0 0,0 0 0 0 0,0 0 0 0 0,1 0 0 0 0,0-1 0 0 0,1 0 0 0 0,-1-1 0 0 0,1 1 1 0 0,11 4-1 0 0,-10-6-546 0 0,1 0 0 0 0,-1 0 1 0 0,1-1-1 0 0,-1-1 1 0 0,19 2-1 0 0,43-14-7811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26"/>
    </inkml:context>
    <inkml:brush xml:id="br0">
      <inkml:brushProperty name="width" value="0.35" units="cm"/>
      <inkml:brushProperty name="height" value="0.35" units="cm"/>
      <inkml:brushProperty name="color" value="#CC66FF"/>
    </inkml:brush>
  </inkml:definitions>
  <inkml:trace contextRef="#ctx0" brushRef="#br0">246 1 1288 0 0,'-9'0'393'0'0,"0"0"0"0"0,0 2 0 0 0,0-1 0 0 0,0 1 0 0 0,0 0 0 0 0,1 1 0 0 0,-1 0 0 0 0,1 0 0 0 0,-1 1 0 0 0,1 0 0 0 0,0 1 0 0 0,1-1 0 0 0,-12 10 0 0 0,7-5 250 0 0,2 1-1 0 0,0 0 0 0 0,0 0 0 0 0,0 1 0 0 0,2 1 0 0 0,-1-1 0 0 0,-12 25 0 0 0,16-26-322 0 0,2-1 0 0 0,-1 1 0 0 0,1 0 0 0 0,0 0 0 0 0,1 1 0 0 0,-1 18 0 0 0,0 29 288 0 0,5-38-479 0 0,0-1-1 0 0,0 0 1 0 0,2 0 0 0 0,9 31 0 0 0,-8-38-86 0 0,-1 0 1 0 0,2 1 0 0 0,0-2-1 0 0,0 1 1 0 0,1-1 0 0 0,0 0 0 0 0,17 19-1 0 0,-19-25-35 0 0,0-1-1 0 0,0 1 1 0 0,1-1-1 0 0,0 0 1 0 0,0 0-1 0 0,0-1 1 0 0,0 1-1 0 0,0-1 1 0 0,1-1-1 0 0,-1 1 1 0 0,1-1-1 0 0,0 0 1 0 0,0-1-1 0 0,12 2 1 0 0,-9-3-285 0 0,1 0 1 0 0,0 0-1 0 0,0-1 1 0 0,0 0 0 0 0,0-1-1 0 0,-1 0 1 0 0,1-1 0 0 0,17-7-1 0 0,34-19-5844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1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11 1 1832 0 0,'-2'0'1440'0'0,"-6"4"1297"0"0,8 3 295 0 0,6 8-1127 0 0,6 1-721 0 0,7 7-296 0 0,2 2-416 0 0,1-9-224 0 0,-1 2-184 0 0,-4-8-904 0 0,-2-3-2344 0 0,-6-2-3026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2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143 0 2256 0 0,'-5'4'6585'0'0,"0"3"-3928"0"0,-4 0-273 0 0,-5 4-551 0 0,-5 4-945 0 0,-3 8-360 0 0,-5-3-280 0 0,10-1-248 0 0,-2-5-1360 0 0,14-9-2673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2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106 0 4264 0 0,'-6'1'8194'0'0,"6"5"-6225"0"0,-4 5-233 0 0,0 1-680 0 0,-3 6-504 0 0,-3 9-224 0 0,-15 5-24 0 0,4-15-672 0 0,4-9-984 0 0,5-5-1425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2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3864 0 0,'3'10'1425'0'0,"17"8"1519"0"0,3 6-1375 0 0,1 0-945 0 0,-1 0-272 0 0,-1 0-120 0 0,-3-5 120 0 0,-6 2-264 0 0,-2-3-1240 0 0,-4-4-3353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35 2360 0 0,'-4'-11'7420'0'0,"4"10"-7230"0"0,0 1-120 0 0,0-1 1 0 0,0 1-1 0 0,1 0 0 0 0,-1 0 0 0 0,0-1 0 0 0,0 1 0 0 0,0 0 0 0 0,0 0 0 0 0,0 0 0 0 0,0-1 0 0 0,1 1 0 0 0,-1 0 1 0 0,0 0-1 0 0,0 0 0 0 0,0 0 0 0 0,1-1 0 0 0,-1 1 0 0 0,0 0 0 0 0,0 0 0 0 0,1 0 0 0 0,-1 0 0 0 0,0 0 0 0 0,0 0 1 0 0,0-1-1 0 0,1 1 0 0 0,-1 0 0 0 0,0 0 0 0 0,1 0 0 0 0,-1 0 0 0 0,0 0 0 0 0,0 0 0 0 0,1 0 0 0 0,-1 0 0 0 0,0 0 1 0 0,0 0-1 0 0,1 1 0 0 0,-1-1 0 0 0,0 0 0 0 0,0 0 0 0 0,1 0 0 0 0,-1 0 0 0 0,0 0 0 0 0,0 0 0 0 0,0 0 0 0 0,1 1 1 0 0,-1-1-1 0 0,0 0 0 0 0,1 0 0 0 0,-1 1 27 0 0,0-1 0 0 0,1 1 0 0 0,-1-1 1 0 0,0 0-1 0 0,1 1 0 0 0,-1-1 0 0 0,0 1 0 0 0,0-1 1 0 0,1 1-1 0 0,-1-1 0 0 0,0 1 0 0 0,0-1 0 0 0,0 1 0 0 0,0-1 1 0 0,0 1-1 0 0,0-1 0 0 0,0 1 0 0 0,0 0 0 0 0,0-1-50 0 0,0 1-1 0 0,0-1 0 0 0,0 0 0 0 0,0 0 0 0 0,0 1 1 0 0,-1-1-1 0 0,1 0 0 0 0,0 0 0 0 0,0 0 0 0 0,0 1 1 0 0,-1-1-1 0 0,1 0 0 0 0,0 0 0 0 0,0 0 0 0 0,0 0 1 0 0,-1 0-1 0 0,1 1 0 0 0,0-1 0 0 0,0 0 0 0 0,-1 0 0 0 0,1 0 1 0 0,0 0-1 0 0,0 0 0 0 0,-1 0 0 0 0,-10-1 551 0 0,7-2-606 0 0,3 2 5 0 0,1 1 1 0 0,0-1 0 0 0,-1 1-1 0 0,1-1 1 0 0,0 1 0 0 0,-1-1-1 0 0,1 1 1 0 0,0-1 0 0 0,0 1-1 0 0,0-1 1 0 0,-1 1 0 0 0,1-1-1 0 0,0 0 1 0 0,0 1 0 0 0,0-1-1 0 0,0 1 1 0 0,0-1 0 0 0,0 0-1 0 0,0 1 1 0 0,0-1 0 0 0,1 1-1 0 0,-1-1 1 0 0,0 1 0 0 0,0-1-1 0 0,0 0 1 0 0,1 1 0 0 0,-1-1-1 0 0,0 1 1 0 0,0-1 0 0 0,1 1-1 0 0,-1-1 1 0 0,0 1 0 0 0,1-1-1 0 0,-1 1 1 0 0,1 0 0 0 0,-1-1-1 0 0,1 1 1 0 0,-1 0 0 0 0,1-1-1 0 0,-1 1 1 0 0,1 0 0 0 0,-1-1-1 0 0,1 1 1 0 0,-1 0 0 0 0,1 0-1 0 0,1-1 4 0 0,-1 1 0 0 0,0-1 0 0 0,1 1 0 0 0,-1-1 0 0 0,0 1 0 0 0,1 0 0 0 0,-1 0 0 0 0,0 0 0 0 0,1-1 0 0 0,-1 1 0 0 0,0 1 0 0 0,1-1 0 0 0,-1 0-1 0 0,1 0 1 0 0,-1 0 0 0 0,0 1 0 0 0,1-1 0 0 0,-1 1 0 0 0,2 0 0 0 0,-3-1 35 0 0,1 1 0 0 0,0 0 0 0 0,-1-1 0 0 0,1 1 0 0 0,0 0 0 0 0,-1-1 0 0 0,1 1 0 0 0,-1 0 0 0 0,1 0 0 0 0,-1-1 0 0 0,0 1 0 0 0,1 0 0 0 0,-1 0 0 0 0,0 0 0 0 0,1 0 0 0 0,-1 0 0 0 0,0-1 0 0 0,0 1 0 0 0,0 0 0 0 0,0 0 0 0 0,0 0 0 0 0,0 0 0 0 0,0 0 0 0 0,0 0 0 0 0,0 0 0 0 0,0 0 0 0 0,0-1 0 0 0,-1 1 0 0 0,1 0 0 0 0,0 0 0 0 0,-1 0 0 0 0,1 0 0 0 0,0-1 0 0 0,-1 1 0 0 0,1 0 0 0 0,-1 0 0 0 0,1-1 0 0 0,-1 1 0 0 0,0 0 0 0 0,1-1 0 0 0,-1 1 0 0 0,0 0 0 0 0,1-1 0 0 0,-1 1 0 0 0,0-1 0 0 0,0 1 0 0 0,0-1 0 0 0,1 0 0 0 0,-1 1 0 0 0,0-1 0 0 0,0 0 0 0 0,0 0 0 0 0,0 1 0 0 0,0-1 0 0 0,0 0 0 0 0,0 0 0 0 0,1 0 0 0 0,-1 0 0 0 0,0 0 0 0 0,0 0 0 0 0,0 0 0 0 0,0-1 0 0 0,0 1 0 0 0,0 0 0 0 0,0-1 0 0 0,0 1-33 0 0,0-1 0 0 0,0 1 0 0 0,0-1 0 0 0,0 0 0 0 0,0 1 0 0 0,1-1 0 0 0,-1 0 0 0 0,0 0 0 0 0,1 0 1 0 0,-1 0-1 0 0,0 1 0 0 0,1-1 0 0 0,-1 0 0 0 0,1 0 0 0 0,-1 0 0 0 0,1 0 0 0 0,0 0 0 0 0,-1 0 0 0 0,1 0 0 0 0,0 0 0 0 0,0 0 0 0 0,0 0 0 0 0,0-1 0 0 0,0 1 0 0 0,0 0 0 0 0,0 0 0 0 0,0 0 0 0 0,0 0 0 0 0,1-1 0 0 0,-1 1-7 0 0,0 0 1 0 0,1 0 0 0 0,-1 0-1 0 0,0 1 1 0 0,0-1-1 0 0,1 0 1 0 0,-1 1-1 0 0,1-1 1 0 0,-1 0 0 0 0,1 1-1 0 0,-1-1 1 0 0,1 0-1 0 0,-1 1 1 0 0,1-1-1 0 0,-1 1 1 0 0,1-1 0 0 0,0 1-1 0 0,-1-1 1 0 0,1 1-1 0 0,0 0 1 0 0,0-1-1 0 0,-1 1 1 0 0,1 0 0 0 0,0-1-1 0 0,0 1 1 0 0,-1 0-1 0 0,1 0 1 0 0,0 0 0 0 0,0 0-1 0 0,0 0 1 0 0,-1 0-1 0 0,1 0 1 0 0,0 0-1 0 0,0 0 1 0 0,0 0 0 0 0,-1 0-1 0 0,1 0 1 0 0,0 1-1 0 0,0-1 1 0 0,-1 0-1 0 0,2 1 1 0 0,0 0 3 0 0,-1-1 0 0 0,0 1 0 0 0,0-1 1 0 0,0 1-1 0 0,0-1 0 0 0,0 1 0 0 0,0 0 0 0 0,0 0 0 0 0,0 0 0 0 0,0-1 0 0 0,0 1 1 0 0,-1 0-1 0 0,1 0 0 0 0,0 0 0 0 0,0 0 0 0 0,-1 1 0 0 0,1-1 0 0 0,-1 0 0 0 0,1 0 1 0 0,-1 0-1 0 0,1 0 0 0 0,-1 1 0 0 0,0-1 0 0 0,0 0 0 0 0,1 2 0 0 0,-1-2 17 0 0,-1 0 0 0 0,1 0 0 0 0,0 0-1 0 0,0 0 1 0 0,0 0 0 0 0,-1 1-1 0 0,1-1 1 0 0,-1-1 0 0 0,1 1 0 0 0,0 0-1 0 0,-1 0 1 0 0,0 0 0 0 0,1 0 0 0 0,-1 0-1 0 0,0 0 1 0 0,1 0 0 0 0,-1-1 0 0 0,0 1-1 0 0,0 0 1 0 0,1-1 0 0 0,-1 1-1 0 0,0-1 1 0 0,0 1 0 0 0,0-1 0 0 0,0 1-1 0 0,0-1 1 0 0,0 1 0 0 0,0-1 0 0 0,-2 1-1 0 0,2-1-9 0 0,1 0 0 0 0,-1 0 0 0 0,0 0 0 0 0,0 0 0 0 0,1 0 0 0 0,-1 0 0 0 0,0 0-1 0 0,0 0 1 0 0,1 0 0 0 0,-1 0 0 0 0,0-1 0 0 0,0 1 0 0 0,1 0 0 0 0,-1 0 0 0 0,0-1 0 0 0,1 1-1 0 0,-1 0 1 0 0,0-1 0 0 0,1 1 0 0 0,-1-1 0 0 0,1 1 0 0 0,-1-1 0 0 0,1 1 0 0 0,-1-1 0 0 0,1 1-1 0 0,-1-1 1 0 0,1 0 0 0 0,-1 1 0 0 0,1-1 0 0 0,0 0 0 0 0,-1 1 0 0 0,1-1 0 0 0,0 0 0 0 0,-1 1-1 0 0,1-1 1 0 0,0 0 0 0 0,0 0 0 0 0,0 1 0 0 0,0-2 0 0 0,0 1-14 0 0,-1 0 0 0 0,1 0 0 0 0,0 0 0 0 0,0 0 0 0 0,0 0-1 0 0,0-1 1 0 0,0 1 0 0 0,1 0 0 0 0,-1 0 0 0 0,0 0 0 0 0,0 0 0 0 0,1 0 0 0 0,-1 0 0 0 0,0 0 0 0 0,1 0 0 0 0,-1 0 0 0 0,1 0 0 0 0,0 1-1 0 0,-1-1 1 0 0,1 0 0 0 0,0 0 0 0 0,-1 0 0 0 0,1 1 0 0 0,0-1 0 0 0,0 0 0 0 0,0 1 0 0 0,-1-1 0 0 0,2 0 0 0 0,0 0 0 0 0,-1 1 1 0 0,0-1-1 0 0,1 1 1 0 0,-1 0-1 0 0,0 0 1 0 0,0 0-1 0 0,1-1 1 0 0,-1 1 0 0 0,0 1-1 0 0,1-1 1 0 0,-1 0-1 0 0,0 0 1 0 0,1 0-1 0 0,-1 1 1 0 0,0-1-1 0 0,1 0 1 0 0,-1 1-1 0 0,2 0 1 0 0,-2 0 17 0 0,0-1 0 0 0,-1 1 0 0 0,1 0 0 0 0,-1-1 0 0 0,1 1 1 0 0,-1-1-1 0 0,1 1 0 0 0,-1 0 0 0 0,1-1 0 0 0,-1 1 0 0 0,1 0 0 0 0,-1 0 0 0 0,0-1 0 0 0,1 1 0 0 0,-1 0 0 0 0,0 0 1 0 0,0 0-1 0 0,0-1 0 0 0,1 1 0 0 0,-1 0 0 0 0,0 0 0 0 0,0 0 0 0 0,0 0 0 0 0,0-1 0 0 0,-1 1 0 0 0,1 0 1 0 0,0 0-1 0 0,0 0 0 0 0,0-1 0 0 0,-1 1 0 0 0,0 1 0 0 0,0 0 22 0 0,0 0 0 0 0,0 0 0 0 0,-1 0 1 0 0,0 0-1 0 0,1 0 0 0 0,-1 0 0 0 0,-4 3 0 0 0,6-5-21 0 0,-1 1 0 0 0,1 0 0 0 0,-1-1 1 0 0,0 1-1 0 0,1-1 0 0 0,-1 1 0 0 0,0-1 0 0 0,0 1 0 0 0,1-1 0 0 0,-1 0 1 0 0,0 1-1 0 0,0-1 0 0 0,0 0 0 0 0,0 0 0 0 0,1 0 0 0 0,-1 1 0 0 0,0-1 1 0 0,0 0-1 0 0,0 0 0 0 0,0 0 0 0 0,0 0 0 0 0,1 0 0 0 0,-1-1 0 0 0,0 1 1 0 0,-1 0-1 0 0,1-1-11 0 0,1 0 0 0 0,-1 0 0 0 0,0 0 0 0 0,1 0 0 0 0,-1 0 0 0 0,1 0 0 0 0,-1 0 0 0 0,1 0 0 0 0,0 0 0 0 0,-1 0 0 0 0,1 0 0 0 0,0 0 0 0 0,0 0 0 0 0,-1 0 0 0 0,1 0 0 0 0,0 0 0 0 0,0 0 0 0 0,0 0 0 0 0,1 0 0 0 0,-1 0 0 0 0,0 0 0 0 0,0 0 0 0 0,0-1 0 0 0,1 1 0 0 0,-1 0 0 0 0,1-1 0 0 0,0-1-14 0 0,0 1 0 0 0,0-1-1 0 0,1 1 1 0 0,-1 0 0 0 0,0 0-1 0 0,1-1 1 0 0,-1 1-1 0 0,1 0 1 0 0,0 0 0 0 0,2-2-1 0 0,-3 4 8 0 0,0-1 0 0 0,0 1-1 0 0,-1 0 1 0 0,1-1-1 0 0,0 1 1 0 0,0 0 0 0 0,0-1-1 0 0,0 1 1 0 0,0 0-1 0 0,0 0 1 0 0,0 0 0 0 0,0 0-1 0 0,0 0 1 0 0,0 0-1 0 0,1 0 1 0 0,-1 1 8 0 0,-1-1-1 0 0,1 0 1 0 0,-1 0 0 0 0,0 0-1 0 0,1 0 1 0 0,-1 0 0 0 0,0 0-1 0 0,1 1 1 0 0,-1-1 0 0 0,0 0-1 0 0,1 0 1 0 0,-1 0 0 0 0,0 1-1 0 0,1-1 1 0 0,-1 0 0 0 0,0 1-1 0 0,0-1 1 0 0,1 0 0 0 0,-1 0-1 0 0,0 1 1 0 0,0-1 0 0 0,1 0-1 0 0,-1 1 1 0 0,0-1 0 0 0,0 1 0 0 0,0-1-1 0 0,0 0 1 0 0,0 1 0 0 0,0-1-1 0 0,0 1 1 0 0,0-1 0 0 0,0 0-1 0 0,0 1 1 0 0,0-1 0 0 0,0 0-1 0 0,0 1 1 0 0,0-1 0 0 0,0 1-1 0 0,0-1 1 0 0,0 1 0 0 0,-1 0 82 0 0,1-1 1 0 0,0 1 0 0 0,-1 0-1 0 0,1-1 1 0 0,-1 1 0 0 0,1-1-1 0 0,-1 1 1 0 0,0-1 0 0 0,1 1-1 0 0,-1-1 1 0 0,0 1 0 0 0,1-1-1 0 0,-1 0 1 0 0,0 1 0 0 0,1-1-1 0 0,-1 0 1 0 0,-1 1 0 0 0,-5 0-2095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5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11 58 4224 0 0,'-7'0'571'0'0,"3"2"1770"0"0,7-3-1264 0 0,1-1-213 0 0,0 0 1 0 0,0 0-1 0 0,6-6 0 0 0,-5 5-107 0 0,10-7 1 0 0,-5 6-179 0 0,0 0 0 0 0,-1 0 1 0 0,1 1-1 0 0,14-3 0 0 0,-6 3 128 0 0,32-1 0 0 0,-1 2-162 0 0,-15 1-276 0 0,134 0 104 0 0,-138 2-338 0 0,0 2 1 0 0,-1 1-1 0 0,1 2 1 0 0,-1 0-1 0 0,48 19 1 0 0,-54-17 76 0 0,0-1 0 0 0,0-1 0 0 0,0-1 0 0 0,41 4 0 0 0,-42-8 89 0 0,36 3 232 0 0,-57-4-414 0 0,0 0 1 0 0,-1 0-1 0 0,1 0 0 0 0,0 0 0 0 0,0 0 0 0 0,-1 0 0 0 0,1-1 0 0 0,0 1 0 0 0,-1 0 0 0 0,1 0 0 0 0,0 0 0 0 0,0-1 1 0 0,-1 1-1 0 0,1 0 0 0 0,-1-1 0 0 0,1 1 0 0 0,0-1 0 0 0,-1 1 0 0 0,1 0 0 0 0,-1-1 0 0 0,1 0 0 0 0,-1 1 0 0 0,1-1 1 0 0,-1 1-1 0 0,1-1 0 0 0,-1 1 0 0 0,0-1 0 0 0,1 0 0 0 0,-1 1 0 0 0,0-1 0 0 0,0 0 0 0 0,1 1 0 0 0,-1-1 1 0 0,0-1-1 0 0,0-2 58 0 0,1 1 1 0 0,-2-1 0 0 0,1 1 0 0 0,0-1 0 0 0,-2-6 0 0 0,1 0 0 0 0,0-10-373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1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 1 3560 0 0,'0'0'0'0'0,"-6"3"2641"0"0,9 3 399 0 0,13 10-1495 0 0,7 2-945 0 0,3 5-488 0 0,-1-4 200 0 0,-4 0-680 0 0,-3 0-1696 0 0,-3-5-3154 0 0,-7-14 1066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1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126 1 2432 0 0,'-3'0'1872'0'0,"-8"5"1873"0"0,-3 5-72 0 0,4 2-1449 0 0,-5 2-719 0 0,-2 0-865 0 0,1-2-360 0 0,2-1-480 0 0,-1-2-2393 0 0,5-5-4368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1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100 6 3608 0 0,'-3'-2'1529'0'0,"-3"-1"3328"0"0,0 2-1569 0 0,0 4-1015 0 0,-1 2-977 0 0,-1 10-632 0 0,-3 3-320 0 0,0 7-152 0 0,-4 4-32 0 0,4-5-864 0 0,2-7-1752 0 0,2-9-1081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1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3552 0 0,'0'0'0'0'0,"2"10"3025"0"0,8 0 1312 0 0,8 6-2593 0 0,0-8-672 0 0,3 2-639 0 0,0 8-81 0 0,-5-4-480 0 0,-4 3-1937 0 0,1 0-4800 0 0,-8-11 1416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1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5 1 6713 0 0,'-2'1'1440'0'0,"0"2"217"0"0,10 1-73 0 0,9 12-1080 0 0,3-2-352 0 0,1 2-560 0 0,6 6-4913 0 0,-19-19-992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1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121 0 5881 0 0,'-2'0'1816'0'0,"-12"5"1625"0"0,4-1 1368 0 0,0 2-4145 0 0,-2 5-480 0 0,-3 9 136 0 0,-1 4-360 0 0,-1 5-976 0 0,5-6-1841 0 0,0-4-3704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67 0 3936 0 0,'0'0'0'0'0,"-8"0"5762"0"0,1 6-1161 0 0,0 4-3097 0 0,0 5-400 0 0,-1 0-656 0 0,1 1-192 0 0,-1 8-192 0 0,0-8-1328 0 0,2-9-2265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1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5905 0 0,'0'4'2936'0'0,"1"2"1041"0"0,7 4-2720 0 0,5-2-25 0 0,-1 2-136 0 0,5 1-664 0 0,1-4-40 0 0,-1 3-280 0 0,-1 5-1464 0 0,-4-5-5346 0 0,-3-6 409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0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1 688 0 0,'24'26'528'0'0,"29"19"560"0"0,21 14-136 0 0,9 12-728 0 0,0 1-104 0 0,2 0 152 0 0,-3-8-896 0 0,-28-32-2616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0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14 1256 0 0,'4'0'432'0'0,"48"8"360"0"0,12-4 384 0 0,11-6-688 0 0,-6-6-208 0 0,-3-4-2336 0 0,-51 9-304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5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1 336 0 0,'-1'1'2975'0'0,"5"0"-1947"0"0,4-1 225 0 0,1-1-138 0 0,-2 0-638 0 0,1 1-1 0 0,-1-1 1 0 0,0 1 0 0 0,0 1 0 0 0,1 0 0 0 0,6 1 0 0 0,-1 1-87 0 0,-9-1-330 0 0,5 2 331 0 0,-9-4-397 0 0,0 1 0 0 0,0-1 0 0 0,1 0 0 0 0,-1 0 0 0 0,0 0-1 0 0,1 0 1 0 0,-1 0 0 0 0,0 0 0 0 0,0 0 0 0 0,1 0 0 0 0,-1 0 0 0 0,0 0 0 0 0,0 0-1 0 0,1 0 1 0 0,-1 0 0 0 0,0 0 0 0 0,1 0 0 0 0,-1 0 0 0 0,0 0 0 0 0,0 0 0 0 0,1 0 0 0 0,-1 0-1 0 0,0-1 1 0 0,1-4-3684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1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2 412 3232 0 0,'0'-1'632'0'0,"-1"-13"-304"0"0,19-11 673 0 0,18-12-825 0 0,18-6-56 0 0,4-5 96 0 0,6-12 8 0 0,2-9 32 0 0,-5 4-776 0 0,-5 16-5137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0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 1 4817 0 0,'-4'2'776'0'0,"1"20"-864"0"0,25 17 728 0 0,22 14-328 0 0,41 21 160 0 0,-10-15-472 0 0,-1-13 336 0 0,1-17-264 0 0,-7-13-2088 0 0,-23-14-3297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0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3112 0 0,'1'0'1008'0'0,"24"4"-1016"0"0,8 3 328 0 0,12-5-88 0 0,7-3 41 0 0,2-6-1578 0 0,-29 2-2151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0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0 258 4224 0 0,'1'-1'569'0'0,"20"-14"-393"0"0,17-12 768 0 0,12-10-640 0 0,12-6-80 0 0,12-3 8 0 0,1 1-152 0 0,-18 13-3209 0 0,-29 21-487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0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 0 3808 0 0,'0'0'0'0'0,"-9"21"2385"0"0,10 7 231 0 0,23 8-1079 0 0,18 5-497 0 0,20-3-704 0 0,13-5-200 0 0,-4-2-736 0 0,1-14-2233 0 0,-25-14-5320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0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11 41 4272 0 0,'-6'0'985'0'0,"2"4"-609"0"0,22-2 392 0 0,15-2-512 0 0,17-6-160 0 0,10-7 144 0 0,7 0-280 0 0,0 2-2977 0 0,-36 7-911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50:22.40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0 229 5217 0 0,'14'-24'1816'0'0,"23"3"-968"0"0,19-5-544 0 0,11-4-120 0 0,6-3 16 0 0,3-3-784 0 0,-7-4-3097 0 0,-36 22-615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06.8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107 112 2072 0 0,'3'-1'759'0'0,"0"0"1"0"0,0-1-1 0 0,0 1 0 0 0,0-1 0 0 0,0 0 1 0 0,0 0-1 0 0,4-4 0 0 0,-6 5-660 0 0,0 1-1 0 0,-1-1 1 0 0,1 0-1 0 0,-1 0 1 0 0,1 0-1 0 0,-1 1 1 0 0,1-1-1 0 0,-1 0 1 0 0,1 0-1 0 0,-1 0 1 0 0,0 0-1 0 0,1 0 1 0 0,-1 0-1 0 0,0 0 1 0 0,0 0-1 0 0,0 0 1 0 0,0 0-1 0 0,0 0 1 0 0,0 0-1 0 0,0 0 1 0 0,0 0-1 0 0,0 0 0 0 0,-1 0 1 0 0,1 0-1 0 0,0 0 1 0 0,0 0-1 0 0,-1 0 1 0 0,1 0-1 0 0,-1 0 1 0 0,0-1-1 0 0,-1 0 46 0 0,1 0 0 0 0,-1 0 0 0 0,1 0-1 0 0,-1 1 1 0 0,0-1 0 0 0,1 1-1 0 0,-1-1 1 0 0,0 1 0 0 0,0-1 0 0 0,0 1-1 0 0,0 0 1 0 0,0 0 0 0 0,-1 0 0 0 0,1 0-1 0 0,0 1 1 0 0,0-1 0 0 0,-1 0 0 0 0,1 1-1 0 0,0 0 1 0 0,-1-1 0 0 0,1 1 0 0 0,0 0-1 0 0,-1 0 1 0 0,1 1 0 0 0,0-1-1 0 0,-5 1 1 0 0,6 0-19 0 0,0-1-1 0 0,-1 1 1 0 0,1-1-1 0 0,0 1 1 0 0,0 0-1 0 0,0-1 1 0 0,-1 1 0 0 0,1 0-1 0 0,-2 2 1 0 0,1-1 26 0 0,1 1 0 0 0,-1-1 0 0 0,0 1 0 0 0,1 0 1 0 0,-1 0-1 0 0,1 0 0 0 0,0-1 0 0 0,0 1 0 0 0,0 0 1 0 0,1 0-1 0 0,-1 0 0 0 0,1 0 0 0 0,-1 5 0 0 0,1-5-90 0 0,0 0 0 0 0,0-1 0 0 0,0 1 0 0 0,1-1 0 0 0,-1 1 0 0 0,1 0 0 0 0,-1-1-1 0 0,1 1 1 0 0,0-1 0 0 0,0 1 0 0 0,0-1 0 0 0,0 0 0 0 0,0 1 0 0 0,1-1 0 0 0,-1 0-1 0 0,3 3 1 0 0,1 0 82 0 0,1 0 0 0 0,12 8 0 0 0,-17-12-112 0 0,1 0 0 0 0,0 1 0 0 0,0-1 0 0 0,0 0-1 0 0,0-1 1 0 0,0 1 0 0 0,0 0 0 0 0,0-1 0 0 0,0 1 0 0 0,1-1 0 0 0,-1 1 0 0 0,0-1 0 0 0,0 0-1 0 0,3 0 1 0 0,-3-1-11 0 0,0 1 0 0 0,-1-1 0 0 0,1 1 0 0 0,-1-1 0 0 0,1 0 0 0 0,-1 0 0 0 0,0 0 0 0 0,1 0 0 0 0,-1 0-1 0 0,0 0 1 0 0,0 0 0 0 0,0 0 0 0 0,0 0 0 0 0,0-1 0 0 0,0 1 0 0 0,0 0 0 0 0,0-1 0 0 0,0 1 0 0 0,0-1 0 0 0,-1 1-1 0 0,1-1 1 0 0,-1 1 0 0 0,1-1 0 0 0,-1 0 0 0 0,0 1 0 0 0,1-1 0 0 0,-1-1 0 0 0,1-3-20 0 0,-1 1 0 0 0,0 0 0 0 0,0 0 0 0 0,0-1 0 0 0,-1 1 0 0 0,0 0 0 0 0,-1-6 0 0 0,1 8 10 0 0,-1-1 1 0 0,0 0 0 0 0,1 1 0 0 0,-2-1-1 0 0,1 1 1 0 0,0-1 0 0 0,-1 1-1 0 0,1 0 1 0 0,-1 0 0 0 0,0 0 0 0 0,-4-3-1 0 0,4 4-28 0 0,1 0 0 0 0,-1 0-1 0 0,1 0 1 0 0,-1 1 0 0 0,0-1-1 0 0,0 1 1 0 0,0 0 0 0 0,0 0-1 0 0,0 0 1 0 0,0 0-1 0 0,0 0 1 0 0,0 0 0 0 0,0 1-1 0 0,-5-1 1 0 0,7 2 16 0 0,0-1-1 0 0,-1 0 1 0 0,1 1-1 0 0,0-1 1 0 0,0 1-1 0 0,-1-1 1 0 0,1 1 0 0 0,0 0-1 0 0,0-1 1 0 0,0 1-1 0 0,0 0 1 0 0,0 0-1 0 0,0 0 1 0 0,0 0 0 0 0,0 0-1 0 0,0 0 1 0 0,0 0-1 0 0,0 0 1 0 0,1 0-1 0 0,-1 0 1 0 0,0 1 0 0 0,1-1-1 0 0,-1 0 1 0 0,1 0-1 0 0,-1 2 1 0 0,0 2 40 0 0,-1 0 0 0 0,1-1 1 0 0,0 1-1 0 0,1 0 0 0 0,-1 8 1 0 0,1-10-17 0 0,0 1 0 0 0,1 0 1 0 0,-1 0-1 0 0,1 0 0 0 0,0 0 1 0 0,0-1-1 0 0,0 1 0 0 0,1 0 1 0 0,-1-1-1 0 0,1 1 0 0 0,3 4 1 0 0,-3-6-4 0 0,-1 1 1 0 0,1-1-1 0 0,0 0 1 0 0,0 0 0 0 0,0-1-1 0 0,0 1 1 0 0,0 0-1 0 0,0-1 1 0 0,0 1-1 0 0,1-1 1 0 0,-1 0-1 0 0,1 1 1 0 0,-1-1-1 0 0,1 0 1 0 0,-1-1 0 0 0,1 1-1 0 0,4 1 1 0 0,-6-2-2 0 0,1 0 0 0 0,0 0 0 0 0,-1 0 1 0 0,1 0-1 0 0,0 0 0 0 0,-1 0 0 0 0,1 0 1 0 0,0-1-1 0 0,-1 1 0 0 0,1 0 0 0 0,0-1 1 0 0,-1 0-1 0 0,1 1 0 0 0,-1-1 0 0 0,1 0 0 0 0,-1 0 1 0 0,1 0-1 0 0,-1 1 0 0 0,2-3 0 0 0,-2 1-12 0 0,1 1 0 0 0,-1-1 0 0 0,1 0 0 0 0,-1 0 0 0 0,0-1 0 0 0,0 1 0 0 0,1 0 0 0 0,-2 0 0 0 0,1-1 0 0 0,0 1 0 0 0,1-5 0 0 0,-1 1-10 0 0,-1 0 0 0 0,1 0-1 0 0,-1 0 1 0 0,0 0 0 0 0,-1 0 0 0 0,1 0-1 0 0,-1 0 1 0 0,0 0 0 0 0,-1 0-1 0 0,-1-5 1 0 0,1 7-18 0 0,1 0 0 0 0,-1 1 0 0 0,0 0 0 0 0,-4-6 0 0 0,4 6-3 0 0,-1 0 1 0 0,0 0-1 0 0,0 1 1 0 0,0-1-1 0 0,0 0 1 0 0,0 1-1 0 0,-7-4 1 0 0,8 5 19 0 0,0 0-1 0 0,0 0 1 0 0,0 0 0 0 0,0 1 0 0 0,0-1-1 0 0,0 0 1 0 0,-1 1 0 0 0,1 0 0 0 0,0-1-1 0 0,0 1 1 0 0,0 0 0 0 0,-1 0 0 0 0,1 0-1 0 0,0 1 1 0 0,0-1 0 0 0,0 0 0 0 0,-1 1-1 0 0,1-1 1 0 0,0 1 0 0 0,0 0 0 0 0,0 0-1 0 0,0 0 1 0 0,0 0 0 0 0,0 0 0 0 0,0 0-1 0 0,-3 3 1 0 0,1 0 10 0 0,0 1 0 0 0,1 0 0 0 0,-1 0 0 0 0,1 0 0 0 0,0 0 0 0 0,0 0 0 0 0,1 1 0 0 0,0-1-1 0 0,-1 1 1 0 0,2 0 0 0 0,-1 0 0 0 0,1-1 0 0 0,0 1 0 0 0,0 0 0 0 0,0 0 0 0 0,1 11 0 0 0,1-14 9 0 0,-1 0 1 0 0,1 0-1 0 0,0 0 1 0 0,0 0-1 0 0,0 0 1 0 0,0 0-1 0 0,0 0 1 0 0,1 0-1 0 0,-1 0 1 0 0,1-1-1 0 0,0 1 1 0 0,-1-1-1 0 0,1 1 1 0 0,0-1-1 0 0,1 0 1 0 0,-1 0-1 0 0,0 0 1 0 0,1 0-1 0 0,-1 0 0 0 0,1 0 1 0 0,0-1-1 0 0,-1 1 1 0 0,1-1-1 0 0,0 0 1 0 0,0 0-1 0 0,0 0 1 0 0,0 0-1 0 0,0 0 1 0 0,3 0-1 0 0,-2 0 1 0 0,-1-1-1 0 0,1 1 0 0 0,0-1 1 0 0,0 0-1 0 0,-1 0 1 0 0,1 0-1 0 0,0 0 0 0 0,-1-1 1 0 0,1 0-1 0 0,0 1 1 0 0,-1-1-1 0 0,1-1 0 0 0,-1 1 1 0 0,1 0-1 0 0,-1-1 1 0 0,0 0-1 0 0,0 0 1 0 0,1 0-1 0 0,-1 0 0 0 0,0 0 1 0 0,-1 0-1 0 0,1-1 1 0 0,4-4-1 0 0,-5 5-19 0 0,-1-1 0 0 0,1 1 0 0 0,-1-1 0 0 0,0 1 1 0 0,0 0-1 0 0,1-1 0 0 0,-1 0 0 0 0,-1 1 0 0 0,1-1 0 0 0,0 0 0 0 0,-1 1 0 0 0,0-1 1 0 0,1 0-1 0 0,-1 0 0 0 0,0 0 0 0 0,0 1 0 0 0,-1-1 0 0 0,1 0 0 0 0,0 0 0 0 0,-1 1 1 0 0,0-1-1 0 0,0 0 0 0 0,1 1 0 0 0,-2-1 0 0 0,1 1 0 0 0,0-1 0 0 0,0 1 0 0 0,-1 0 1 0 0,1-1-1 0 0,-4-2 0 0 0,1 0-36 0 0,-1 1-1 0 0,0-1 1 0 0,0 1 0 0 0,0 0 0 0 0,-1 0 0 0 0,1 1 0 0 0,-1 0-1 0 0,0 0 1 0 0,0 0 0 0 0,0 1 0 0 0,-12-4 0 0 0,16 6 39 0 0,0-1 1 0 0,1 1-1 0 0,-1 0 1 0 0,0 0 0 0 0,1 0-1 0 0,-1 0 1 0 0,0 0-1 0 0,1 0 1 0 0,-1 0 0 0 0,0 0-1 0 0,1 0 1 0 0,-1 1-1 0 0,1-1 1 0 0,-1 1-1 0 0,0-1 1 0 0,1 1 0 0 0,-1 0-1 0 0,1 0 1 0 0,0-1-1 0 0,-1 1 1 0 0,1 0 0 0 0,0 0-1 0 0,-1 0 1 0 0,1 1-1 0 0,0-1 1 0 0,0 0-1 0 0,0 0 1 0 0,0 1 0 0 0,0-1-1 0 0,0 1 1 0 0,0-1-1 0 0,0 3 1 0 0,-1-2 12 0 0,1 1-1 0 0,1 0 1 0 0,-1 0 0 0 0,0 0-1 0 0,1 0 1 0 0,-1 0 0 0 0,1 0-1 0 0,0 0 1 0 0,0 0 0 0 0,0 0-1 0 0,1 0 1 0 0,-1 0 0 0 0,1 0-1 0 0,-1 0 1 0 0,1-1 0 0 0,0 1-1 0 0,3 5 1 0 0,3 3 21 0 0,0 0 0 0 0,1-1 0 0 0,0 0 0 0 0,11 10 0 0 0,-18-19-33 0 0,0 0 1 0 0,0 0-1 0 0,0-1 0 0 0,0 1 1 0 0,0 0-1 0 0,0 0 0 0 0,0-1 1 0 0,0 1-1 0 0,1 0 0 0 0,-1-1 1 0 0,0 1-1 0 0,0-1 0 0 0,1 0 1 0 0,-1 1-1 0 0,0-1 0 0 0,2 0 1 0 0,-2 0 3 0 0,0 0 0 0 0,0 0 1 0 0,0 0-1 0 0,0-1 1 0 0,0 1-1 0 0,0 0 1 0 0,-1 0-1 0 0,1-1 1 0 0,0 1-1 0 0,0-1 0 0 0,0 1 1 0 0,0-1-1 0 0,0 1 1 0 0,-1-1-1 0 0,1 0 1 0 0,1-1-1 0 0,0 0-21 0 0,-1 0-1 0 0,1-1 1 0 0,0 1 0 0 0,-1-1 0 0 0,0 1-1 0 0,0-1 1 0 0,0 1 0 0 0,0-1-1 0 0,0 0 1 0 0,0 0 0 0 0,-1 0 0 0 0,1-4-1 0 0,-1 2-99 0 0,0 0 0 0 0,0-1 1 0 0,0 1-1 0 0,-1 0 0 0 0,1-1 0 0 0,-1 1 0 0 0,-3-7 0 0 0,4 11-21 0 0,-1-1 0 0 0,1 1 1 0 0,-1-1-1 0 0,0 1 0 0 0,0 0 1 0 0,0-1-1 0 0,1 1 0 0 0,-1 0 0 0 0,0 0 1 0 0,-1 0-1 0 0,1 0 0 0 0,0 0 1 0 0,0 0-1 0 0,0 0 0 0 0,-1 0 0 0 0,1 0 1 0 0,0 0-1 0 0,-1 1 0 0 0,1-1 1 0 0,-1 0-1 0 0,1 1 0 0 0,-1-1 0 0 0,1 1 1 0 0,-1 0-1 0 0,1 0 0 0 0,-1-1 0 0 0,1 1 1 0 0,-1 0-1 0 0,-1 0 0 0 0,1 1-223 0 0,1-1 0 0 0,-1 0 0 0 0,1 0 0 0 0,-1 1 0 0 0,1-1 0 0 0,0 1 0 0 0,-1-1 0 0 0,1 1 0 0 0,0 0 0 0 0,-1 0-1 0 0,1-1 1 0 0,0 1 0 0 0,0 0 0 0 0,0 0 0 0 0,0 0 0 0 0,-2 2 0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06.8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139 95 488 0 0,'3'-12'7688'0'0,"1"-3"-1572"0"0,-4 15-6038 0 0,0-1-1 0 0,0 0 1 0 0,0 1-1 0 0,0-1 1 0 0,0 1-1 0 0,0-1 1 0 0,0 1-1 0 0,0-1 1 0 0,0 1-1 0 0,0-1 1 0 0,0 1-1 0 0,0-1 1 0 0,-1 1-1 0 0,1-1 1 0 0,0 1 0 0 0,0-1-1 0 0,-1 1 1 0 0,1-1-1 0 0,0 1 1 0 0,-1-1-1 0 0,0 0 1 0 0,1 1-43 0 0,-1 0 1 0 0,1 0 0 0 0,-1 0 0 0 0,1-1 0 0 0,-1 1 0 0 0,0 0-1 0 0,1 0 1 0 0,-1 0 0 0 0,1 0 0 0 0,-1 0 0 0 0,0 0 0 0 0,1 0-1 0 0,-1 0 1 0 0,1 0 0 0 0,-1 1 0 0 0,0-1 0 0 0,0 0 11 0 0,-3 0-9 0 0,1 1 0 0 0,0-1 0 0 0,-1 1 0 0 0,1 0 0 0 0,0 0 0 0 0,-1 0 0 0 0,1 0 0 0 0,-5 3 0 0 0,7-3 10 0 0,0-1-1 0 0,0 1 1 0 0,0 0 0 0 0,0 0-1 0 0,0 0 1 0 0,1 0-1 0 0,-1 0 1 0 0,0 0-1 0 0,0 1 1 0 0,1-1 0 0 0,-1 0-1 0 0,1 0 1 0 0,-1 0-1 0 0,1 1 1 0 0,-1-1 0 0 0,1 0-1 0 0,0 1 1 0 0,-1-1-1 0 0,1 0 1 0 0,0 1-1 0 0,0-1 1 0 0,0 0 0 0 0,0 1-1 0 0,1 1 1 0 0,-1 1 39 0 0,1-1-1 0 0,0 0 1 0 0,0 0 0 0 0,0 0-1 0 0,0 0 1 0 0,1 0 0 0 0,-1 0-1 0 0,1 0 1 0 0,0-1 0 0 0,0 1-1 0 0,0-1 1 0 0,0 1 0 0 0,0-1 0 0 0,0 1-1 0 0,1-1 1 0 0,3 3 0 0 0,-2-3-6 0 0,0 1 1 0 0,-1-1-1 0 0,1 0 1 0 0,0 0 0 0 0,0 0-1 0 0,1 0 1 0 0,-1-1-1 0 0,0 1 1 0 0,0-1 0 0 0,1 0-1 0 0,7 0 1 0 0,-11-1-71 0 0,0 0 0 0 0,0 0 0 0 0,0 0 0 0 0,0 0 0 0 0,0 0 0 0 0,0 0 0 0 0,-1 0 0 0 0,1-1 0 0 0,0 1 0 0 0,0 0 0 0 0,0-1 0 0 0,0 1 0 0 0,0 0 0 0 0,-1-1-1 0 0,1 1 1 0 0,0-1 0 0 0,0 0 0 0 0,-1 1 0 0 0,1-1 0 0 0,0 0 0 0 0,-1 1 0 0 0,1-1 0 0 0,0-1 0 0 0,0 1-5 0 0,0-1-1 0 0,0 0 0 0 0,-1 0 0 0 0,1 0 1 0 0,-1 0-1 0 0,1 0 0 0 0,-1 0 1 0 0,0 0-1 0 0,1 0 0 0 0,-1-3 0 0 0,-1 0 7 0 0,1-1-1 0 0,-1 1 1 0 0,0-1-1 0 0,0 1 1 0 0,-1 0-1 0 0,1 0 1 0 0,-4-8-1 0 0,3 11-20 0 0,1-1-1 0 0,-1 1 1 0 0,0 0 0 0 0,0 0-1 0 0,0 0 1 0 0,0 0 0 0 0,0 0-1 0 0,-1 0 1 0 0,1 1 0 0 0,-1-1-1 0 0,1 1 1 0 0,-1-1 0 0 0,1 1-1 0 0,-1 0 1 0 0,0 0 0 0 0,0 0-1 0 0,1 0 1 0 0,-1 1 0 0 0,0-1 0 0 0,0 1-1 0 0,0 0 1 0 0,0-1 0 0 0,0 2-1 0 0,-5-1 1 0 0,4 0-2 0 0,-1 1-1 0 0,1 0 1 0 0,-1 0-1 0 0,1 0 1 0 0,-1 0 0 0 0,1 0-1 0 0,0 1 1 0 0,-1 0-1 0 0,1 0 1 0 0,0 0 0 0 0,0 1-1 0 0,1-1 1 0 0,-1 1-1 0 0,-5 5 1 0 0,6-5 14 0 0,0 1 1 0 0,0-1-1 0 0,0 1 1 0 0,1 0-1 0 0,-1 0 1 0 0,1 0-1 0 0,0 1 1 0 0,1-1-1 0 0,-1 0 1 0 0,1 1-1 0 0,0-1 0 0 0,0 1 1 0 0,0-1-1 0 0,0 1 1 0 0,1 0-1 0 0,0 5 1 0 0,0-8 5 0 0,1-1 0 0 0,-1 1 0 0 0,0-1 1 0 0,1 1-1 0 0,-1-1 0 0 0,1 1 0 0 0,0-1 0 0 0,-1 1 1 0 0,1-1-1 0 0,0 0 0 0 0,0 1 0 0 0,0-1 1 0 0,0 0-1 0 0,0 0 0 0 0,0 0 0 0 0,0 0 0 0 0,1 0 1 0 0,-1 0-1 0 0,0 0 0 0 0,0 0 0 0 0,1 0 1 0 0,-1-1-1 0 0,1 1 0 0 0,-1 0 0 0 0,1-1 0 0 0,-1 1 1 0 0,2-1-1 0 0,3 2 9 0 0,-1-1 1 0 0,1 0-1 0 0,-1-1 1 0 0,0 1 0 0 0,1-1-1 0 0,8-1 1 0 0,-9 0-15 0 0,-1 0 0 0 0,1 0 0 0 0,0 0 0 0 0,-1-1 0 0 0,1 1 0 0 0,-1-1 0 0 0,1 0 1 0 0,-1 0-1 0 0,0-1 0 0 0,0 0 0 0 0,0 1 0 0 0,0-1 0 0 0,0 0 0 0 0,-1-1 0 0 0,0 1 0 0 0,1-1 0 0 0,2-4 1 0 0,-4 6-6 0 0,0-1 0 0 0,0 0 0 0 0,-1-1 0 0 0,1 1 0 0 0,-1 0 0 0 0,0 0 0 0 0,0-1 1 0 0,0 1-1 0 0,0-1 0 0 0,0 1 0 0 0,-1-1 0 0 0,1 1 0 0 0,-1-1 0 0 0,0 1 0 0 0,0-1 1 0 0,0 1-1 0 0,-1-1 0 0 0,1 1 0 0 0,-1-1 0 0 0,0 1 0 0 0,0-1 0 0 0,0 1 0 0 0,-1 0 1 0 0,-2-5-1 0 0,1 3-7 0 0,0 0 1 0 0,-1 0 0 0 0,0 0 0 0 0,0 0-1 0 0,0 1 1 0 0,0 0 0 0 0,-1 0 0 0 0,-7-5-1 0 0,10 7-8 0 0,-1 1 0 0 0,0-1 0 0 0,0 1 0 0 0,0-1 0 0 0,0 1 0 0 0,-1 0 0 0 0,1 0 0 0 0,0 1-1 0 0,0-1 1 0 0,-1 0 0 0 0,1 1 0 0 0,-6 0 0 0 0,6 0 11 0 0,1 0 1 0 0,0 1-1 0 0,0-1 1 0 0,0 1-1 0 0,0 0 1 0 0,0-1-1 0 0,0 1 1 0 0,0 0-1 0 0,0 0 1 0 0,0 0-1 0 0,0 0 0 0 0,1 1 1 0 0,-1-1-1 0 0,0 0 1 0 0,1 1-1 0 0,-1-1 1 0 0,1 1-1 0 0,-1 0 1 0 0,1-1-1 0 0,-2 5 1 0 0,0-1 22 0 0,0 0 1 0 0,1 0-1 0 0,-1 0 1 0 0,2 1-1 0 0,-1-1 1 0 0,-1 8 0 0 0,2-9-6 0 0,0 1 0 0 0,0-1 0 0 0,1 1 1 0 0,0-1-1 0 0,0 1 0 0 0,0-1 0 0 0,1 1 1 0 0,-1-1-1 0 0,1 1 0 0 0,0-1 0 0 0,0 1 1 0 0,1-1-1 0 0,-1 0 0 0 0,1 0 0 0 0,0 0 1 0 0,4 8-1 0 0,-3-8 5 0 0,1-1-1 0 0,-1 1 1 0 0,0-1 0 0 0,1 0 0 0 0,0 0-1 0 0,-1 0 1 0 0,1 0 0 0 0,0 0 0 0 0,1-1-1 0 0,-1 0 1 0 0,0 0 0 0 0,1 0 0 0 0,-1 0-1 0 0,1-1 1 0 0,6 1 0 0 0,-9-1-15 0 0,0-1 0 0 0,0 1 1 0 0,0-1-1 0 0,0 0 0 0 0,1 0 0 0 0,-1 0 0 0 0,0 0 0 0 0,0 0 1 0 0,0-1-1 0 0,0 1 0 0 0,0-1 0 0 0,0 1 0 0 0,0-1 1 0 0,0 0-1 0 0,0 1 0 0 0,0-1 0 0 0,3-2 0 0 0,-3 1 7 0 0,0 0 0 0 0,0 0 0 0 0,0 0 0 0 0,0 0 0 0 0,0 0-1 0 0,-1-1 1 0 0,1 1 0 0 0,-1 0 0 0 0,1-1 0 0 0,-1 1 0 0 0,2-6 0 0 0,-1 0 11 0 0,0 0 0 0 0,-1 0 0 0 0,1-1 0 0 0,-2 1 1 0 0,1-1-1 0 0,-1 1 0 0 0,-1-15 0 0 0,0 22-22 0 0,1 0-1 0 0,0 0 0 0 0,0 0 0 0 0,-1 0 0 0 0,1 0 0 0 0,0 0 1 0 0,-1 0-1 0 0,1 0 0 0 0,-1 0 0 0 0,1 0 0 0 0,-1 0 1 0 0,0 0-1 0 0,1 1 0 0 0,-1-1 0 0 0,0 0 0 0 0,0 0 1 0 0,0 1-1 0 0,-1-2 0 0 0,0 1-7 0 0,0 0 1 0 0,0 0-1 0 0,0 0 1 0 0,0 0-1 0 0,0 1 0 0 0,0-1 1 0 0,-1 0-1 0 0,-2 1 1 0 0,0-1-9 0 0,0 1 1 0 0,0 0 0 0 0,0 0 0 0 0,0 0 0 0 0,0 1-1 0 0,0-1 1 0 0,-5 3 0 0 0,7-2 12 0 0,0 0 0 0 0,1 0-1 0 0,-1 1 1 0 0,0 0 0 0 0,1-1 0 0 0,-1 1 0 0 0,1 0-1 0 0,0 0 1 0 0,0 1 0 0 0,-1-1 0 0 0,1 0-1 0 0,1 1 1 0 0,-1-1 0 0 0,0 1 0 0 0,1-1 0 0 0,-1 1-1 0 0,0 3 1 0 0,-2 2 25 0 0,1 0-1 0 0,1 0 0 0 0,-1 0 1 0 0,1 0-1 0 0,0 9 1 0 0,1-16-16 0 0,1 1 0 0 0,0-1 0 0 0,0 1 0 0 0,0-1 0 0 0,0 0 0 0 0,0 1 0 0 0,1-1 0 0 0,-1 1 0 0 0,0-1 0 0 0,1 0 0 0 0,-1 1 0 0 0,1-1 0 0 0,-1 0 0 0 0,1 1 0 0 0,0-1 0 0 0,-1 0 0 0 0,3 3 0 0 0,-2-3 7 0 0,1 1 0 0 0,0-1-1 0 0,-1 0 1 0 0,1 1 0 0 0,0-1 0 0 0,0 0-1 0 0,0 0 1 0 0,0 0 0 0 0,0 0 0 0 0,3 1-1 0 0,2-1 24 0 0,-1 1 1 0 0,1-1-1 0 0,0 0 0 0 0,-1-1 0 0 0,1 0 0 0 0,10-1 0 0 0,-13 1-33 0 0,-1 0 0 0 0,0-1 0 0 0,0 0-1 0 0,0 1 1 0 0,0-1 0 0 0,0 0 0 0 0,0-1 0 0 0,0 1 0 0 0,0 0-1 0 0,0-1 1 0 0,3-2 0 0 0,-4 2 4 0 0,0 1 1 0 0,-1-1-1 0 0,1 0 1 0 0,-1 0-1 0 0,1 0 0 0 0,-1 0 1 0 0,0 0-1 0 0,0 0 1 0 0,0 0-1 0 0,0 0 0 0 0,0 0 1 0 0,0 0-1 0 0,0-1 0 0 0,-1 1 1 0 0,1 0-1 0 0,-1-4 1 0 0,1 0-10 0 0,-1 1 1 0 0,0-1 0 0 0,-1 0 0 0 0,1 1 0 0 0,-1-1-1 0 0,0 1 1 0 0,-1-1 0 0 0,1 1 0 0 0,-1 0 0 0 0,0-1-1 0 0,0 1 1 0 0,-4-5 0 0 0,3 4 3 0 0,-1 0 0 0 0,0 0-1 0 0,0 1 1 0 0,-1-1 0 0 0,0 1-1 0 0,0 0 1 0 0,0 0 0 0 0,0 1 0 0 0,-9-6-1 0 0,12 9-12 0 0,1 0 0 0 0,-1-1-1 0 0,0 1 1 0 0,0 0 0 0 0,-1 1-1 0 0,1-1 1 0 0,0 0 0 0 0,0 0-1 0 0,0 1 1 0 0,0 0 0 0 0,-1-1 0 0 0,1 1-1 0 0,0 0 1 0 0,0 0 0 0 0,-1 0-1 0 0,1 0 1 0 0,-4 1 0 0 0,5 0 12 0 0,-1 0 0 0 0,0 0 0 0 0,0-1 0 0 0,0 2 0 0 0,1-1 1 0 0,-1 0-1 0 0,1 0 0 0 0,-1 0 0 0 0,1 1 0 0 0,-1-1 0 0 0,1 1 0 0 0,0-1 1 0 0,-1 1-1 0 0,1 0 0 0 0,0-1 0 0 0,0 1 0 0 0,0 0 0 0 0,1 0 1 0 0,-2 3-1 0 0,-1 3 4 0 0,1 0 0 0 0,0 0 0 0 0,0 1 1 0 0,1-1-1 0 0,0 1 0 0 0,0-1 1 0 0,1 1-1 0 0,1 16 0 0 0,0-21 8 0 0,-1 1-1 0 0,1-1 1 0 0,0 1-1 0 0,0-1 1 0 0,1 0-1 0 0,-1 1 1 0 0,1-1-1 0 0,0 0 1 0 0,0 0-1 0 0,0 0 1 0 0,1 0-1 0 0,0 0 1 0 0,-1-1-1 0 0,1 1 1 0 0,1-1-1 0 0,-1 0 1 0 0,0 0 0 0 0,6 4-1 0 0,-9-6 1 0 0,1-1 0 0 0,0 1 0 0 0,0-1 0 0 0,0 1 0 0 0,0-1 0 0 0,0 0 0 0 0,0 1 0 0 0,0-1 0 0 0,0 0 0 0 0,0 1 0 0 0,0-1-1 0 0,0 0 1 0 0,0 0 0 0 0,0 0 0 0 0,2 0 0 0 0,-2 0-7 0 0,-1-1-1 0 0,1 1 1 0 0,-1 0 0 0 0,1-1-1 0 0,0 1 1 0 0,-1 0-1 0 0,1-1 1 0 0,-1 1 0 0 0,1 0-1 0 0,-1-1 1 0 0,1 1-1 0 0,-1-1 1 0 0,1 1-1 0 0,-1-1 1 0 0,1 1 0 0 0,-1-1-1 0 0,1 0 1 0 0,-1 0-1 0 0,1-2-4 0 0,0 0-1 0 0,0 1 1 0 0,0-1-1 0 0,0 0 1 0 0,-1 0-1 0 0,1 0 0 0 0,-1 0 1 0 0,0-6-1 0 0,-1-1-7 0 0,0 0-1 0 0,0 0 1 0 0,-1 0-1 0 0,0 0 1 0 0,-7-16-1 0 0,7 21-3 0 0,0 0 0 0 0,0 0 0 0 0,-1 0 0 0 0,0 0 0 0 0,0 1 1 0 0,0-1-1 0 0,0 1 0 0 0,-1 0 0 0 0,0 0 0 0 0,0 0 0 0 0,-8-6 0 0 0,11 10 13 0 0,0-1-1 0 0,0 0 1 0 0,0 1 0 0 0,1-1 0 0 0,-1 1 0 0 0,0-1 0 0 0,-1 1 0 0 0,1 0 0 0 0,0-1 0 0 0,0 1 0 0 0,0 0-1 0 0,0 0 1 0 0,0 0 0 0 0,0 0 0 0 0,0 0 0 0 0,0 0 0 0 0,0 0 0 0 0,0 0 0 0 0,-1 0 0 0 0,1 0 0 0 0,0 0 0 0 0,0 1-1 0 0,0-1 1 0 0,0 1 0 0 0,0-1 0 0 0,0 0 0 0 0,0 1 0 0 0,0 0 0 0 0,0-1 0 0 0,1 1 0 0 0,-1 0 0 0 0,0-1-1 0 0,0 1 1 0 0,0 0 0 0 0,1 0 0 0 0,-1 0 0 0 0,0-1 0 0 0,1 1 0 0 0,-2 2 0 0 0,-1 3-8 0 0,0 0 1 0 0,1 0-1 0 0,-1 0 1 0 0,1 0-1 0 0,-1 8 1 0 0,0-6 37 0 0,2 1-1 0 0,-1-1 1 0 0,0 16 0 0 0,2-21-10 0 0,0 0 0 0 0,1 0 1 0 0,-1 0-1 0 0,0 0 0 0 0,1 0 0 0 0,0 0 1 0 0,0 0-1 0 0,0 0 0 0 0,0-1 0 0 0,0 1 0 0 0,0 0 1 0 0,1-1-1 0 0,-1 1 0 0 0,4 3 0 0 0,-1-2 6 0 0,0 0-1 0 0,0-1 0 0 0,0 1 1 0 0,1-1-1 0 0,-1 0 0 0 0,1 0 0 0 0,5 2 1 0 0,-8-4-23 0 0,0-1 0 0 0,-1 1 0 0 0,1 0 0 0 0,0-1 0 0 0,0 1 0 0 0,0-1 0 0 0,0 0 0 0 0,0 0 0 0 0,0 0 0 0 0,3 0-1 0 0,-4 0-16 0 0,1 0 0 0 0,-1-1 0 0 0,0 1 0 0 0,0-1 0 0 0,0 1 0 0 0,0 0 0 0 0,0-1 0 0 0,-1 0-1 0 0,1 1 1 0 0,0-1 0 0 0,0 0 0 0 0,0 1 0 0 0,0-1 0 0 0,-1 0 0 0 0,1 0 0 0 0,0 1-1 0 0,-1-1 1 0 0,1 0 0 0 0,0 0 0 0 0,0-2 0 0 0,1-1-428 0 0,-1-1-1 0 0,1 0 1 0 0,-1 1-1 0 0,0-1 1 0 0,0 1-1 0 0,-1-6 1 0 0,1-28-6861 0 0,-1 26 3277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06.8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327 1 2208 0 0,'16'1'7728'0'0,"-8"0"-6305"0"0,-7 0-1280 0 0,-1-1 0 0 0,1 0 0 0 0,-1 0 0 0 0,1 1 0 0 0,-1-1 0 0 0,1 0 0 0 0,-1 1 0 0 0,1-1 0 0 0,-1 0 0 0 0,1 1 0 0 0,-1-1 0 0 0,0 1 0 0 0,1-1 0 0 0,-1 1 0 0 0,0-1 0 0 0,1 1-1 0 0,-1-1 1 0 0,0 1 0 0 0,1-1 0 0 0,-1 1 0 0 0,0-1 0 0 0,0 1 0 0 0,0 0 0 0 0,0-1 0 0 0,0 1 0 0 0,0-1 0 0 0,1 1 0 0 0,-1 0 0 0 0,0-1 0 0 0,-1 1 0 0 0,1-1 0 0 0,0 1 0 0 0,0 0 0 0 0,0-1-1 0 0,0 1 1 0 0,-1 0 0 0 0,1 0-118 0 0,0 0 118 0 0,0 1 1 0 0,-1-1-1 0 0,1 0 0 0 0,-1 1 0 0 0,1-1 0 0 0,-1 1 0 0 0,-1 2 0 0 0,-15 25 1799 0 0,13-21-1705 0 0,-1-1 1 0 0,0 1-1 0 0,-1-1 1 0 0,1 0-1 0 0,-1 0 1 0 0,-1-1-1 0 0,1 0 0 0 0,-1 0 1 0 0,0 0-1 0 0,-1-1 1 0 0,-14 8-1 0 0,15-9-141 0 0,0-1 1 0 0,0 0-1 0 0,-1-1 0 0 0,1 1 1 0 0,-1-1-1 0 0,1-1 1 0 0,-1 0-1 0 0,0 0 0 0 0,0 0 1 0 0,0-1-1 0 0,0 0 0 0 0,1-1 1 0 0,-1 0-1 0 0,-8-1 0 0 0,5-1-14 0 0,1 0-1 0 0,-1 0 1 0 0,1-1-1 0 0,-1 0 1 0 0,1 0-1 0 0,-13-9 1 0 0,19 10-234 0 0,1 0 0 0 0,0 1 0 0 0,-1-1 0 0 0,1 0 0 0 0,0-1 0 0 0,0 1 1 0 0,1 0-1 0 0,-4-5 0 0 0,5 5-264 0 0,-1 0 0 0 0,1 0 0 0 0,0 0 0 0 0,0 0 0 0 0,0-1 0 0 0,0 1 0 0 0,0 0 0 0 0,1 0 0 0 0,0-1 0 0 0,-1 1 0 0 0,1 0 0 0 0,1-4 0 0 0,2-19-6929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5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876 514 2512 0 0,'-6'-16'1621'0'0,"-1"-1"5341"0"0,7 30-6188 0 0,-2 1-1 0 0,1-1 1 0 0,-7 21-1 0 0,-16 42 524 0 0,-15 16 104 0 0,31-74-1160 0 0,-13 28 346 0 0,-5 14-15 0 0,24-53-504 0 0,1-5-34 0 0,3-7 23 0 0,-1 4-48 0 0,11-22 95 0 0,10-27 0 0 0,43-122-174 0 0,-49 126-100 0 0,12-46-154 0 0,-23 77 304 0 0,-5 12 81 0 0,-2 2-30 0 0,2 2-34 0 0,-1-1 0 0 0,1 0 0 0 0,-1 0 1 0 0,1 1-1 0 0,0-1 0 0 0,-1 1 0 0 0,1-1 0 0 0,0 0 1 0 0,-1 1-1 0 0,1-1 0 0 0,0 1 0 0 0,0-1 0 0 0,-1 0 0 0 0,1 1 1 0 0,0-1-1 0 0,0 2 0 0 0,-9 38-20 0 0,0 0-109 0 0,-13 35 290 0 0,-14 53 320 0 0,34-114-396 0 0,-3 20-1 0 0,5-34-84 0 0,0 0 1 0 0,0 0 0 0 0,0 0-1 0 0,0 1 1 0 0,0-1 0 0 0,0 0-1 0 0,0 0 1 0 0,0 0 0 0 0,0 1-1 0 0,0-1 1 0 0,0 0 0 0 0,0 0-1 0 0,0 1 1 0 0,0-1 0 0 0,0 0-1 0 0,0 0 1 0 0,0 0 0 0 0,0 1-1 0 0,0-1 1 0 0,0 0 0 0 0,1 0-1 0 0,-1 0 1 0 0,0 0 0 0 0,0 1-1 0 0,0-1 1 0 0,0 0 0 0 0,0 0-1 0 0,1 0 1 0 0,-1 0 0 0 0,0 1 0 0 0,5-3-12 0 0,-3 1-2 0 0,0 0-1 0 0,-1 0 1 0 0,0-1-1 0 0,1 1 1 0 0,-1 0 0 0 0,0-1-1 0 0,0 1 1 0 0,0-1-1 0 0,0 1 1 0 0,2-4 0 0 0,7-20-142 0 0,-7 17 107 0 0,9-27-311 0 0,-2 0-1 0 0,11-61 0 0 0,-13 34 157 0 0,-8 57 214 0 0,-1 5-50 0 0,-1 6-51 0 0,1 3 83 0 0,0 12 0 0 0,-1-3-33 0 0,0 20 20 0 0,-1 3 55 0 0,-10 53-1 0 0,10-85 29 0 0,-7 19-1 0 0,6-20 48 0 0,1 0 1 0 0,-3 13 0 0 0,6-20-64 0 0,0-2-17 0 0,3-5 26 0 0,31-104-23 0 0,-18 56-159 0 0,-15 55-18 0 0,0 6 114 0 0,0 9 28 0 0,-1 5 21 0 0,-1-1 1 0 0,-1 0-1 0 0,-1 0 0 0 0,0 0 1 0 0,-10 28-1 0 0,11-42-5 0 0,2-5-2 0 0,0 0 1 0 0,0 1 0 0 0,-1-1-1 0 0,1 0 1 0 0,0 0 0 0 0,-1 1-1 0 0,1-1 1 0 0,-1 0 0 0 0,0 0-1 0 0,1 0 1 0 0,-1 0-1 0 0,0 0 1 0 0,0 0 0 0 0,0 0-1 0 0,1 0 1 0 0,-1 0 0 0 0,-2 1-1 0 0,3-2-3 0 0,-1 1 0 0 0,1-1 0 0 0,0 0 0 0 0,0 0 0 0 0,-1 0 0 0 0,1 0 0 0 0,0 0 0 0 0,-1 0 0 0 0,1 0 0 0 0,0 0 0 0 0,-1 0-1 0 0,1 0 1 0 0,0 0 0 0 0,0 0 0 0 0,-1 0 0 0 0,1 0 0 0 0,0 0 0 0 0,-1 0 0 0 0,1 0 0 0 0,0 0 0 0 0,0-1 0 0 0,-1 1 0 0 0,1 0 0 0 0,0 0-1 0 0,0 0 1 0 0,-1 0 0 0 0,1-1 0 0 0,0 1 0 0 0,0 0 0 0 0,-1 0 0 0 0,1 0 0 0 0,0-1 0 0 0,-6-9 106 0 0,5 4-99 0 0,-1 1 0 0 0,1 0-1 0 0,-1-1 1 0 0,2 1-1 0 0,-2-7 1 0 0,2-29-43 0 0,0 29 62 0 0,1-20 0 0 0,1 1 0 0 0,11-56 0 0 0,-13 83-27 0 0,1 1 0 0 0,0-1-1 0 0,0 0 1 0 0,0 1 0 0 0,1-1 0 0 0,-1 1 0 0 0,1-1 0 0 0,0 1 0 0 0,3-5 0 0 0,-5 8-8 0 0,0 0 0 0 0,0-1 0 0 0,0 1 0 0 0,0 0 0 0 0,0 0 0 0 0,1 0 0 0 0,-1 0 0 0 0,0-1 0 0 0,0 1 0 0 0,0 0 0 0 0,0 0 0 0 0,0 0 0 0 0,1 0 0 0 0,-1 0 0 0 0,0 0 0 0 0,0-1 0 0 0,0 1 0 0 0,1 0 0 0 0,-1 0 0 0 0,0 0 0 0 0,0 0 0 0 0,0 0 0 0 0,1 0 0 0 0,-1 0 0 0 0,0 0 0 0 0,0 0 0 0 0,0 0 0 0 0,1 0 0 0 0,-1 0 0 0 0,0 0 0 0 0,0 0 0 0 0,0 0 0 0 0,1 0 0 0 0,-1 0 0 0 0,0 0 0 0 0,0 0 0 0 0,0 0 0 0 0,1 0 0 0 0,-1 0 0 0 0,0 1 0 0 0,0-1 0 0 0,0 0 0 0 0,0 0 0 0 0,1 0 0 0 0,-1 0 0 0 0,0 0 0 0 0,0 0 0 0 0,0 1 0 0 0,0-1 0 0 0,0 0 0 0 0,1 0 0 0 0,-1 0 0 0 0,0 0 0 0 0,0 1 0 0 0,0-1 0 0 0,0 0 0 0 0,0 0 0 0 0,0 0 0 0 0,0 1 0 0 0,3 13-80 0 0,-3-8 96 0 0,0-1-1 0 0,0 1 1 0 0,-1-1-1 0 0,1 1 0 0 0,-1 0 1 0 0,0-1-1 0 0,-4 9 1 0 0,-17 38 36 0 0,21-49-47 0 0,-10 18 70 0 0,-20 27 1 0 0,19-30-43 0 0,-15 29 0 0 0,25-43 0 0 0,1-8 26 0 0,8-37-150 0 0,13-43 0 0 0,-4 19-165 0 0,-7 18 140 0 0,-6 26 104 0 0,1 1 1 0 0,1-1 0 0 0,10-23 0 0 0,-11 37-37 0 0,-4 7 52 0 0,0 0 1 0 0,0 0 0 0 0,0 0 0 0 0,0-1 0 0 0,0 1-1 0 0,0 0 1 0 0,0 0 0 0 0,0 0 0 0 0,0 0 0 0 0,0 0-1 0 0,1 0 1 0 0,-1 0 0 0 0,0 0 0 0 0,0 0 0 0 0,0 0 0 0 0,0 0-1 0 0,0 0 1 0 0,0 0 0 0 0,0 0 0 0 0,0 0 0 0 0,0 0-1 0 0,1 0 1 0 0,-1 0 0 0 0,0 0 0 0 0,0 0 0 0 0,0 0-1 0 0,0 0 1 0 0,0 0 0 0 0,0 0 0 0 0,1 0 0 0 0,-1 0 9 0 0,0 1 0 0 0,0-1 0 0 0,1 1 0 0 0,-1-1 0 0 0,0 1 0 0 0,0-1 0 0 0,1 1 0 0 0,-1 0 0 0 0,0-1 0 0 0,0 1 0 0 0,0-1 0 0 0,0 1 0 0 0,0 0 0 0 0,0-1 0 0 0,0 1 0 0 0,0 6 30 0 0,-1-1 0 0 0,1 1-1 0 0,-1-1 1 0 0,-1 1-1 0 0,1-1 1 0 0,-5 11-1 0 0,-19 37 56 0 0,23-49-85 0 0,-10 16 44 0 0,-1-1 0 0 0,-29 37 0 0 0,40-54-28 0 0,0 0-1 0 0,-1 0 0 0 0,1 0 0 0 0,-1 0 0 0 0,0-1 1 0 0,0 1-1 0 0,0-1 0 0 0,0 0 0 0 0,0 0 0 0 0,-5 3 1 0 0,8-5-21 0 0,-1 0 1 0 0,1 0-1 0 0,-1 0 1 0 0,1 0 0 0 0,0 1-1 0 0,-1-1 1 0 0,1 0 0 0 0,0 0-1 0 0,-1 0 1 0 0,1 0-1 0 0,-1 0 1 0 0,1 0 0 0 0,0 0-1 0 0,-1 0 1 0 0,1 0 0 0 0,0 0-1 0 0,-1 0 1 0 0,1 0 0 0 0,-1 0-1 0 0,1-1 1 0 0,0 1-1 0 0,-1 0 1 0 0,1 0 0 0 0,0 0-1 0 0,-1 0 1 0 0,0-1 0 0 0,1 0-4 0 0,0 0 0 0 0,-1 1 1 0 0,1-1-1 0 0,0 0 0 0 0,-1 0 1 0 0,1 0-1 0 0,0 0 1 0 0,0 1-1 0 0,0-1 0 0 0,-1 0 1 0 0,1-1-1 0 0,0-6-2 0 0,1 1-1 0 0,0 0 1 0 0,0 0-1 0 0,0 0 1 0 0,1 0-1 0 0,4-12 1 0 0,-4 13-8 0 0,24-69-206 0 0,4 2 1 0 0,40-71-1 0 0,-65 134 181 0 0,-4 8 28 0 0,0 0 0 0 0,0 0-1 0 0,0 0 1 0 0,0 0 0 0 0,2-2 0 0 0,-5 8 36 0 0,0-1 0 0 0,0 1 0 0 0,0 0 0 0 0,0-1 0 0 0,1 1 0 0 0,-2 8 0 0 0,-1-1 1 0 0,-66 177-52 0 0,42-119 159 0 0,-28 65 276 0 0,52-127-270 0 0,3-10-88 0 0,4-8 3 0 0,16-43-14 0 0,-4 15-99 0 0,59-185-214 0 0,-25 72-2 0 0,-42 132 253 0 0,-7 18-24 0 0,-3 6 78 0 0,-2 7 54 0 0,-22 86 153 0 0,-7 23-23 0 0,-4-14-231 0 0,7-24 626 0 0,39-106-401 0 0,36-81-240 0 0,8-21-147 0 0,-41 95 21 0 0,-1-1-1 0 0,5-34 1 0 0,-12 50 108 0 0,-2 1 1 0 0,0-21-1 0 0,-1 36 44 0 0,0 0-1 0 0,0 0 0 0 0,0 0 1 0 0,0-1-1 0 0,0 1 1 0 0,0 0-1 0 0,0 0 0 0 0,0 0 1 0 0,0 0-1 0 0,0 0 1 0 0,0 0-1 0 0,0 0 0 0 0,0 0 1 0 0,0 0-1 0 0,0 0 1 0 0,0 0-1 0 0,0-1 0 0 0,0 1 1 0 0,0 0-1 0 0,0 0 0 0 0,0 0 1 0 0,0 0-1 0 0,0 0 1 0 0,0 0-1 0 0,0 0 0 0 0,0 0 1 0 0,0 0-1 0 0,0 0 1 0 0,0 0-1 0 0,0 0 0 0 0,0 0 1 0 0,0 0-1 0 0,1-1 1 0 0,-1 1-1 0 0,0 0 0 0 0,0 0 1 0 0,0 0-1 0 0,0 0 0 0 0,0 0 1 0 0,0 0-1 0 0,0 0 1 0 0,0 0-1 0 0,0 0 0 0 0,0 0 1 0 0,0 0-1 0 0,0 0 1 0 0,1 0-1 0 0,2 4 15 0 0,4 8-47 0 0,-4-4 33 0 0,-1 0 0 0 0,0 0-1 0 0,-1 0 1 0 0,0 0 0 0 0,0 1 0 0 0,-1 15 0 0 0,-1-3-3 0 0,-8 35 0 0 0,-18 52-33 0 0,12-50 43 0 0,13-46 42 0 0,2-12-51 0 0,0 0 0 0 0,0 0 0 0 0,0 0 0 0 0,0 0 0 0 0,0 0 0 0 0,0 0 0 0 0,1-1-1 0 0,-1 1 1 0 0,0 0 0 0 0,0 0 0 0 0,0 0 0 0 0,0 0 0 0 0,0 0 0 0 0,0 0 0 0 0,0 0 0 0 0,0 0 0 0 0,0 0 0 0 0,0 0 0 0 0,0 0 0 0 0,0 0 0 0 0,0 0 0 0 0,0 0 0 0 0,0 0-1 0 0,0 0 1 0 0,1 0 0 0 0,-1 0 0 0 0,0 0 0 0 0,0 0 0 0 0,0 0 0 0 0,0 0 0 0 0,0 0 0 0 0,0 0 0 0 0,0 0 0 0 0,0 0 0 0 0,0 0 0 0 0,0 0 0 0 0,0 0 0 0 0,0 0-1 0 0,0 0 1 0 0,0 0 0 0 0,0 0 0 0 0,0 1 0 0 0,1-1 0 0 0,-1 0 0 0 0,0 0 0 0 0,0 0 0 0 0,0 0 0 0 0,0 0 0 0 0,0 0 0 0 0,0 0 0 0 0,0 0 0 0 0,0 0 0 0 0,0 0 0 0 0,0 0-1 0 0,0 0 1 0 0,0 0 0 0 0,0 0 0 0 0,0 0 0 0 0,0 0 0 0 0,0 1 0 0 0,0-1 0 0 0,0 0 0 0 0,0 0 0 0 0,0 0 0 0 0,0 0 0 0 0,0 0 0 0 0,1-1 16 0 0,0-1 1 0 0,-1 1-1 0 0,1 0 1 0 0,0-1-1 0 0,-1 1 1 0 0,2-3-1 0 0,13-47-10 0 0,-1-1 0 0 0,-4 0-1 0 0,9-92 1 0 0,-19 132-29 0 0,2-5-23 0 0,2-16 0 0 0,-4 33 41 0 0,0 0 0 0 0,0-1 0 0 0,0 1 0 0 0,0 0 1 0 0,0 0-1 0 0,0 0 0 0 0,0 0 0 0 0,0 0 0 0 0,0 0 0 0 0,0 0 0 0 0,0 0 0 0 0,0 0 0 0 0,0 0 1 0 0,0 0-1 0 0,0 0 0 0 0,0 0 0 0 0,0 0 0 0 0,0 0 0 0 0,0 0 0 0 0,0 0 0 0 0,0 0 0 0 0,0 0 1 0 0,0 0-1 0 0,0 0 0 0 0,0 0 0 0 0,0-1 0 0 0,0 1 0 0 0,1 0 0 0 0,-1 0 0 0 0,0 0 0 0 0,0 0 1 0 0,0 0-1 0 0,0 0 0 0 0,0 0 0 0 0,0 0 0 0 0,0 0 0 0 0,0 0 0 0 0,0 0 0 0 0,0 0 0 0 0,0 0 1 0 0,0 0-1 0 0,0 0 0 0 0,0 0 0 0 0,0 0 0 0 0,0 0 0 0 0,0 0 0 0 0,0 0 0 0 0,0 0 0 0 0,0 0 1 0 0,1 0-1 0 0,-1 0 0 0 0,0 0 0 0 0,0 0 0 0 0,0 0 0 0 0,0 0 0 0 0,0 0 0 0 0,0 1 0 0 0,0-1 1 0 0,0 0-1 0 0,3 3-33 0 0,-3-3 28 0 0,2 3 10 0 0,0 0 0 0 0,-1 0 0 0 0,1 0 0 0 0,-1 1 0 0 0,0-1 0 0 0,0 0 0 0 0,0 1-1 0 0,0-1 1 0 0,-1 0 0 0 0,1 6 0 0 0,0 5 4 0 0,-1 17 0 0 0,0-28-6 0 0,-2 9 37 0 0,1 1-1 0 0,-2-1 1 0 0,1 1 0 0 0,-2-1 0 0 0,0 0-1 0 0,0 0 1 0 0,-1 0 0 0 0,-8 14-1 0 0,7-16 63 0 0,1 0-1 0 0,-5 17 0 0 0,18-52 20 0 0,16-58-436 0 0,-8-4-243 0 0,-15 70 514 0 0,0 1 0 0 0,0-1 0 0 0,-3-21 0 0 0,1 33 9 0 0,0-1 0 0 0,-2-6-1 0 0,1 4 21 0 0,2 8 16 0 0,0 0 0 0 0,-1-1 1 0 0,1 1-1 0 0,0 0 0 0 0,0 0 0 0 0,0 0 0 0 0,0-1 0 0 0,0 1 0 0 0,0 0 0 0 0,0 0 0 0 0,0-1 0 0 0,0 1 0 0 0,0 0 0 0 0,0 0 0 0 0,0 0 0 0 0,1-1 0 0 0,-1 1 1 0 0,0 0-1 0 0,0 0 0 0 0,0-1 0 0 0,0 1 0 0 0,0 0 0 0 0,0 0 0 0 0,0 0 0 0 0,1 0 0 0 0,-1-1 0 0 0,0 1 0 0 0,0 0 0 0 0,0 0 0 0 0,0 0 0 0 0,1 0 1 0 0,-1-1-1 0 0,9-1-11 0 0,-8 2 23 0 0,0 0-1 0 0,-1 0 0 0 0,1 0 0 0 0,0 0 0 0 0,0-1 0 0 0,0 1 0 0 0,-1 0 0 0 0,1 0 0 0 0,0-1 0 0 0,0 1 0 0 0,0-1 0 0 0,0-1-1 0 0,-1 0 0 0 0,0 0 0 0 0,1 0 0 0 0,-1 1 0 0 0,0-1 0 0 0,0 0 0 0 0,-1-3 0 0 0,1-10-57 0 0,0 15 46 0 0,0 0 0 0 0,0 0 1 0 0,0 0-1 0 0,0 0 1 0 0,0 0-1 0 0,0 0 1 0 0,0 0-1 0 0,0 0 1 0 0,0 0-1 0 0,0 0 1 0 0,0 0-1 0 0,0 0 1 0 0,0 0-1 0 0,0 0 1 0 0,0 0-1 0 0,0 0 1 0 0,0 0-1 0 0,0 0 1 0 0,1 0-1 0 0,-1 0 1 0 0,0 0-1 0 0,0 0 1 0 0,0 0-1 0 0,0 0 1 0 0,0 0-1 0 0,0 0 1 0 0,0 0-1 0 0,0 0 1 0 0,0 0-1 0 0,0 0 1 0 0,0 0-1 0 0,0 0 1 0 0,0 0-1 0 0,0 0 1 0 0,0 0-1 0 0,0 0 1 0 0,0 0-1 0 0,0 0 1 0 0,0 0-1 0 0,0 0 1 0 0,0 0-1 0 0,0 0 1 0 0,0 0-1 0 0,0 0 1 0 0,0 0-1 0 0,0-1 1 0 0,0 1-1 0 0,0 0 1 0 0,0 0-1 0 0,0 0 1 0 0,0 0-1 0 0,3 6 45 0 0,-2 3-26 0 0,0 1 0 0 0,0 18 0 0 0,-4 22 6 0 0,2-39-27 0 0,-24 209 242 0 0,21-192-240 0 0,0 34 4 0 0,3-46-20 0 0,0-10 149 0 0,1-6-126 0 0,0 0 0 0 0,0 0 0 0 0,0 0 0 0 0,0 0 0 0 0,0 0 0 0 0,-1 0 0 0 0,1 0 0 0 0,0 0 0 0 0,0 0 0 0 0,0 0 0 0 0,0 0 1 0 0,0 0-1 0 0,0 0 0 0 0,0 0 0 0 0,0 0 0 0 0,0 0 0 0 0,0 0 0 0 0,0 0 0 0 0,0 0 0 0 0,-1 0 0 0 0,1 0 0 0 0,0 0 0 0 0,0 0 0 0 0,0 0 0 0 0,0 0 0 0 0,0 0 0 0 0,0 0 0 0 0,0 0 0 0 0,0-1 0 0 0,0 1 0 0 0,0 0 0 0 0,0 0 0 0 0,0 0 1 0 0,0 0-1 0 0,0 0 0 0 0,0 0 0 0 0,0 0 0 0 0,-4-12 61 0 0,2-2-2 0 0,0 1 1 0 0,0-25-1 0 0,2 32-70 0 0,1-33-90 0 0,2 0 1 0 0,1-1 0 0 0,10-41-1 0 0,-12 72 67 0 0,-2 6 12 0 0,1 0 0 0 0,-1 0 0 0 0,1 1 1 0 0,0-1-1 0 0,0 0 0 0 0,0 0 1 0 0,2-2-1 0 0,-3 5 17 0 0,0-1 0 0 0,0 1 0 0 0,0 0 0 0 0,0 0 0 0 0,0 0 0 0 0,0 0 0 0 0,0 0 0 0 0,1 0 0 0 0,-1 0 0 0 0,0 0 0 0 0,0 0 0 0 0,0 0 0 0 0,0 0 0 0 0,0 0 0 0 0,0 0 0 0 0,0 0 1 0 0,0 0-1 0 0,0 0 0 0 0,0 0 0 0 0,0 0 0 0 0,1 0 0 0 0,-1-1 0 0 0,0 1 0 0 0,0 0 0 0 0,0 0 0 0 0,0 0 0 0 0,0 0 0 0 0,0 1 0 0 0,0-1 0 0 0,0 0 0 0 0,0 0 0 0 0,1 0 0 0 0,-1 0 0 0 0,0 0 0 0 0,0 0 0 0 0,0 0 0 0 0,0 0 0 0 0,0 0 0 0 0,0 0 0 0 0,0 0 1 0 0,0 0-1 0 0,0 0 0 0 0,0 0 0 0 0,0 0 0 0 0,0 0 0 0 0,1 0 0 0 0,-1 0 0 0 0,0 0 0 0 0,0 1 0 0 0,0-1 0 0 0,0 0 0 0 0,0 0 0 0 0,0 0 0 0 0,0 0 0 0 0,0 0 0 0 0,0 0 0 0 0,0 0 0 0 0,0 0 0 0 0,0 0 0 0 0,0 0 0 0 0,0 1 0 0 0,0-1 0 0 0,2 7-15 0 0,-1 3 16 0 0,0 1 0 0 0,0-1 0 0 0,-1 1 0 0 0,-3 19 0 0 0,-11 42 94 0 0,-2-5-4 0 0,-8 40-150 0 0,22-95 69 0 0,1-7 76 0 0,1-8 29 0 0,1-18-16 0 0,-3-92 140 0 0,4-74-152 0 0,0 173-97 0 0,-2 14 11 0 0,0 0 1 0 0,0 0 0 0 0,0 0-1 0 0,0 0 1 0 0,0 0-1 0 0,0 0 1 0 0,0 0 0 0 0,0-1-1 0 0,0 1 1 0 0,0 0 0 0 0,0 0-1 0 0,0 0 1 0 0,0 0-1 0 0,0 0 1 0 0,0 0 0 0 0,0 0-1 0 0,0 0 1 0 0,0 0-1 0 0,0 0 1 0 0,0 0 0 0 0,0 0-1 0 0,0 0 1 0 0,0 0 0 0 0,0 0-1 0 0,0 0 1 0 0,0 0-1 0 0,0 0 1 0 0,1 0 0 0 0,-1 0-1 0 0,0 0 1 0 0,0 0 0 0 0,0 0-1 0 0,0 0 1 0 0,0 0-1 0 0,0 0 1 0 0,0 0 0 0 0,0 0-1 0 0,0 0 1 0 0,0 0 0 0 0,0 0-1 0 0,0 0 1 0 0,0 0-1 0 0,0 0 1 0 0,0 0 0 0 0,0 0-1 0 0,0 0 1 0 0,0 0-1 0 0,0 0 1 0 0,0 0 0 0 0,0 0-1 0 0,0 0 1 0 0,0 0 0 0 0,0 0-1 0 0,0 0 1 0 0,0 0-1 0 0,0 0 1 0 0,0 0 0 0 0,0 0-1 0 0,0 0 1 0 0,0 0 0 0 0,0 0-1 0 0,0 0 1 0 0,1 0-1 0 0,-1 0 1 0 0,0 0 0 0 0,0 0-1 0 0,0 0 1 0 0,1 7-50 0 0,2 14 29 0 0,-2 0 0 0 0,0 1 0 0 0,-3 24 0 0 0,-11 64 46 0 0,-13 27-230 0 0,2-22 251 0 0,18-75-55 0 0,1-7 35 0 0,-15 57 0 0 0,16-82 47 0 0,4-8-69 0 0,0 0-1 0 0,0 0 0 0 0,0 0 0 0 0,-1 0 0 0 0,1 0 1 0 0,0 1-1 0 0,0-1 0 0 0,0 0 0 0 0,0 0 1 0 0,0 0-1 0 0,0 0 0 0 0,0 0 0 0 0,-1 0 0 0 0,1 0 1 0 0,0 0-1 0 0,0 0 0 0 0,0 0 0 0 0,0 0 0 0 0,0 0 1 0 0,-1 0-1 0 0,1 0 0 0 0,0 0 0 0 0,0 0 1 0 0,0 0-1 0 0,0 0 0 0 0,0 0 0 0 0,0 0 0 0 0,-1 0 1 0 0,1 0-1 0 0,0 0 0 0 0,-1-1 4 0 0,1 0 1 0 0,-1 1-1 0 0,0-1 1 0 0,1 0-1 0 0,-1 0 1 0 0,1 0-1 0 0,-1 1 0 0 0,1-1 1 0 0,0 0-1 0 0,-1 0 1 0 0,1 0-1 0 0,0-1 0 0 0,-3-8 4 0 0,1-1-1 0 0,1 0 1 0 0,0 0-1 0 0,0 0 1 0 0,2-14-1 0 0,-1 4 46 0 0,4-30-64 0 0,-2 31 77 0 0,-2 13-80 0 0,0 6 18 0 0,0 1 0 0 0,0 0 0 0 0,0 0 0 0 0,0-1 1 0 0,0 1-1 0 0,0 0 0 0 0,0-1 0 0 0,0 1 0 0 0,0 0 0 0 0,0-1 1 0 0,0 1-1 0 0,0 0 0 0 0,0 0 0 0 0,0-1 0 0 0,0 1 0 0 0,0 0 0 0 0,-1 0 1 0 0,1-1-1 0 0,0 1 0 0 0,0-1 0 0 0,-2 4 2 0 0,-24 90 35 0 0,26-91-11 0 0,-1 0 0 0 0,0-1 1 0 0,1 1-1 0 0,-1-1 0 0 0,0 0 0 0 0,-1 3 0 0 0,1-4-25 0 0,1 1-1 0 0,0-1 1 0 0,0 0 0 0 0,-1 1 0 0 0,1-1 0 0 0,0 0 0 0 0,-1 0-1 0 0,1 0 1 0 0,0 1 0 0 0,-1-1 0 0 0,1 0 0 0 0,0 0 0 0 0,-1 0 0 0 0,1 0-1 0 0,0 0 1 0 0,-1 0 0 0 0,1 0 0 0 0,-1 0 0 0 0,1 1 0 0 0,0-1-1 0 0,-1 0 1 0 0,1-1 0 0 0,0 1 0 0 0,-1 0 0 0 0,1 0 0 0 0,0 0-1 0 0,-1 0 1 0 0,1 0 0 0 0,-1 0 0 0 0,1 0 0 0 0,0 0 0 0 0,-1-1-1 0 0,1 1 1 0 0,0 0 0 0 0,0 0 0 0 0,-1 0 0 0 0,1-1 0 0 0,-4-3 0 0 0,0 1 0 0 0,0-1 0 0 0,1 0 1 0 0,0 0-1 0 0,0-1 0 0 0,0 1 0 0 0,0-1 0 0 0,-3-6 1 0 0,3 5-22 0 0,2 4 18 0 0,0 0 0 0 0,0 0 0 0 0,0 0 0 0 0,-1 0 0 0 0,1 0-1 0 0,-1 0 1 0 0,1 1 0 0 0,-1-1 0 0 0,0 0 0 0 0,0 1 0 0 0,0 0 0 0 0,0-1 0 0 0,0 1 0 0 0,0 0 0 0 0,-3-1 0 0 0,5 2-8 0 0,0 0 1 0 0,0 0-1 0 0,0 0 0 0 0,0 0 1 0 0,-1 0-1 0 0,1 0 1 0 0,0 0-1 0 0,0 0 1 0 0,0 0-1 0 0,0 0 0 0 0,0 0 1 0 0,-1 0-1 0 0,1 0 1 0 0,0 0-1 0 0,0 0 1 0 0,0 1-1 0 0,0-1 0 0 0,0 0 1 0 0,0 0-1 0 0,0 0 1 0 0,-1 0-1 0 0,1 0 1 0 0,0 0-1 0 0,0 1 0 0 0,0-1 1 0 0,0 0-1 0 0,0 0 1 0 0,0 0-1 0 0,0 0 1 0 0,0 0-1 0 0,0 1 0 0 0,0-1 1 0 0,0 0-1 0 0,0 0 1 0 0,0 0-1 0 0,0 0 0 0 0,0 0 1 0 0,0 1-1 0 0,0-1 1 0 0,0 0-1 0 0,0 0 1 0 0,0 0-1 0 0,0 0 0 0 0,0 0 1 0 0,0 1-1 0 0,0-1 1 0 0,0 0-1 0 0,0 0 1 0 0,1 0-1 0 0,-1 0 0 0 0,0 0 1 0 0,0 0-1 0 0,0 1 1 0 0,0-1-1 0 0,0 0 1 0 0,1 0-2 0 0,1 1 0 0 0,-1-1 1 0 0,0 0-1 0 0,0 1 0 0 0,0-1 1 0 0,0 0-1 0 0,1 0 0 0 0,-1 0 1 0 0,0 0-1 0 0,0 0 0 0 0,0 0 1 0 0,1 0-1 0 0,0-1 0 0 0,17-5-14 0 0,-14 4 3 0 0,-1-1 1 0 0,1 0-1 0 0,7-6 0 0 0,-8 6-3 0 0,-1 0 0 0 0,1 0 0 0 0,0 1 0 0 0,0 0 0 0 0,0-1-1 0 0,0 2 1 0 0,6-3 0 0 0,-10 4 19 0 0,0 0 0 0 0,0 0-1 0 0,0-1 1 0 0,0 1-1 0 0,0 0 1 0 0,0 0-1 0 0,0 0 1 0 0,0 0 0 0 0,0 0-1 0 0,0 0 1 0 0,0 0-1 0 0,0 0 1 0 0,0 0 0 0 0,1 0-1 0 0,-1 0 1 0 0,0 0-1 0 0,0 0 1 0 0,0 0-1 0 0,0 0 1 0 0,0 0 0 0 0,0 0-1 0 0,0 0 1 0 0,0 0-1 0 0,0 0 1 0 0,0 0 0 0 0,0 1-1 0 0,0-1 1 0 0,0 0-1 0 0,0 0 1 0 0,0 0-1 0 0,0 0 1 0 0,0 0 0 0 0,0 0-1 0 0,0 0 1 0 0,0 0-1 0 0,0 0 1 0 0,1 0 0 0 0,-1 0-1 0 0,0 0 1 0 0,0 0-1 0 0,0 0 1 0 0,0 0 0 0 0,0 0-1 0 0,0 0 1 0 0,0 0-1 0 0,0 0 1 0 0,0 0-1 0 0,0 0 1 0 0,0 1 0 0 0,0-1-1 0 0,0 0 1 0 0,0 0-1 0 0,0 0 1 0 0,0 0 0 0 0,0 0-1 0 0,0 0 1 0 0,0 0-1 0 0,0 0 1 0 0,0 0-1 0 0,0 0 1 0 0,0 0 0 0 0,0 0-1 0 0,0 0 1 0 0,-1 0-1 0 0,1 0 1 0 0,0 3 5 0 0,-1-1-1 0 0,1 0 1 0 0,-1 0 0 0 0,0 0-1 0 0,1 0 1 0 0,-1 0 0 0 0,0-1-1 0 0,-1 1 1 0 0,0 2 0 0 0,-16 17 81 0 0,12-15-39 0 0,-2 3-31 0 0,-1 0-1 0 0,0 0 1 0 0,-14 8-1 0 0,18-13 14 0 0,-1 0 0 0 0,0-1 0 0 0,0 0 0 0 0,0 0 0 0 0,-1 0 0 0 0,1-1-1 0 0,-13 3 1 0 0,11-4 27 0 0,-13 1-1 0 0,19-2-47 0 0,0 0 0 0 0,0 0 0 0 0,0 0 1 0 0,0 0-1 0 0,0-1 0 0 0,0 1 0 0 0,0 0 0 0 0,0-1 1 0 0,0 0-1 0 0,0 1 0 0 0,-2-2 0 0 0,4 2-10 0 0,0 0 0 0 0,0 0 0 0 0,0 0 0 0 0,-1 0 0 0 0,1 0 0 0 0,0-1 0 0 0,0 1 0 0 0,0 0 0 0 0,0 0 0 0 0,0 0 0 0 0,0 0 0 0 0,0 0 0 0 0,-1 0 0 0 0,1 0 0 0 0,0 0 0 0 0,0 0 0 0 0,0 0 0 0 0,0 0 0 0 0,0 0 0 0 0,0 0 0 0 0,0-1 0 0 0,0 1 0 0 0,0 0 0 0 0,0 0 0 0 0,0 0 0 0 0,-1 0 0 0 0,1 0 0 0 0,0 0 0 0 0,0 0 0 0 0,0-1 0 0 0,0 1 0 0 0,0 0 0 0 0,0 0 0 0 0,0 0 0 0 0,0 0 0 0 0,0 0 0 0 0,0 0 0 0 0,0 0 0 0 0,0-1 0 0 0,0 1 0 0 0,0 0 0 0 0,0 0 0 0 0,0 0 0 0 0,1 0 0 0 0,-1 0 0 0 0,0 0 0 0 0,0 0 0 0 0,0-1 0 0 0,0 1 0 0 0,0 0 0 0 0,0 0 0 0 0,7-2-33 0 0,-5 1 28 0 0,35-7-145 0 0,-22 6 46 0 0,27-10 1 0 0,-17 1 119 0 0,11-3 14 0 0,-31 14-27 0 0,-5 2 49 0 0,-7 6-13 0 0,1-2-19 0 0,1-1 1 0 0,-1-1 0 0 0,0 1 0 0 0,-1-1 0 0 0,1 0-1 0 0,-1 0 1 0 0,0-1 0 0 0,0 0 0 0 0,0 0 0 0 0,0-1-1 0 0,0 1 1 0 0,-11 0 0 0 0,9-1 33 0 0,0-1-25 0 0,1 0 0 0 0,-1 0 1 0 0,0 0-1 0 0,0-1 0 0 0,0-1 0 0 0,-9-1 1 0 0,15 2-24 0 0,3 0-5 0 0,-1 0 0 0 0,0 0-1 0 0,1 0 1 0 0,-1-1 0 0 0,0 1 0 0 0,1 0-1 0 0,-1 0 1 0 0,0-1 0 0 0,1 1 0 0 0,-1 0-1 0 0,0-1 1 0 0,1 1 0 0 0,-1 0 0 0 0,1-1-1 0 0,-1 1 1 0 0,0-2 0 0 0,3 2-112 0 0,92-15-157 0 0,-74 11 134 0 0,-14 3 114 0 0,-4 0 22 0 0,0 1 0 0 0,1-1 0 0 0,-1 1 0 0 0,0 0 0 0 0,1-1 0 0 0,-1 1 0 0 0,1 1 0 0 0,3-1 0 0 0,-6 0 0 0 0,0 1 1 0 0,1-1-1 0 0,-1 0 1 0 0,0 0-1 0 0,1 1 1 0 0,-1-1-1 0 0,0 0 0 0 0,0 0 1 0 0,1 1-1 0 0,-1-1 1 0 0,0 0-1 0 0,0 1 1 0 0,0-1-1 0 0,0 0 1 0 0,1 1-1 0 0,-1-1 0 0 0,0 0 1 0 0,0 1-1 0 0,0-1 1 0 0,0 1-1 0 0,0-1 1 0 0,0 0-1 0 0,0 1 0 0 0,0-1 1 0 0,0 0-1 0 0,0 1 1 0 0,0-1-1 0 0,0 1 1 0 0,0-1-1 0 0,0 0 0 0 0,0 1 1 0 0,0-1-1 0 0,0 0 1 0 0,-1 1-1 0 0,1-1 1 0 0,-6 13 78 0 0,4-10-74 0 0,-1-1 1 0 0,0 1-1 0 0,1 0 1 0 0,-1-1-1 0 0,0 0 0 0 0,-6 4 1 0 0,-19 8 116 0 0,27-13-112 0 0,-1 0 6 0 0,1-1 1 0 0,0 1-1 0 0,-1 0 0 0 0,1-1 0 0 0,-1 1 0 0 0,1-1 1 0 0,-1 1-1 0 0,0-1 0 0 0,1 0 0 0 0,-1 0 0 0 0,1 0 1 0 0,-1 0-1 0 0,-2 0 0 0 0,4 0-16 0 0,0 0 0 0 0,0 0 0 0 0,0 0 0 0 0,-1 0 0 0 0,1 0 0 0 0,0-1 0 0 0,0 1 0 0 0,0 0 0 0 0,-1 0 0 0 0,1 0 1 0 0,0 0-1 0 0,0 0 0 0 0,0-1 0 0 0,0 1 0 0 0,-1 0 0 0 0,1 0 0 0 0,0 0 0 0 0,0-1 0 0 0,0 1 0 0 0,0 0 0 0 0,0 0 0 0 0,0 0 0 0 0,0-1 0 0 0,-1 1 0 0 0,1 0 0 0 0,0 0 0 0 0,0-1 0 0 0,0 1 0 0 0,0 0 0 0 0,0 0 1 0 0,0 0-1 0 0,0-1 0 0 0,0 1 0 0 0,0 0 0 0 0,0 0 0 0 0,1-1 0 0 0,-1 1 0 0 0,0 0 0 0 0,0-1 0 0 0,5-8-46 0 0,-3 7 26 0 0,0 0 0 0 0,0 0-1 0 0,1 0 1 0 0,-1 0 0 0 0,1 1-1 0 0,-1-1 1 0 0,1 1 0 0 0,-1 0-1 0 0,1-1 1 0 0,0 1 0 0 0,0 1-1 0 0,-1-1 1 0 0,1 0 0 0 0,5 0-1 0 0,-4 0 4 0 0,0 1 1 0 0,0 0-1 0 0,-1 0 0 0 0,1 0 0 0 0,0 0 0 0 0,0 0 0 0 0,-1 1 1 0 0,1 0-1 0 0,0 0 0 0 0,-1 0 0 0 0,6 2 0 0 0,-6-1 26 0 0,0 0 0 0 0,0 0 0 0 0,4 3 0 0 0,-1 1-8 0 0,0-1-11 0 0,-6-5 11 0 0,0 0 0 0 0,0 0 0 0 0,0 0 1 0 0,0 0-1 0 0,0 0 0 0 0,0 0 0 0 0,0 0 0 0 0,0 0 0 0 0,0 0 1 0 0,0 0-1 0 0,0 0 0 0 0,0 0 0 0 0,0 0 0 0 0,0 0 0 0 0,0 0 1 0 0,0 0-1 0 0,0 0 0 0 0,0 0 0 0 0,0 0 0 0 0,0 0 0 0 0,0 0 1 0 0,0 0-1 0 0,0 0 0 0 0,0 1 0 0 0,0-1 0 0 0,0 0 0 0 0,0 0 1 0 0,0 0-1 0 0,0 0 0 0 0,0 0 0 0 0,0 0 0 0 0,0 0 0 0 0,0 0 1 0 0,0 0-1 0 0,0 0 0 0 0,0 0 0 0 0,0 0 0 0 0,0 0 0 0 0,0 0 1 0 0,0 0-1 0 0,0 0 0 0 0,0 0 0 0 0,0 0 0 0 0,0 0 0 0 0,0 0 1 0 0,0 0-1 0 0,0 0 0 0 0,0 0 0 0 0,0 0 0 0 0,0 0 0 0 0,0 0 1 0 0,-1 0-1 0 0,1 0 0 0 0,0 0 0 0 0,0 0 0 0 0,0 0 0 0 0,0 0 1 0 0,0 0-1 0 0,0 0 0 0 0,0 0 0 0 0,0 0 0 0 0,0 0 0 0 0,-11-2 203 0 0,9 1-233 0 0,-30-10 100 0 0,48 9-379 0 0,-14 3 314 0 0,0-1 0 0 0,1 1 1 0 0,-1 0-1 0 0,1 0 0 0 0,-1 0 0 0 0,0 0 0 0 0,0 0 1 0 0,0 0-1 0 0,0 0 0 0 0,0 1 0 0 0,2 1 0 0 0,1 0-32 0 0,-7-2 221 0 0,-3-1-108 0 0,-5 0-41 0 0,7 0-48 0 0,0-1-1 0 0,1 0 1 0 0,-1 1-1 0 0,0-1 1 0 0,0 0-1 0 0,1 0 1 0 0,-5-2-1 0 0,7 3 0 0 0,0 0-1 0 0,0 0 1 0 0,0 0 0 0 0,0 0-1 0 0,-1-1 1 0 0,1 1 0 0 0,0 0 0 0 0,0 0-1 0 0,0 0 1 0 0,0 0 0 0 0,0 0-1 0 0,0 0 1 0 0,0 0 0 0 0,0 0-1 0 0,0 0 1 0 0,0 0 0 0 0,-1 0-1 0 0,1-1 1 0 0,0 1 0 0 0,0 0 0 0 0,0 0-1 0 0,0 0 1 0 0,0 0 0 0 0,0 0-1 0 0,0 0 1 0 0,0 0 0 0 0,0-1-1 0 0,0 1 1 0 0,0 0 0 0 0,0 0-1 0 0,0 0 1 0 0,1-1-51 0 0,-1 2 50 0 0,0 0 1 0 0,1-1-1 0 0,-1 1 0 0 0,0-1 0 0 0,0 1 0 0 0,0-1 0 0 0,0 1 0 0 0,1 0 0 0 0,-1-1 1 0 0,0 1-1 0 0,1-1 0 0 0,-1 1 0 0 0,0-1 0 0 0,1 0 0 0 0,-1 1 0 0 0,1-1 0 0 0,-1 1 1 0 0,0-1-1 0 0,2 1 0 0 0,11 6 0 0 0,-7-5-34 0 0,1-1 0 0 0,-1 1 0 0 0,1-1 0 0 0,8 0 0 0 0,19 0 176 0 0,-52 0-30 0 0,0 0-1 0 0,-24 5 1 0 0,18-2-115 0 0,24-4 5 0 0,-1-1 0 0 0,1 1 0 0 0,0 0 0 0 0,-1-1 0 0 0,1 1 0 0 0,-1-1 0 0 0,1 1 0 0 0,0-1 0 0 0,-1 1 0 0 0,1-1-1 0 0,0 1 1 0 0,0-1 0 0 0,-1 1 0 0 0,1-1 0 0 0,0 1 0 0 0,0-2 0 0 0,-4-5 81 0 0,4 7-81 0 0,0 0 0 0 0,0 0 0 0 0,0 0 0 0 0,0-1 0 0 0,0 1 0 0 0,0 0 0 0 0,0 0-1 0 0,-1 0 1 0 0,1 0 0 0 0,0 0 0 0 0,0-1 0 0 0,0 1 0 0 0,0 0 0 0 0,0 0 0 0 0,-1 0-1 0 0,1 0 1 0 0,0 0 0 0 0,0 0 0 0 0,0 0 0 0 0,-1 0 0 0 0,1 0 0 0 0,0 0 0 0 0,0 0 0 0 0,0 0-1 0 0,-1 0 1 0 0,1 0 0 0 0,0 0 0 0 0,0 0-3 0 0,0 0 0 0 0,-1 0 0 0 0,1 0 0 0 0,0 0 0 0 0,0 1 0 0 0,0-1 0 0 0,0 0 0 0 0,0 0 0 0 0,0 0 0 0 0,0 1 0 0 0,0-1 0 0 0,0 0 0 0 0,0 0 0 0 0,0 1 0 0 0,0-1 0 0 0,0 0 0 0 0,0 0 0 0 0,0 0 0 0 0,0 1 0 0 0,0 0-4 0 0,0-1-1 0 0,0 1 0 0 0,0 0 0 0 0,1 0 0 0 0,-1-1 0 0 0,0 1 0 0 0,0 0 0 0 0,1-1 0 0 0,-1 1 0 0 0,0 0 0 0 0,1-1 0 0 0,-1 1 0 0 0,1 0 0 0 0,-1-1 1 0 0,1 1-1 0 0,0 0 0 0 0,-1-1 10 0 0,1 0 1 0 0,-1 1 0 0 0,0-1 0 0 0,0 0 0 0 0,1 0-1 0 0,-1 0 1 0 0,0 0 0 0 0,0 0 0 0 0,1 1-1 0 0,-1-1 1 0 0,0 0 0 0 0,0 0 0 0 0,1 0 0 0 0,-1 0-1 0 0,0 0 1 0 0,0 0 0 0 0,1 0 0 0 0,-1 0 0 0 0,0 0-1 0 0,1 0 1 0 0,-1 0 0 0 0,0 0 0 0 0,0 0-1 0 0,1-1 1 0 0,-1 1 0 0 0,0 0 0 0 0,0 0 0 0 0,1 0-1 0 0,-1-1 1 0 0,1 1 0 0 0,-1-1 0 0 0,0 0 0 0 0,0 1 0 0 0,1-1 0 0 0,-1 1-1 0 0,0-1 1 0 0,0 0 0 0 0,0 1 0 0 0,0-2 0 0 0,2-8 67 0 0,-4 10 96 0 0,-5 1-140 0 0,1-1 0 0 0,0 0 0 0 0,-1 0-1 0 0,1 0 1 0 0,0-1 0 0 0,-1 0 0 0 0,1 0 0 0 0,0 0-1 0 0,0-1 1 0 0,0 0 0 0 0,-7-3 0 0 0,-48-20 7 0 0,65 26-41 0 0,0 0 0 0 0,0 0 0 0 0,1-1 1 0 0,-1 1-1 0 0,0-1 0 0 0,1 0 0 0 0,-1 0 1 0 0,0-1-1 0 0,6 0 0 0 0,4-2-82 0 0,21-8 0 0 0,-27 9 21 0 0,-5 1 150 0 0,-3 2-44 0 0,-3 1 26 0 0,-2 2-20 0 0,-1 0-1 0 0,0-1 0 0 0,0 0 1 0 0,0 0-1 0 0,0-1 0 0 0,0 0 1 0 0,-1 0-1 0 0,1 0 0 0 0,-12 1 1 0 0,10-3-29 0 0,1 0 1 0 0,-1 0 0 0 0,1-1 0 0 0,-1 0-1 0 0,-8-3 1 0 0,-34-12 54 0 0,10 1 46 0 0,37 15-86 0 0,0-1 0 0 0,0 0 0 0 0,-1 1 0 0 0,1-1 0 0 0,-4 1 0 0 0,7 0-31 0 0,0 0 1 0 0,0 0-1 0 0,0 0 1 0 0,-1 0-1 0 0,1 0 1 0 0,0 0 0 0 0,0 0-1 0 0,0 0 1 0 0,-1 0-1 0 0,1 0 1 0 0,0 0-1 0 0,0 0 1 0 0,0 0-1 0 0,-1 0 1 0 0,1 0-1 0 0,0 0 1 0 0,0 0 0 0 0,0 0-1 0 0,0 1 1 0 0,-1-1-1 0 0,1 0 1 0 0,0 0-1 0 0,0 0 1 0 0,0 0-1 0 0,0 0 1 0 0,-1 0-1 0 0,1 1 1 0 0,0-1 0 0 0,0 0-1 0 0,0 0 1 0 0,0 0-1 0 0,0 0 1 0 0,0 1-1 0 0,0-1 1 0 0,-1 0-1 0 0,2 1-5 0 0,-1-1-1 0 0,0 0 1 0 0,0 1-1 0 0,0-1 1 0 0,1 0-1 0 0,-1 1 1 0 0,0-1-1 0 0,0 0 1 0 0,1 1-1 0 0,-1-1 1 0 0,0 0-1 0 0,1 0 1 0 0,-1 1-1 0 0,0-1 1 0 0,1 0-1 0 0,-1 0 1 0 0,0 0-1 0 0,1 1 1 0 0,-1-1-1 0 0,1 0 1 0 0,-1 0-1 0 0,1 0 1 0 0,5 2-28 0 0,1-1 1 0 0,0 1-1 0 0,-1-1 0 0 0,1-1 1 0 0,0 1-1 0 0,0-1 1 0 0,0-1-1 0 0,11-1 1 0 0,-10 1 40 0 0,0-1 0 0 0,-1 0 1 0 0,1 0-1 0 0,8-5 0 0 0,-13 6-1 0 0,2-2 10 0 0,1 0 0 0 0,8-1 0 0 0,-11 3 85 0 0,-4 0-2 0 0,-5 3-4 0 0,-8 2-47 0 0,0 0 1 0 0,0-1-1 0 0,-1-1 0 0 0,1 0 0 0 0,-17 0 1 0 0,-2-2 76 0 0,-38-6 1 0 0,65 5-108 0 0,-15 0-49 0 0,20 0 57 0 0,0 1 0 0 0,0 0 0 0 0,0 1 0 0 0,0-1 0 0 0,0 0 0 0 0,0 0 0 0 0,0 0 0 0 0,0 1 0 0 0,0-1 0 0 0,0 0 0 0 0,0 1 0 0 0,0-1 0 0 0,1 1 0 0 0,-1-1 0 0 0,-1 1 0 0 0,2 0-29 0 0,-1-1-1 0 0,1 0 1 0 0,0 1 0 0 0,0-1-1 0 0,-1 0 1 0 0,1 0-1 0 0,0 1 1 0 0,0-1 0 0 0,0 0-1 0 0,0 1 1 0 0,-1-1 0 0 0,1 0-1 0 0,0 1 1 0 0,0-1 0 0 0,0 1-1 0 0,0-1 1 0 0,0 0 0 0 0,0 1-1 0 0,0-1 1 0 0,0 0-1 0 0,0 1 1 0 0,0-1 0 0 0,0 1-1 0 0,0-1 1 0 0,0 0 0 0 0,0 1-1 0 0,0-1 1 0 0,1 0 0 0 0,-1 1-1 0 0,0-1 1 0 0,0 0 0 0 0,0 1-1 0 0,0-1 1 0 0,1 0-1 0 0,-1 1 1 0 0,0-1 0 0 0,0 0-1 0 0,1 0 1 0 0,-1 1 0 0 0,2 0-30 0 0,-1 0 1 0 0,0 0 0 0 0,0 0 0 0 0,1 0 0 0 0,-1-1-1 0 0,1 1 1 0 0,1 1 0 0 0,0-1 25 0 0,-1-1 0 0 0,1 1 1 0 0,-1-1-1 0 0,1 0 0 0 0,-1 1 0 0 0,1-1 1 0 0,0 0-1 0 0,-1-1 0 0 0,1 1 0 0 0,-1 0 0 0 0,1-1 1 0 0,-1 1-1 0 0,1-1 0 0 0,-1 0 0 0 0,3-1 1 0 0,3-2 1 0 0,1 0 0 0 0,13-10 1 0 0,-8 4-15 0 0,-11 8 12 0 0,2-1-16 0 0,0 0-1 0 0,1 0 1 0 0,-1 1-1 0 0,7-3 1 0 0,-43 22 303 0 0,21-12-249 0 0,1-1-1 0 0,-1 0 0 0 0,0 0 1 0 0,0-1-1 0 0,0 0 0 0 0,-1-1 1 0 0,-14 2-1 0 0,-1-3 149 0 0,0-1 1 0 0,-41-5-1 0 0,23 3-25 0 0,43 2-157 0 0,0 0 1 0 0,0 0-1 0 0,0 0 0 0 0,0 0 0 0 0,0 0 1 0 0,0 0-1 0 0,0 0 0 0 0,0 1 0 0 0,1-1 1 0 0,-3 1-1 0 0,3-1-1 0 0,0 0 1 0 0,0 0-1 0 0,0 1 1 0 0,-1-1-1 0 0,1 0 0 0 0,0 0 1 0 0,0 1-1 0 0,-1-1 1 0 0,1 0-1 0 0,0 0 0 0 0,0 1 1 0 0,0-1-1 0 0,0 0 1 0 0,0 0-1 0 0,0 1 0 0 0,-1-1 1 0 0,1 0-1 0 0,0 1 1 0 0,0-1-1 0 0,0 0 0 0 0,0 0 1 0 0,0 1-1 0 0,0-1 1 0 0,0 0-1 0 0,0 1 0 0 0,0-1 1 0 0,0 0-1 0 0,0 1 1 0 0,0-1-1 0 0,1 0 0 0 0,-1 0 1 0 0,0 1-1 0 0,0-1 1 0 0,0 1-1 0 0,1-1 2 0 0,-1 1 0 0 0,1-1 0 0 0,-1 0 0 0 0,1 1 0 0 0,-1-1-1 0 0,1 1 1 0 0,-1-1 0 0 0,1 0 0 0 0,0 0 0 0 0,-1 1 0 0 0,1-1 0 0 0,-1 0 0 0 0,1 0 0 0 0,0 0 0 0 0,-1 0 0 0 0,1 0 0 0 0,0 1-1 0 0,-1-1 1 0 0,1 0 0 0 0,-1 0 0 0 0,2-1 0 0 0,1 1 1 0 0,2 1-9 0 0,-1-1 1 0 0,1-1 0 0 0,-1 1 0 0 0,0-1 0 0 0,1 0 0 0 0,6-1-1 0 0,26-12-68 0 0,-13 4 128 0 0,-14 6 43 0 0,-10 4-88 0 0,0 0 0 0 0,0 0 0 0 0,0 0 0 0 0,0 0 0 0 0,0 0 0 0 0,0 0 0 0 0,0 0 0 0 0,0 0 0 0 0,0 0 0 0 0,0 0 1 0 0,0 0-1 0 0,0 0 0 0 0,0 0 0 0 0,0 0 0 0 0,-1 0 0 0 0,1 0 0 0 0,0 0 0 0 0,0 0 0 0 0,0 0 0 0 0,0 0 0 0 0,0 0 0 0 0,0 0 0 0 0,0 0 0 0 0,0-1 1 0 0,0 1-1 0 0,0 0 0 0 0,0 0 0 0 0,0 0 0 0 0,0 0 0 0 0,0 0 0 0 0,0 0 0 0 0,0 0 0 0 0,0 0 0 0 0,0 0 0 0 0,0 0 0 0 0,0 0 0 0 0,0 0 1 0 0,0 0-1 0 0,0 0 0 0 0,0 0 0 0 0,0 0 0 0 0,0 0 0 0 0,0 0 0 0 0,-17 3 71 0 0,-81 15 127 0 0,92-17-194 0 0,-1 1 0 0 0,1 0 0 0 0,0 1 0 0 0,-9 4 0 0 0,9-4-20 0 0,-1-1 4 0 0,6-2 7 0 0,1 0 1 0 0,0 0-1 0 0,-1 0 1 0 0,1 0-1 0 0,0 0 1 0 0,0 0-1 0 0,-1 0 1 0 0,1 0-1 0 0,0 0 1 0 0,-1 0-1 0 0,1 0 0 0 0,0 0 1 0 0,0 0-1 0 0,-1 0 1 0 0,1 0-1 0 0,0 0 1 0 0,0 0-1 0 0,-1 0 1 0 0,1 0-1 0 0,0-1 1 0 0,0 1-1 0 0,-1 0 1 0 0,1 0-1 0 0,0 0 1 0 0,0-1-4 0 0,0 1-1 0 0,0 0 1 0 0,0 0 0 0 0,0 0 0 0 0,0 0-1 0 0,1-1 1 0 0,-1 1 0 0 0,0 0-1 0 0,0 0 1 0 0,0 0 0 0 0,1 0 0 0 0,-1 0-1 0 0,0 0 1 0 0,0 0 0 0 0,0-1-1 0 0,1 1 1 0 0,-1 0 0 0 0,0 0 0 0 0,0 0-1 0 0,0 0 1 0 0,1 0 0 0 0,-1 0 0 0 0,0 0-1 0 0,0 0 1 0 0,1 0 0 0 0,1 0-1 0 0,5-1-19 0 0,1 0-1 0 0,0-1 1 0 0,-1 0 0 0 0,1-1 0 0 0,-1 1-1 0 0,7-5 1 0 0,-8 4 35 0 0,7-4 3 0 0,-1 0 0 0 0,13-11 0 0 0,-25 18-9 0 0,0 0-1 0 0,-1 0 0 0 0,1 0 0 0 0,0 0 0 0 0,0 0 1 0 0,0 0-1 0 0,0 0 0 0 0,0 0 0 0 0,0 0 1 0 0,0 0-1 0 0,0 0 0 0 0,-1 0 0 0 0,1 0 0 0 0,0 0 1 0 0,0 0-1 0 0,0 0 0 0 0,0 0 0 0 0,0 0 1 0 0,0 0-1 0 0,0 0 0 0 0,0 0 0 0 0,0 0 0 0 0,0 0 1 0 0,-1 0-1 0 0,1-1 0 0 0,0 1 0 0 0,0 0 1 0 0,0 0-1 0 0,0 0 0 0 0,0 0 0 0 0,0 0 0 0 0,0 0 1 0 0,0 0-1 0 0,0 0 0 0 0,0 0 0 0 0,0-1 1 0 0,0 1-1 0 0,0 0 0 0 0,0 0 0 0 0,0 0 0 0 0,0 0 1 0 0,0 0-1 0 0,0 0 0 0 0,0 0 0 0 0,0 0 1 0 0,0-1-1 0 0,0 1 0 0 0,0 0 0 0 0,0 0 0 0 0,0 0 1 0 0,0 0-1 0 0,0 0 0 0 0,0 0 0 0 0,0 0 1 0 0,0 0-1 0 0,0 0 0 0 0,1-1 0 0 0,-1 1 0 0 0,0 0 1 0 0,0 0-1 0 0,0 0 0 0 0,0 0 0 0 0,0 0 1 0 0,0 0-1 0 0,0 0 0 0 0,0 0 0 0 0,-10 0 23 0 0,7 0-26 0 0,-112-4 179 0 0,106 3-218 0 0,8 1 37 0 0,1 0 1 0 0,0 0-1 0 0,0 0 1 0 0,0 0-1 0 0,0 0 1 0 0,0 1-1 0 0,0-1 1 0 0,-1 0-1 0 0,1 0 1 0 0,0 0-1 0 0,0 0 1 0 0,0 0-1 0 0,0 0 1 0 0,0 0-1 0 0,0 0 1 0 0,-1 0-1 0 0,1 0 1 0 0,0 0-1 0 0,0 0 1 0 0,0 0-1 0 0,0 1 1 0 0,0-1 0 0 0,0 0-1 0 0,0 0 1 0 0,0 0-1 0 0,0 0 1 0 0,0 0-1 0 0,0 0 1 0 0,-1 1-1 0 0,1-1 1 0 0,0 0-1 0 0,0 0 1 0 0,0 0-1 0 0,1 7-89 0 0,3 5 42 0 0,3 4 37 0 0,-7-16 13 0 0,0 0 0 0 0,0 0 0 0 0,1 0 0 0 0,-1 0 1 0 0,0 0-1 0 0,0 1 0 0 0,0-1 0 0 0,0 0 0 0 0,0 0 0 0 0,0 0 0 0 0,0 0 0 0 0,0 0 0 0 0,0 1 0 0 0,0-1 1 0 0,0 0-1 0 0,0 0 0 0 0,0 0 0 0 0,0 1 0 0 0,0-1 0 0 0,0 0 0 0 0,0 0 0 0 0,0 0 0 0 0,0 0 0 0 0,0 1 1 0 0,0-1-1 0 0,0 0 0 0 0,0 0 0 0 0,0 0 0 0 0,-1 0 0 0 0,0-1 57 0 0,1 1-53 0 0,-1-1 1 0 0,1 0-1 0 0,-1 1 0 0 0,1-1 1 0 0,-1 0-1 0 0,1 0 1 0 0,0 1-1 0 0,0-1 1 0 0,-1 0-1 0 0,1 0 1 0 0,0 0-1 0 0,0 0 0 0 0,0 1 1 0 0,0-1-1 0 0,0 0 1 0 0,0-1-1 0 0,0-2 4 0 0,-1 2-10 0 0,1-37 13 0 0,0 35-17 0 0,0 0 0 0 0,1 0-1 0 0,-1 0 1 0 0,1 0 0 0 0,0 0 0 0 0,1 0 0 0 0,2-7-1 0 0,-4 11 4 0 0,0-1 0 0 0,0 1 1 0 0,0 0-1 0 0,1 0 0 0 0,-1 0 0 0 0,0-1 0 0 0,0 1 0 0 0,0 0 0 0 0,0 0 0 0 0,0 0 0 0 0,0-1 0 0 0,1 1 0 0 0,-1 0 0 0 0,0 0 1 0 0,0 0-1 0 0,0 0 0 0 0,1 0 0 0 0,-1-1 0 0 0,0 1 0 0 0,0 0 0 0 0,1 0 0 0 0,0 4-32 0 0,-2 7 33 0 0,-2-2 21 0 0,0-1-1 0 0,-1 1 1 0 0,0-1-1 0 0,0 0 1 0 0,-9 13-1 0 0,-3 6-65 0 0,13-21 4 0 0,3-4 33 0 0,5-5 22 0 0,-5 3-15 0 0,2-3 0 0 0,-1 0 1 0 0,1 0 0 0 0,0 0 0 0 0,-1-1 0 0 0,0 1 0 0 0,0 0-1 0 0,0 0 1 0 0,0-1 0 0 0,0-3 0 0 0,3-36 11 0 0,-3 28 16 0 0,0-4 1 0 0,-1 11-20 0 0,1 0-1 0 0,-1 0 1 0 0,4-12 0 0 0,-3 18-23 0 0,-1 2 16 0 0,1 0 0 0 0,-1 0 0 0 0,0 0 0 0 0,0 0 0 0 0,0 0 0 0 0,0 0 0 0 0,0 0 0 0 0,0 0 0 0 0,0 0 0 0 0,0 0 0 0 0,0 0 0 0 0,0 0 0 0 0,0 0 0 0 0,0 0 0 0 0,1 0 0 0 0,-1 0 0 0 0,0 0 0 0 0,0 1 0 0 0,0-1 0 0 0,0 0 0 0 0,0 0 0 0 0,0 0 0 0 0,0 0-1 0 0,0 0 1 0 0,0 0 0 0 0,0 0 0 0 0,0 0 0 0 0,0 0 0 0 0,0 0 0 0 0,0 1 0 0 0,0-1 0 0 0,0 0 0 0 0,0 0 0 0 0,0 0 0 0 0,0 0 0 0 0,0 0 0 0 0,0 0 0 0 0,0 0 0 0 0,0 12-12 0 0,0 0 0 0 0,0 0 0 0 0,-1 0 0 0 0,-1 0 0 0 0,-4 17 0 0 0,5-23 23 0 0,0-2-10 0 0,1-1 0 0 0,-1 1-1 0 0,0-1 1 0 0,0 0-1 0 0,-1 1 1 0 0,1-1 0 0 0,-1 0-1 0 0,1 0 1 0 0,-4 5-1 0 0,5-8 1 0 0,0 0 0 0 0,0 0 0 0 0,0 0 0 0 0,0 0 0 0 0,0 0 0 0 0,0 0 0 0 0,0 0 0 0 0,0 0 0 0 0,0 0 0 0 0,-1 1 0 0 0,1-1 0 0 0,0 0 0 0 0,0 0 0 0 0,0 0 0 0 0,0 0 0 0 0,0 0 0 0 0,0 0 0 0 0,0 0 0 0 0,0 0 0 0 0,0 0 0 0 0,-1 0 0 0 0,1 0 0 0 0,0 0 0 0 0,0 0 0 0 0,0 0 0 0 0,0 0 0 0 0,0 0 0 0 0,0 0 0 0 0,0 0 0 0 0,0 0-1 0 0,0 0 1 0 0,0 0 0 0 0,-1 0 0 0 0,1 0 0 0 0,0 0 0 0 0,0 0 0 0 0,0 0 0 0 0,0-1 0 0 0,0 1 0 0 0,0 0 0 0 0,0 0 0 0 0,0 0 0 0 0,0 0 0 0 0,0 0 0 0 0,0 0 0 0 0,0 0 0 0 0,-1 0 0 0 0,1 0 0 0 0,0 0 0 0 0,-1-6 28 0 0,0-4-28 0 0,1 0 1 0 0,0 1 0 0 0,1-1-1 0 0,0 0 1 0 0,3-10 0 0 0,16-51-3 0 0,-9 35-19 0 0,-8 24-6 0 0,2-14-1 0 0,-4 22 45 0 0,-1-1 0 0 0,0 1 0 0 0,0-1 0 0 0,0 0 0 0 0,0 1 0 0 0,-2-6 0 0 0,2 10-19 0 0,0-1 0 0 0,0 1 0 0 0,0 0 0 0 0,0 0 0 0 0,0 0 0 0 0,0 0 1 0 0,0 0-1 0 0,0 0 0 0 0,0-1 0 0 0,0 1 0 0 0,0 0 0 0 0,0 0 0 0 0,0 0 0 0 0,0 0 1 0 0,0 0-1 0 0,0 0 0 0 0,0-1 0 0 0,0 1 0 0 0,0 0 0 0 0,0 0 0 0 0,0 0 0 0 0,0 0 0 0 0,0 0 1 0 0,0 0-1 0 0,0-1 0 0 0,0 1 0 0 0,0 0 0 0 0,0 0 0 0 0,0 0 0 0 0,0 0 0 0 0,1 0 1 0 0,-1 0-1 0 0,0-1 4 0 0,2-3 0 0 0,0 1 1 0 0,-1-1 0 0 0,1 0-1 0 0,-1 0 1 0 0,0 0 0 0 0,0 0-1 0 0,0-5 1 0 0,1 1-1 0 0,1-12 9 0 0,0 1-1 0 0,-1-1 1 0 0,-1 0-1 0 0,-1 0 0 0 0,-3-21 1 0 0,3 33-13 0 0,-1 1 0 0 0,1-1 0 0 0,1 0 1 0 0,-1 0-1 0 0,3-8 0 0 0,10-36-7 0 0,-4 24 71 0 0,-10 51-128 0 0,-12 80 2 0 0,-2 24-30 0 0,16-205 271 0 0,-1 16-232 0 0,2 13 14 0 0,2 1-1 0 0,14-62 0 0 0,-17 105 73 0 0,0 4-24 0 0,-2 4-26 0 0,-7 26 136 0 0,-7 49 0 0 0,11-14-126 0 0,3-116 79 0 0,0-41-472 0 0,1 88 383 0 0,1 0 94 0 0,-1 5-77 0 0,1 0 0 0 0,-1 1-1 0 0,0-1 1 0 0,1 0 0 0 0,-1 1-1 0 0,0-1 1 0 0,0 0 0 0 0,1 1-1 0 0,-1-1 1 0 0,0 0 0 0 0,0 1-1 0 0,0-1 1 0 0,1 1 0 0 0,-1 0-1 0 0,0-1-7 0 0,2 4-28 0 0,-1-2 59 0 0,0 1 1 0 0,0-1 0 0 0,0 1-1 0 0,0-1 1 0 0,-1 1 0 0 0,1 0-1 0 0,-1-1 1 0 0,1 5 0 0 0,-2 9-9 0 0,0-1 0 0 0,0 1 1 0 0,-2-1-1 0 0,-6 25 0 0 0,7-36 59 0 0,1-5-32 0 0,-1-3-8 0 0,0-10-44 0 0,1-1 1 0 0,0 1-1 0 0,1-25 0 0 0,1 11-229 0 0,-1 7 230 0 0,0 21 8 0 0,0 0-1 0 0,0-1 1 0 0,0 1 0 0 0,0 0-1 0 0,0 0 1 0 0,0 0 0 0 0,0-1-1 0 0,1 1 1 0 0,-1 0 0 0 0,0 0-1 0 0,0 0 1 0 0,0 0 0 0 0,0 0-1 0 0,0-1 1 0 0,0 1 0 0 0,1 0-1 0 0,-1 0 1 0 0,0 0-1 0 0,0 0 1 0 0,0 0 0 0 0,0 0-1 0 0,1-1 1 0 0,-1 1 0 0 0,0 0-1 0 0,0 0 1 0 0,0 0 0 0 0,0 0-1 0 0,1 0 1 0 0,-1 0 0 0 0,0 0-1 0 0,0 0 1 0 0,0 0 0 0 0,1 0-1 0 0,-1 0 1 0 0,0 0 0 0 0,1 0 2 0 0,-1 0 1 0 0,0 0 0 0 0,0 0-1 0 0,0 0 1 0 0,0 0 0 0 0,1 0-1 0 0,-1 0 1 0 0,0 0 0 0 0,0 0-1 0 0,0 0 1 0 0,1 0 0 0 0,-1 0-1 0 0,0 0 1 0 0,0 0 0 0 0,0 0-1 0 0,0 0 1 0 0,1 0 0 0 0,-1-1-1 0 0,0 1 1 0 0,0 0 0 0 0,0 0-1 0 0,0 0 1 0 0,1 0 0 0 0,-1 0-1 0 0,0 0 1 0 0,0-1 0 0 0,0 1 0 0 0,0 0-1 0 0,0 0 1 0 0,0 0 0 0 0,0 0-1 0 0,0-1 1 0 0,1 1 0 0 0,-1 0-1 0 0,0 0 1 0 0,0 0 0 0 0,0-1-1 0 0,0 1 1 0 0,0 0 0 0 0,0 0-1 0 0,0 0 1 0 0,0-1 0 0 0,0 1-1 0 0,0 0 1 0 0,0 0 0 0 0,0 0-1 0 0,0 0 1 0 0,-1-1 0 0 0,1 1-1 0 0,0-1-2 0 0,0-1 0 0 0,0 1 0 0 0,0-1-1 0 0,0 1 1 0 0,0 0 0 0 0,0-1-1 0 0,0 1 1 0 0,0 0 0 0 0,1-1 0 0 0,-1 1-1 0 0,0 0 1 0 0,2-3 0 0 0,-2 2 15 0 0,1 0 0 0 0,0 0 0 0 0,-1 0 0 0 0,1 0 0 0 0,-1 0 0 0 0,0-2 0 0 0,0 1-32 0 0,0-9 34 0 0,0 12-20 0 0,0 0 0 0 0,0-1-1 0 0,0 1 1 0 0,0 0 0 0 0,0-1 0 0 0,0 1-1 0 0,0 0 1 0 0,0-1 0 0 0,0 1 0 0 0,1 0-1 0 0,-1-1 1 0 0,0 1 0 0 0,0 0 0 0 0,0-1-1 0 0,0 1 1 0 0,1 0 0 0 0,-1-1 0 0 0,0 1-1 0 0,0 0 1 0 0,1 0 0 0 0,-1-1 0 0 0,0 1 0 0 0,0 0-1 0 0,1 0 1 0 0,0-1-2 0 0,-1 2-25 0 0,0-1 30 0 0,0 1 0 0 0,0 0 0 0 0,0-1 0 0 0,0 1 0 0 0,0-1 0 0 0,0 1 0 0 0,0 0 0 0 0,0-1 0 0 0,0 1 0 0 0,0 0 0 0 0,1-1 0 0 0,-1 2 0 0 0,5 5-32 0 0,-5-7 36 0 0,0 0 0 0 0,0 0-1 0 0,0 0 1 0 0,0 0 0 0 0,0-1-1 0 0,0 1 1 0 0,0 0 0 0 0,0 0-1 0 0,0 0 1 0 0,0 0 0 0 0,0 0-1 0 0,0 0 1 0 0,0 0-1 0 0,0-1 1 0 0,0 1 0 0 0,0 0-1 0 0,0 0 1 0 0,0 0 0 0 0,0 0-1 0 0,0 0 1 0 0,0 0 0 0 0,0 0-1 0 0,1 0 1 0 0,-1 0 0 0 0,0-1-1 0 0,0 1 1 0 0,0 0-1 0 0,0 0 1 0 0,0 0 0 0 0,0 0-1 0 0,0 0 1 0 0,0 0 0 0 0,0 0-1 0 0,0 0 1 0 0,0 0 0 0 0,1 0-1 0 0,-1 0 1 0 0,0 0 0 0 0,0 0-1 0 0,0 0 1 0 0,0 0 0 0 0,0 0-1 0 0,0 0 1 0 0,0 0-1 0 0,1 0 1 0 0,-1 0 0 0 0,0 0-1 0 0,0 0 1 0 0,0 0 0 0 0,0 0-1 0 0,0 0 1 0 0,0 0 0 0 0,0 0-1 0 0,0 0 1 0 0,1 0 0 0 0,-1 0-1 0 0,0 0 1 0 0,0 0 0 0 0,0 0-1 0 0,0 0 1 0 0,0 0-1 0 0,0 0 1 0 0,0 0 0 0 0,0 0-1 0 0,0 1 1 0 0,0-1 0 0 0,1 0-1 0 0,-3-29-5 0 0,4 46-121 0 0,-2-14 138 0 0,0 0 0 0 0,-1 0 0 0 0,0 0 0 0 0,0 0 0 0 0,0-1 0 0 0,0 1 0 0 0,0 0 0 0 0,0 0 0 0 0,-1-1 0 0 0,1 1 0 0 0,-4 3 0 0 0,3-2-17 0 0,-1 0 0 0 0,1 0 0 0 0,0 0 0 0 0,-3 6 0 0 0,2 2 61 0 0,1 0 1 0 0,0 1-1 0 0,-1 23 1 0 0,3 39-130 0 0,1-54 65 0 0,0 34-32 0 0,-1-55 45 0 0,0 1 0 0 0,0 0 0 0 0,0-1 0 0 0,0 1 1 0 0,0-1-1 0 0,0 1 0 0 0,-1 0 0 0 0,1-1 0 0 0,0 1 0 0 0,0 0 0 0 0,-1-1 0 0 0,1 1 0 0 0,0-1 1 0 0,-1 1-1 0 0,1-1 0 0 0,0 1 0 0 0,-1 0 0 0 0,-2 2 16 0 0,3-3-24 0 0,0 0 1 0 0,0 0 0 0 0,0 0 0 0 0,0-1 0 0 0,0 1-1 0 0,0 0 1 0 0,0 0 0 0 0,0 0 0 0 0,0 0-1 0 0,0 0 1 0 0,0 0 0 0 0,0 0 0 0 0,0 0 0 0 0,0 0-1 0 0,0 0 1 0 0,0 0 0 0 0,0 0 0 0 0,0 0 0 0 0,0 0-1 0 0,0 0 1 0 0,0 0 0 0 0,0 0 0 0 0,0 0-1 0 0,0 0 1 0 0,0 0 0 0 0,0 0 0 0 0,0 0 0 0 0,0 0-1 0 0,0 0 1 0 0,0 0 0 0 0,0 0 0 0 0,0 0-1 0 0,0 0 1 0 0,0 0 0 0 0,-1 0 0 0 0,1 0 0 0 0,0 0-1 0 0,0 0 1 0 0,0 0 0 0 0,0 0 0 0 0,0 0-1 0 0,0 0 1 0 0,0 0 0 0 0,0 0 0 0 0,0 0 0 0 0,0 0-1 0 0,0 0 1 0 0,1-5-53 0 0,7-18 78 0 0,-1 0-1 0 0,7-45 1 0 0,-13 60 34 0 0,-1 8-57 0 0,0 0 1 0 0,0 0 0 0 0,0 0 0 0 0,0-1 0 0 0,0 1 0 0 0,0 0 0 0 0,0 0 0 0 0,0 0 0 0 0,0 0 0 0 0,0-1 0 0 0,0 1 0 0 0,0 0 0 0 0,-1 0 0 0 0,1 0 0 0 0,0 0 0 0 0,0 0 0 0 0,0-1 0 0 0,0 1 0 0 0,0 0 0 0 0,0 0-1 0 0,0 0 1 0 0,0 0 0 0 0,0 0 0 0 0,-1 0 0 0 0,1-1 0 0 0,0 1 0 0 0,0 0 0 0 0,0 0 0 0 0,0 0 0 0 0,0 0 0 0 0,0 0 0 0 0,-1 0 0 0 0,1 0 0 0 0,0 0 0 0 0,0 0 0 0 0,-1 0 0 0 0,1 0-1 0 0,0 0 0 0 0,0 0 1 0 0,0 0-1 0 0,-1 0 0 0 0,1 0 1 0 0,0 0-1 0 0,0 1 0 0 0,0-1 1 0 0,-1 0-1 0 0,1 0 0 0 0,0 0 1 0 0,0 0-1 0 0,0 1 0 0 0,0-1 1 0 0,0 0-1 0 0,-1 0 0 0 0,1 0 1 0 0,0 1-1 0 0,0-1 0 0 0,0 0 1 0 0,0 0-1 0 0,0 1 0 0 0,0-1 1 0 0,0 0-1 0 0,0 1 0 0 0,-2 7-54 0 0,-2 15-1 0 0,2-7 35 0 0,2-16 19 0 0,-8 52-104 0 0,-2 70 1 0 0,10-80 90 0 0,-2-70 89 0 0,0 19-56 0 0,0-16-21 0 0,1 0-1 0 0,0 0 1 0 0,2 1 0 0 0,1-1-1 0 0,1 0 1 0 0,1 0 0 0 0,11-35-1 0 0,-12 51-4 0 0,6-15-1 0 0,-9 23 5 0 0,1 1 0 0 0,-1-1 1 0 0,0 1-1 0 0,1-1 0 0 0,-1 1 0 0 0,0-1 0 0 0,1 1 0 0 0,-1-1 1 0 0,0 1-1 0 0,1-1 0 0 0,-1 1 0 0 0,1-1 0 0 0,-1 1 0 0 0,1-1 1 0 0,-1 1-1 0 0,1 0 0 0 0,0-1 0 0 0,0 1 0 0 0,-1 0 1 0 0,0 0-1 0 0,0 0 1 0 0,1 0 0 0 0,-1 0-1 0 0,0 0 1 0 0,0 0-1 0 0,0 0 1 0 0,0 0-1 0 0,1 0 1 0 0,-1 0-1 0 0,0 0 1 0 0,0 0 0 0 0,0 1-1 0 0,0-1 1 0 0,0 0-1 0 0,0 0 1 0 0,1 0-1 0 0,-1 0 1 0 0,0 0-1 0 0,0 0 1 0 0,0 1 0 0 0,0-1-1 0 0,0 0 1 0 0,3 7-41 0 0,-2 6 41 0 0,0 0 1 0 0,0 0-1 0 0,-2 0 0 0 0,-1 14 0 0 0,2-25 1 0 0,-13 113-16 0 0,-3 68-54 0 0,15-180 74 0 0,2 59-4 0 0,1-49-16 0 0,-2-12 14 0 0,1-4 16 0 0,-1-5 26 0 0,4-80-28 0 0,14-87 0 0 0,-18 175-12 0 0,2-17 25 0 0,0 0 0 0 0,2 0 0 0 0,6-19 0 0 0,-5 28-81 0 0,-5 8 55 0 0,0 0 0 0 0,0 0 0 0 0,0 0-1 0 0,0 0 1 0 0,0 0 0 0 0,0-1-1 0 0,0 1 1 0 0,1 0 0 0 0,-1 0 0 0 0,0 0-1 0 0,0 0 1 0 0,0 0 0 0 0,0 0 0 0 0,0 0-1 0 0,0 0 1 0 0,0 0 0 0 0,0 0-1 0 0,0 0 1 0 0,1 0 0 0 0,-1 0 0 0 0,0 0-1 0 0,0 0 1 0 0,0 0 0 0 0,0 0 0 0 0,0 0-1 0 0,0 0 1 0 0,0 0 0 0 0,0 0-1 0 0,0 1 1 0 0,1-1 0 0 0,-1 0 0 0 0,0 0-1 0 0,0 0 1 0 0,0 0 0 0 0,0 0 0 0 0,0 0-1 0 0,0 0 1 0 0,0 0 0 0 0,0 0-1 0 0,0 0 1 0 0,0 0 0 0 0,0 0 0 0 0,0 1-1 0 0,1 0-6 0 0,0 1-1 0 0,-1 0 1 0 0,1 0-1 0 0,-1 0 1 0 0,1 0-1 0 0,-1 2 1 0 0,3 40 36 0 0,-2 47-1 0 0,-1-27-63 0 0,10 85 40 0 0,-10-186-34 0 0,17-225 78 0 0,-13 228-53 0 0,11-48 0 0 0,-14 78 12 0 0,0 1-1 0 0,0-1 1 0 0,3-3 0 0 0,-4 7-8 0 0,0 0 1 0 0,0-1-1 0 0,0 1 0 0 0,0 0 0 0 0,0 0 0 0 0,0 0 1 0 0,0 0-1 0 0,0 0 0 0 0,0-1 0 0 0,1 1 0 0 0,-1 0 0 0 0,0 0 1 0 0,0 0-1 0 0,0 0 0 0 0,0 0 0 0 0,0 0 0 0 0,0 0 1 0 0,1-1-1 0 0,-1 1 0 0 0,0 0 0 0 0,0 0 0 0 0,0 0 0 0 0,0 0 1 0 0,1 0-1 0 0,-1 0 0 0 0,0 0 0 0 0,0 0-4 0 0,1 1 0 0 0,-1-1 0 0 0,0 0 0 0 0,0 0 0 0 0,1 1-1 0 0,-1-1 1 0 0,0 0 0 0 0,0 1 0 0 0,0-1 0 0 0,0 0 0 0 0,0 1 0 0 0,1-1-1 0 0,-1 0 1 0 0,0 1 0 0 0,0-1 0 0 0,0 0 0 0 0,0 1 0 0 0,0-1 0 0 0,1 16 5 0 0,0 0-1 0 0,-3 28 1 0 0,2-38-5 0 0,-11 124-46 0 0,0 2 82 0 0,10 0-40 0 0,1-124-2 0 0,1 0 0 0 0,0 0 0 0 0,0 0 0 0 0,4 13 0 0 0,-2-18 18 0 0,-2-4-3 0 0,0 0-5 0 0,-1 0 0 0 0,1-1 0 0 0,-1 1 1 0 0,0-1-1 0 0,0 1 0 0 0,1-1 0 0 0,-1-1 0 0 0,0-17 16 0 0,-1-1-1 0 0,-4-23 0 0 0,0-15 2 0 0,4 43-13 0 0,-1-178 158 0 0,3 180-157 0 0,0 0 1 0 0,1 1-1 0 0,1-1 1 0 0,0 1-1 0 0,5-13 1 0 0,-8 25-11 0 0,0 0 0 0 0,1 0 0 0 0,-1 0 0 0 0,1 0 1 0 0,-1 1-1 0 0,1-1 0 0 0,-1 0 0 0 0,1 0 1 0 0,0 0-1 0 0,-1 1 0 0 0,1-1 0 0 0,1-1 0 0 0,-1 2 3 0 0,-1 0-1 0 0,0 0 1 0 0,1 0 0 0 0,-1 0-1 0 0,0 0 1 0 0,1 0-1 0 0,-1 0 1 0 0,0 0 0 0 0,1 0-1 0 0,-1 0 1 0 0,0 0-1 0 0,1 0 1 0 0,-1 0 0 0 0,0 0-1 0 0,1 0 1 0 0,-1 0-1 0 0,0 1 1 0 0,0-1-1 0 0,1 0 1 0 0,-1 0 0 0 0,0 0-1 0 0,1 0 1 0 0,-1 1-1 0 0,0-1 1 0 0,0 0 0 0 0,1 0-1 0 0,-1 1 1 0 0,0-1-1 0 0,0 0 1 0 0,0 0-1 0 0,1 1 1 0 0,-1-1 0 0 0,3 5-26 0 0,-1 1 0 0 0,1-1 1 0 0,-1 0-1 0 0,0 1 0 0 0,0-1 1 0 0,-1 1-1 0 0,1 7 0 0 0,2 10 66 0 0,2 40-1 0 0,-5 24 81 0 0,-1-61-96 0 0,-2 58 147 0 0,1-79-154 0 0,-1 12 12 0 0,2-16-18 0 0,-1 0 0 0 0,1 0 0 0 0,0 0 0 0 0,-1 0 0 0 0,1-1 1 0 0,0 1-1 0 0,-1 0 0 0 0,1 0 0 0 0,-1-1 0 0 0,1 1 0 0 0,-1 0 0 0 0,0-1 0 0 0,1 1 0 0 0,-1 0 0 0 0,-1 0 0 0 0,1-1-3 0 0,1 1 0 0 0,-1-1 0 0 0,1 0 0 0 0,-1 0 0 0 0,0 0 0 0 0,1 1 0 0 0,-1-1 0 0 0,1 0 0 0 0,-1 0 0 0 0,0 0 0 0 0,1 0 0 0 0,-1 0 0 0 0,0 0 0 0 0,1 0 0 0 0,-1 0 0 0 0,1 0 0 0 0,-1-1 0 0 0,0 1 0 0 0,1 0 0 0 0,-2-1 0 0 0,0 0-5 0 0,-1 0 0 0 0,1-1-1 0 0,-4-2 1 0 0,1 0 4 0 0,1 0 0 0 0,0 0-1 0 0,0-1 1 0 0,0 1 0 0 0,0-1 0 0 0,1 0-1 0 0,0 0 1 0 0,-4-8 0 0 0,2 4 0 0 0,2-1-1 0 0,-1 0 1 0 0,-3-19 0 0 0,6 27-15 0 0,1 0-1 0 0,0 0 1 0 0,0 1 0 0 0,-1-1-1 0 0,1 0 1 0 0,0 0 0 0 0,1 0-1 0 0,-1-2 1 0 0,0 3 2 0 0,1 0 1 0 0,-1 0-1 0 0,1 1 1 0 0,-1-1-1 0 0,0 0 1 0 0,1 0-1 0 0,-1 1 0 0 0,1-1 1 0 0,0 0-1 0 0,-1 1 1 0 0,1-1-1 0 0,-1 1 1 0 0,1-1-1 0 0,0 1 1 0 0,0-1-1 0 0,-1 1 0 0 0,1-1 1 0 0,1 0-1 0 0,6-1-33 0 0,-1 0 1 0 0,1 1-1 0 0,0-1 0 0 0,-1 1 0 0 0,15 0 0 0 0,-14 1 11 0 0,52-2-215 0 0,33-3 56 0 0,-71 3 151 0 0,-10 1 34 0 0,1-1 0 0 0,0 2 0 0 0,14 1 0 0 0,-26-1 3 0 0,1 0-1 0 0,-1 0 1 0 0,1 1 0 0 0,0-1-1 0 0,-1 1 1 0 0,0-1 0 0 0,1 1-1 0 0,-1-1 1 0 0,1 1 0 0 0,-1 0-1 0 0,0 0 1 0 0,1 0 0 0 0,-1 0-1 0 0,0 0 1 0 0,0 0 0 0 0,0 0-1 0 0,0 0 1 0 0,1 1 0 0 0,-1 0-1 0 0,0-1 1 0 0,-1 0 0 0 0,1 0 0 0 0,-1 1-1 0 0,1-1 1 0 0,-1 0 0 0 0,0 1 0 0 0,0-1-1 0 0,1 1 1 0 0,-1-1 0 0 0,0 0-1 0 0,0 1 1 0 0,0-1 0 0 0,-1 1 0 0 0,1-1-1 0 0,0 0 1 0 0,0 1 0 0 0,-1-1 0 0 0,1 0-1 0 0,-2 3 1 0 0,0 0 4 0 0,0 0 0 0 0,0-1 1 0 0,0 1-1 0 0,-1 0 0 0 0,0-1 0 0 0,-3 4 1 0 0,-2 2 19 0 0,-13 8 0 0 0,0-2 89 0 0,0-1 1 0 0,0-1-1 0 0,-35 15 1 0 0,-71 20 285 0 0,105-41-356 0 0,55-29-282 0 0,-29 20 234 0 0,116-68-459 0 0,-102 60 390 0 0,1 2-1 0 0,0 0 1 0 0,1 1-1 0 0,33-7 1 0 0,-49 13 72 0 0,0 0 0 0 0,0 1 0 0 0,0-1 0 0 0,5 1 0 0 0,-8 0 4 0 0,0 1-1 0 0,0-1 1 0 0,-1 0 0 0 0,1 0 0 0 0,0 0 0 0 0,0 0 0 0 0,0 1 0 0 0,0-1 0 0 0,-1 0 0 0 0,1 1 0 0 0,0-1 0 0 0,0 1-1 0 0,-1-1 1 0 0,1 1 0 0 0,0-1 0 0 0,-1 1 0 0 0,1 0 0 0 0,-1-1 0 0 0,1 1 0 0 0,0 0 0 0 0,-1-1 0 0 0,0 1 0 0 0,1 0-1 0 0,0 0 1 0 0,-1 1 5 0 0,1 0 0 0 0,-1 0 0 0 0,1 0 0 0 0,-1 0 0 0 0,0 0 0 0 0,0-1-1 0 0,0 1 1 0 0,0 0 0 0 0,0 0 0 0 0,0 0 0 0 0,0 0 0 0 0,-1 0 0 0 0,1 0-1 0 0,0 0 1 0 0,-1-1 0 0 0,0 1 0 0 0,0 0 0 0 0,1 0 0 0 0,-2 1 0 0 0,-1 2 12 0 0,0-1 0 0 0,0 0 1 0 0,-1 1-1 0 0,1-1 0 0 0,-1-1 1 0 0,-4 5-1 0 0,1-2 4 0 0,-1-1 0 0 0,1 0 1 0 0,-1 0-1 0 0,1-1 0 0 0,-2 0 0 0 0,1 0 0 0 0,0-1 1 0 0,-16 4-1 0 0,13-5 47 0 0,-1 0 0 0 0,1 0 0 0 0,0-2 0 0 0,0 1 0 0 0,-1-1 0 0 0,-17-3 0 0 0,17 1-12 0 0,-1 0 1 0 0,1-1-1 0 0,-1-1 1 0 0,-11-4-1 0 0,22 7-57 0 0,0 0-1 0 0,1 1 0 0 0,-1-1 0 0 0,0 0 0 0 0,1 0 0 0 0,-1 0 1 0 0,1 0-1 0 0,-1-1 0 0 0,1 1 0 0 0,-3-2 0 0 0,5 1-91 0 0,3 1-22 0 0,20-3-67 0 0,-1 2 0 0 0,31 0-1 0 0,-6 1-15 0 0,48-8-37 0 0,-37 3 138 0 0,-54 6 94 0 0,19-2-14 0 0,-22 2 14 0 0,0 0-1 0 0,0 1 1 0 0,0-1 0 0 0,-1 0 0 0 0,1 1 0 0 0,0-1 0 0 0,0 1-1 0 0,0-1 1 0 0,2 3 0 0 0,-3-3 8 0 0,0 0 0 0 0,-1 1 1 0 0,1-1-1 0 0,-1 0 0 0 0,0 1 0 0 0,1-1 0 0 0,-1 0 1 0 0,1 1-1 0 0,-1-1 0 0 0,0 1 0 0 0,1-1 0 0 0,-1 1 0 0 0,0-1 1 0 0,1 1-1 0 0,-1-1 0 0 0,0 1 0 0 0,0-1 0 0 0,1 1 1 0 0,-1 0-1 0 0,0-1 0 0 0,0 1 0 0 0,0-1 0 0 0,0 1 1 0 0,0 0-1 0 0,0-1 0 0 0,0 1 0 0 0,0-1 0 0 0,0 1 0 0 0,0-1 1 0 0,0 1-1 0 0,0 0 0 0 0,-1-1 0 0 0,1 1 0 0 0,0-1 1 0 0,0 1-1 0 0,-1 0 0 0 0,0 1 14 0 0,-1 0 1 0 0,0-1-1 0 0,1 1 1 0 0,-1 0-1 0 0,0-1 1 0 0,0 1-1 0 0,0-1 1 0 0,-3 2-1 0 0,-2 0 6 0 0,-14 6 0 0 0,1-3 65 0 0,-1 0-1 0 0,0-2 0 0 0,-42 4 1 0 0,-65-5 432 0 0,98-3-394 0 0,21 0-113 0 0,6 0-18 0 0,0 0 0 0 0,0 0-1 0 0,-1 0 1 0 0,1-1 0 0 0,0 1-1 0 0,-4-2 1 0 0,6 1-71 0 0,5 1-11 0 0,81-24-315 0 0,19-4-61 0 0,18 12 240 0 0,-109 14 228 0 0,3 0-9 0 0,21-1-16 0 0,-32 3 8 0 0,0 0-1 0 0,0 0 0 0 0,0 0 0 0 0,8 2 0 0 0,-12-2 7 0 0,0 1-1 0 0,1-1 1 0 0,-1 1-1 0 0,0-1 0 0 0,0 0 1 0 0,0 1-1 0 0,0 0 1 0 0,0-1-1 0 0,0 1 0 0 0,0 0 1 0 0,-1-1-1 0 0,1 1 1 0 0,0 0-1 0 0,0 0 0 0 0,0 0 1 0 0,-1-1-1 0 0,2 3 1 0 0,-2-2 13 0 0,1-1 0 0 0,-1 1 0 0 0,0 0 0 0 0,0-1 0 0 0,0 1 0 0 0,0 0 0 0 0,0-1 0 0 0,0 1 0 0 0,0 0 0 0 0,0-1 0 0 0,0 1 0 0 0,0-1 0 0 0,0 1 0 0 0,0 0 0 0 0,0-1 0 0 0,-1 1 0 0 0,1 0 0 0 0,0-1 0 0 0,0 1 0 0 0,-1-1 0 0 0,1 1 0 0 0,0-1 0 0 0,-1 1 0 0 0,1-1 0 0 0,-1 1 0 0 0,1-1 1 0 0,-1 1-1 0 0,1-1 0 0 0,-1 1 0 0 0,0 0 0 0 0,-2 1 14 0 0,1-1 0 0 0,-1 1 0 0 0,0-1 0 0 0,0 1 0 0 0,0-1 0 0 0,-6 2 0 0 0,-21 3 98 0 0,29-6-119 0 0,-22 3 114 0 0,0-1 1 0 0,-45-2 0 0 0,-47-11 269 0 0,-31 0 180 0 0,133 12-562 0 0,11 1-62 0 0,5 0-121 0 0,5 0 135 0 0,0 0 1 0 0,0-1 0 0 0,-1 0 0 0 0,1-1-1 0 0,0 0 1 0 0,8-1 0 0 0,-15 1 42 0 0,33-3-201 0 0,0-1 0 0 0,43-12-1 0 0,-36 8 83 0 0,70-21 3 0 0,-82 22 106 0 0,-19 5 93 0 0,-17 4 144 0 0,-18 4-116 0 0,-1-1 1 0 0,0-1-1 0 0,-1-1 0 0 0,1-2 0 0 0,0 0 0 0 0,-1-2 0 0 0,1-1 1 0 0,0-1-1 0 0,0-1 0 0 0,-42-13 0 0 0,36 6 20 0 0,-49-24 0 0 0,77 33-133 0 0,-6-4 11 0 0,9 5-72 0 0,6 0-104 0 0,166-9-465 0 0,-128 6 523 0 0,-1-3 0 0 0,43-12 0 0 0,32-19-25 0 0,-91 30 119 0 0,-18 6 118 0 0,-16 3 96 0 0,-26 5-111 0 0,-1-2-1 0 0,0-1 1 0 0,-41-2-1 0 0,-101-18 377 0 0,156 14-393 0 0,4 0 59 0 0,-35-1 0 0 0,45 5-208 0 0,7-1 77 0 0,0 0 0 0 0,0 0 0 0 0,0 0 1 0 0,0 0-1 0 0,0 0 0 0 0,0 0 0 0 0,0 0 0 0 0,0 0 0 0 0,0 0 0 0 0,0 0 0 0 0,0 0 0 0 0,0 0 0 0 0,0 0 0 0 0,0 0 0 0 0,0 0 0 0 0,0 0 0 0 0,0 0 0 0 0,0 0 0 0 0,0 0 0 0 0,0 0 0 0 0,0 0 0 0 0,0 0 1 0 0,-1 0-1 0 0,1 0 0 0 0,0 0 0 0 0,0 0 0 0 0,0 0 0 0 0,0 0 0 0 0,0 0 0 0 0,0 0 0 0 0,0 0 0 0 0,0 0 0 0 0,0 1 0 0 0,0-1 0 0 0,0 0 0 0 0,0 0 0 0 0,0 0 0 0 0,0 0 0 0 0,0 0 0 0 0,0 0 0 0 0,0 0 1 0 0,0 0-1 0 0,0 0 0 0 0,0 0 0 0 0,0 0 0 0 0,0 0 0 0 0,0 0 0 0 0,0 0 0 0 0,0 0 0 0 0,1 0 0 0 0,-1 0 0 0 0,0 0 0 0 0,0 0 0 0 0,0 0 0 0 0,0 0 0 0 0,0 0 0 0 0,0 0 0 0 0,0 0 0 0 0,0 0 0 0 0,0 0 1 0 0,10 6-227 0 0,-9-6 220 0 0,9 4-44 0 0,0-1 1 0 0,0 0 0 0 0,1-1-1 0 0,16 3 1 0 0,45-2-235 0 0,-67-3 264 0 0,198-3-344 0 0,-194 3 355 0 0,22-1-18 0 0,-28 1 31 0 0,0 0-1 0 0,0 0 1 0 0,0 1-1 0 0,0-1 1 0 0,1 1 0 0 0,2 1-1 0 0,-5-1 2 0 0,0-1 0 0 0,0 0 0 0 0,-1 1 0 0 0,1-1 0 0 0,-1 1 0 0 0,1-1 0 0 0,0 1 0 0 0,-1-1 0 0 0,2 2-1 0 0,-2-2 1 0 0,0 0 0 0 0,0 0 0 0 0,0 0 0 0 0,0 0 0 0 0,0 0 0 0 0,0 1 0 0 0,0-1-1 0 0,0 0 1 0 0,0 0 0 0 0,0 0 0 0 0,0 0 0 0 0,0 0 0 0 0,0 1 0 0 0,0-1 0 0 0,0 0-1 0 0,0 0 1 0 0,0 0 0 0 0,0 0 0 0 0,0 0 0 0 0,0 1 0 0 0,0-1 0 0 0,0 0 0 0 0,0 0-1 0 0,0 0 1 0 0,0 0 0 0 0,0 0 0 0 0,0 0 0 0 0,0 1 0 0 0,0-1 0 0 0,0 0 0 0 0,0 0-1 0 0,-1 0 1 0 0,1 0 0 0 0,0 0 0 0 0,0 0 0 0 0,0 0 0 0 0,0 1 0 0 0,0-1 0 0 0,0 0-1 0 0,0 0 1 0 0,-1 0 0 0 0,1 0 0 0 0,0 0 0 0 0,0 0 0 0 0,0 0 0 0 0,0 0 0 0 0,0 0-1 0 0,-1 0 1 0 0,1 0 0 0 0,0 0 0 0 0,-6 1 41 0 0,0 0 0 0 0,0 0 1 0 0,0-1-1 0 0,-1 0 0 0 0,-8-1 0 0 0,14 1-41 0 0,-15-2 23 0 0,0 0 0 0 0,0-2 0 0 0,0 1 1 0 0,1-2-1 0 0,-24-10 0 0 0,-70-39 297 0 0,74 35-142 0 0,26 15-144 0 0,9 4-39 0 0,0 0 1 0 0,-1 0 0 0 0,1 0 0 0 0,0 0-1 0 0,0 0 1 0 0,0 0 0 0 0,-1 0 0 0 0,1 0-1 0 0,0 0 1 0 0,0 0 0 0 0,0 0 0 0 0,0 0-1 0 0,-1 0 1 0 0,1 0 0 0 0,0 0 0 0 0,0 0-1 0 0,0 0 1 0 0,-1 0 0 0 0,1 0 0 0 0,0 0-1 0 0,0 1 1 0 0,0-1 0 0 0,0 0 0 0 0,-1 0-1 0 0,1 1-9 0 0,0 0 0 0 0,0 0-1 0 0,0 0 1 0 0,0 0-1 0 0,0-1 1 0 0,0 1-1 0 0,0 0 1 0 0,0 0 0 0 0,0 0-1 0 0,0 0 1 0 0,0 0-1 0 0,0 0 1 0 0,1 1-1 0 0,3 11-72 0 0,1 1 0 0 0,9 19 0 0 0,-3-7 28 0 0,5 13-85 0 0,24 55-48 0 0,-26-64 113 0 0,19 30 0 0 0,-32-59 74 0 0,3 5-56 0 0,8 11-1 0 0,-11-16 51 0 0,0 0 1 0 0,0 0-1 0 0,0 0 0 0 0,0 0 0 0 0,0 0 1 0 0,0-1-1 0 0,0 1 0 0 0,0 0 0 0 0,0 0 1 0 0,0-1-1 0 0,1 1 0 0 0,-1-1 0 0 0,0 1 0 0 0,0-1 1 0 0,1 0-1 0 0,-1 1 0 0 0,2-1 0 0 0,-3 0 10 0 0,1 0-1 0 0,-1 0 0 0 0,1 0 0 0 0,-1 0 0 0 0,1-1 0 0 0,-1 1 1 0 0,1 0-1 0 0,-1 0 0 0 0,1-1 0 0 0,-1 1 0 0 0,1 0 1 0 0,-1-1-1 0 0,1 1 0 0 0,-1 0 0 0 0,0-1 0 0 0,1 1 0 0 0,-1-1 1 0 0,0 1-1 0 0,1 0 0 0 0,-1-1 0 0 0,0 1 0 0 0,1-1 1 0 0,-1 1-1 0 0,0-1 0 0 0,0 1 0 0 0,1-2 0 0 0,0-3 21 0 0,1 0 0 0 0,-1 0 1 0 0,1 0-1 0 0,-2 0 0 0 0,2-7 0 0 0,-1-31 35 0 0,-1 33-43 0 0,-3-117 250 0 0,0 31-184 0 0,4 36-53 0 0,0 50-19 0 0,0 0-1 0 0,1 1 0 0 0,5-17 0 0 0,-6 24-14 0 0,-1-1 1 0 0,1 1-1 0 0,0 0 0 0 0,0 0 0 0 0,0 0 1 0 0,1 0-1 0 0,-1 0 0 0 0,0 0 1 0 0,1 0-1 0 0,-1 1 0 0 0,1-1 0 0 0,0 0 1 0 0,0 1-1 0 0,-1-1 0 0 0,5-1 1 0 0,-5 2-1 0 0,1 1 0 0 0,-1-1 0 0 0,1 1 1 0 0,-1-1-1 0 0,1 1 0 0 0,-1 0 0 0 0,1 0 1 0 0,0 0-1 0 0,-1 0 0 0 0,1 0 0 0 0,-1 0 1 0 0,1 0-1 0 0,-1 1 0 0 0,1-1 1 0 0,-1 1-1 0 0,1-1 0 0 0,-1 1 0 0 0,0-1 1 0 0,1 1-1 0 0,-1 0 0 0 0,1-1 0 0 0,-1 1 1 0 0,2 1-1 0 0,2 2 0 0 0,-1 0 1 0 0,1 1-1 0 0,0-1 1 0 0,-1 1-1 0 0,0 0 1 0 0,0 0-1 0 0,-1 0 1 0 0,6 11-1 0 0,-4-7 16 0 0,-1 0 0 0 0,-1 0 1 0 0,0 1-1 0 0,0-1 0 0 0,1 12 0 0 0,0 4-38 0 0,0 40 1 0 0,-6 27-176 0 0,0-20 133 0 0,3-62 62 0 0,-1-10 10 0 0,0 0 0 0 0,0 0 0 0 0,0 0 0 0 0,0 0 0 0 0,0 0 0 0 0,0 0 0 0 0,0 0-1 0 0,0 0 1 0 0,0 0 0 0 0,0 0 0 0 0,0 0 0 0 0,0 0 0 0 0,0 0 0 0 0,0 0 0 0 0,0 0 0 0 0,0 0 0 0 0,0 0 0 0 0,0 0 0 0 0,0 0 0 0 0,0 0-1 0 0,0 0 1 0 0,0 0 0 0 0,0 0 0 0 0,0 0 0 0 0,0 0 0 0 0,0 0 0 0 0,0 0 0 0 0,0 0 0 0 0,1 0 0 0 0,-1 0 0 0 0,0 0 0 0 0,0 0 0 0 0,0 0 0 0 0,0 0-1 0 0,0 0 1 0 0,2-17 82 0 0,20-225 360 0 0,-18 221-432 0 0,5-22-1 0 0,-7 36-18 0 0,0 1-1 0 0,1-1 1 0 0,0 1-1 0 0,0 0 1 0 0,0 0-1 0 0,7-11 1 0 0,-8 16-10 0 0,-1-1 0 0 0,0 1 1 0 0,1-1-1 0 0,-1 1 1 0 0,1 0-1 0 0,-1 0 1 0 0,1 0-1 0 0,-1 0 1 0 0,1 0-1 0 0,0 0 1 0 0,3-1-1 0 0,-4 2 16 0 0,-1 0-1 0 0,1-1 1 0 0,0 1 0 0 0,-1 0 0 0 0,1 0-1 0 0,0 0 1 0 0,-1 0 0 0 0,1 0-1 0 0,0 0 1 0 0,-1 0 0 0 0,1 1 0 0 0,0-1-1 0 0,-1 0 1 0 0,1 0 0 0 0,-1 0-1 0 0,1 1 1 0 0,0-1 0 0 0,-1 0 0 0 0,1 1-1 0 0,-1-1 1 0 0,1 0 0 0 0,-1 1-1 0 0,1-1 1 0 0,-1 1 0 0 0,1-1 0 0 0,-1 1-1 0 0,1-1 1 0 0,-1 1 0 0 0,1-1-1 0 0,-1 1 1 0 0,0 0 0 0 0,0-1 0 0 0,1 1-1 0 0,-1-1 1 0 0,0 2 0 0 0,2 3 9 0 0,-1 1 1 0 0,1 0-1 0 0,-2 0 1 0 0,1 0-1 0 0,-1-1 1 0 0,1 1 0 0 0,-2 0-1 0 0,0 11 1 0 0,-2-4 8 0 0,1-1 0 0 0,-2 0 0 0 0,-8 22 1 0 0,-21 32 146 0 0,13-27-210 0 0,-17 36-18 0 0,35-71 67 0 0,1-2-6 0 0,-1 1-1 0 0,1-1 1 0 0,0 1 0 0 0,0-1-1 0 0,0 1 1 0 0,0-1 0 0 0,1 1 0 0 0,-1 0-1 0 0,1 0 1 0 0,0-1 0 0 0,0 6-1 0 0,0-7 3 0 0,0-1 0 0 0,0 1 0 0 0,0-1 0 0 0,0 0-1 0 0,0 1 1 0 0,0-1 0 0 0,1 0 0 0 0,-1 1 0 0 0,0-1-1 0 0,0 0 1 0 0,0 1 0 0 0,1-1 0 0 0,-1 0 0 0 0,0 1-1 0 0,1-1 1 0 0,-1 0 0 0 0,0 0 0 0 0,0 1 0 0 0,1-1-1 0 0,-1 0 1 0 0,1 0 0 0 0,-1 0 0 0 0,0 1 0 0 0,1-1-1 0 0,0 0 2 0 0,-1 0-1 0 0,1 0 1 0 0,0 0-1 0 0,-1 0 1 0 0,1 0-1 0 0,0 0 0 0 0,-1 0 1 0 0,1 0-1 0 0,0 0 1 0 0,-1 0-1 0 0,1 0 1 0 0,-1-1-1 0 0,1 1 0 0 0,0 0 1 0 0,0-1-1 0 0,2-1-2 0 0,-1 1-1 0 0,1-1 0 0 0,-1 0 1 0 0,1 0-1 0 0,-1-1 1 0 0,0 1-1 0 0,3-4 0 0 0,13-23-32 0 0,-8 10 64 0 0,-1 0 1 0 0,7-23 0 0 0,10-45-53 0 0,-16 44 87 0 0,8-85-1 0 0,-20 166-95 0 0,-6 4 32 0 0,-1 1 0 0 0,-2-1 0 0 0,-21 52 1 0 0,23-74-8 0 0,0 0 0 0 0,-2-1 1 0 0,0 0-1 0 0,-1-1 0 0 0,-17 20 1 0 0,24-33 43 0 0,5-5-35 0 0,0 0 0 0 0,0 1 1 0 0,0-1-1 0 0,0 0 0 0 0,0 0 0 0 0,0 0 0 0 0,0 0 0 0 0,0 0 0 0 0,0 0 1 0 0,0 0-1 0 0,-1 0 0 0 0,1 0 0 0 0,0 0 0 0 0,0 0 0 0 0,0 0 0 0 0,0 0 0 0 0,0 0 1 0 0,0 0-1 0 0,0 0 0 0 0,0 0 0 0 0,0 0 0 0 0,0 0 0 0 0,0 0 0 0 0,0 0 0 0 0,0 0 1 0 0,0 0-1 0 0,0 0 0 0 0,0 0 0 0 0,0 0 0 0 0,0 0 0 0 0,0 0 0 0 0,0 0 1 0 0,0 0-1 0 0,-1 0 0 0 0,1 0 0 0 0,0-1 0 0 0,0 1 0 0 0,0 0 0 0 0,0 0 0 0 0,0 0 1 0 0,0 0-1 0 0,0 0 0 0 0,0 0 0 0 0,0 0 0 0 0,0 0 0 0 0,0 0 0 0 0,0 0 0 0 0,0 0 1 0 0,0 0-1 0 0,0 0 0 0 0,0 0 0 0 0,0 0 0 0 0,0 0 0 0 0,0 0 0 0 0,0 0 1 0 0,0 0-1 0 0,0 0 0 0 0,0 0 0 0 0,0-1 0 0 0,0-1 1 0 0,1 1 0 0 0,-1-1 1 0 0,1 0-1 0 0,-1 0 0 0 0,3-3 0 0 0,102-220-61 0 0,-29 66 16 0 0,-64 134 62 0 0,-9 20-75 0 0,-2 5 6 0 0,-1 3 12 0 0,-5 17 75 0 0,-9 22 1 0 0,4-12 38 0 0,4-10 6 0 0,-61 175-197 0 0,67-194 117 0 0,-25 58 133 0 0,24-58-159 0 0,1-2 12 0 0,2-3 12 0 0,5-12 0 0 0,-6 14-4 0 0,73-175-59 0 0,-57 130 1 0 0,19-92 0 0 0,-34 123 83 0 0,-1 12-108 0 0,0 4 61 0 0,1 3 36 0 0,-2-3-15 0 0,3 7 14 0 0,-1 0 1 0 0,0-1-1 0 0,0 1 0 0 0,0 1 0 0 0,-1-1 0 0 0,0 0 0 0 0,0 0 0 0 0,-1 0 0 0 0,0 1 0 0 0,0-1 1 0 0,-3 12-1 0 0,-1 5 6 0 0,-2-1 0 0 0,-9 26 0 0 0,-47 105-82 0 0,49-130-26 0 0,30-59 238 0 0,1-6-174 0 0,16-56 1 0 0,-25 69 88 0 0,16-61-109 0 0,-8 25 36 0 0,-16 59 17 0 0,0 1 0 0 0,1 0 1 0 0,-1-1-1 0 0,1 1 0 0 0,5-8 1 0 0,-7 12-5 0 0,0 0 0 0 0,0 0 0 0 0,0 0 0 0 0,0 0 0 0 0,0 0 0 0 0,0 0 0 0 0,0-1 0 0 0,0 1 0 0 0,0 0 0 0 0,0 0 0 0 0,1 0 0 0 0,-1 0 0 0 0,0 0 0 0 0,0 0 0 0 0,0 0 0 0 0,0 0 0 0 0,0 0-1 0 0,0-1 1 0 0,0 1 0 0 0,1 0 0 0 0,-1 0 0 0 0,0 0 0 0 0,0 0 0 0 0,0 0 0 0 0,0 0 0 0 0,0 0 0 0 0,0 0 0 0 0,1 0 0 0 0,-1 0 0 0 0,0 0 0 0 0,0 0 0 0 0,0 0 0 0 0,0 0 0 0 0,0 0 0 0 0,1 0 0 0 0,-1 0 0 0 0,0 0 0 0 0,0 0 0 0 0,0 1 0 0 0,0-1 0 0 0,0 0 0 0 0,0 0 0 0 0,1 0 0 0 0,-1 0 0 0 0,0 0 0 0 0,0 0 0 0 0,0 0 0 0 0,3 6 25 0 0,-3-6-30 0 0,2 4 6 0 0,-1 1 0 0 0,1-1 0 0 0,-1 1-1 0 0,0-1 1 0 0,-1 1 0 0 0,1-1 0 0 0,-1 1 0 0 0,0 0 0 0 0,0-1-1 0 0,0 1 1 0 0,-1 0 0 0 0,1-1 0 0 0,-1 1 0 0 0,-2 5 0 0 0,-2 5 29 0 0,-1 0 1 0 0,-14 25-1 0 0,13-26-10 0 0,-9 15-40 0 0,7-13 37 0 0,0 0 0 0 0,-7 21 0 0 0,17-37-17 0 0,-1 0 0 0 0,0 0 1 0 0,0 0-1 0 0,0 0 0 0 0,0 0 0 0 0,0 0 0 0 0,0 0 0 0 0,0 0 1 0 0,0 0-1 0 0,0 0 0 0 0,0 0 0 0 0,0 0 0 0 0,0 0 0 0 0,0 0 1 0 0,0 0-1 0 0,0 0 0 0 0,0 0 0 0 0,0 0 0 0 0,0 0 1 0 0,1 0-1 0 0,-1 0 0 0 0,0 0 0 0 0,0 0 0 0 0,0 0 0 0 0,0 0 1 0 0,0 0-1 0 0,0 1 0 0 0,0-1 0 0 0,0 0 0 0 0,0 0 0 0 0,0 0 1 0 0,0 0-1 0 0,0 0 0 0 0,0 0 0 0 0,0 0 0 0 0,0 0 1 0 0,0 0-1 0 0,0 0 0 0 0,0 0 0 0 0,0 0 0 0 0,0 0 0 0 0,0 0 1 0 0,0 0-1 0 0,0 0 0 0 0,0 0 0 0 0,0 0 0 0 0,0 1 0 0 0,0-1 1 0 0,0 0-1 0 0,0 0 0 0 0,0 0 0 0 0,0 0 0 0 0,0 0 0 0 0,0 0 1 0 0,0 0-1 0 0,0 0 0 0 0,0 0 0 0 0,0 0 0 0 0,0 0 1 0 0,0 0-1 0 0,0 0 0 0 0,0 0 0 0 0,0 0 0 0 0,0 0 0 0 0,3-2-25 0 0,-2 0 23 0 0,1 0-1 0 0,-1 1 1 0 0,1-1 0 0 0,-1 0-1 0 0,1-3 1 0 0,14-28 26 0 0,20-61 1 0 0,-29 73-46 0 0,-1 0 1 0 0,6-44 0 0 0,-11 47 73 0 0,7 15-135 0 0,-6 3 72 0 0,0 0 1 0 0,-1-1-1 0 0,1 1 0 0 0,0-1 1 0 0,0 1-1 0 0,-1-1 0 0 0,1 0 1 0 0,0 1-1 0 0,-1-1 0 0 0,3-2 1 0 0,-12-3 252 0 0,8 5-246 0 0,0 0 0 0 0,0 0-1 0 0,-1 0 1 0 0,1 0 0 0 0,0 0 0 0 0,0 0-1 0 0,0 0 1 0 0,0 0 0 0 0,1-1-1 0 0,-1 1 1 0 0,0 0 0 0 0,0 0 0 0 0,0 0-1 0 0,1-1 1 0 0,7-14-42 0 0,-2 6 54 0 0,-5 9-7 0 0,-1 1 0 0 0,0 0 0 0 0,0-1 0 0 0,0 1 1 0 0,0 0-1 0 0,0 0 0 0 0,0-1 0 0 0,0 1 0 0 0,-1 0 0 0 0,1-1 1 0 0,0 1-1 0 0,0 0 0 0 0,0 0 0 0 0,0-1 0 0 0,0 1 0 0 0,0 0 1 0 0,0 0-1 0 0,-1-1 0 0 0,1 1 0 0 0,0 0 0 0 0,0 0 0 0 0,0 0 1 0 0,-1-1-1 0 0,1 1 0 0 0,0 0 0 0 0,0 0 0 0 0,0 0 1 0 0,-1-1-1 0 0,1 1 0 0 0,-1 0 4 0 0,0-1 0 0 0,0 1 0 0 0,0-1 0 0 0,1 1 0 0 0,-1-1 1 0 0,0 1-1 0 0,0 0 0 0 0,-1-1 0 0 0,0 1 5 0 0,0 1-1 0 0,0-1 1 0 0,0 1 0 0 0,0-1-1 0 0,0 1 1 0 0,0 0 0 0 0,0 0-1 0 0,0 0 1 0 0,0 0 0 0 0,0 0 0 0 0,1 0-1 0 0,-3 3 1 0 0,-5 3 96 0 0,1-3-42 0 0,1 0-1 0 0,-1-1 1 0 0,1 0-1 0 0,-1 0 1 0 0,0 0-1 0 0,-16 2 1 0 0,-51 2 400 0 0,56-6-341 0 0,0 0-1 0 0,-37 8 1 0 0,50-7-104 0 0,0 0 0 0 0,1 1 0 0 0,-1-1 0 0 0,0 1 1 0 0,1 0-1 0 0,-1 1 0 0 0,1-1 0 0 0,0 1 0 0 0,0 0 0 0 0,1 1 0 0 0,-8 7 0 0 0,11-11-21 0 0,1-1 0 0 0,0 0-1 0 0,-1 1 1 0 0,1-1 0 0 0,0 0-1 0 0,0 1 1 0 0,-1-1 0 0 0,1 1-1 0 0,0-1 1 0 0,0 0-1 0 0,0 1 1 0 0,0-1 0 0 0,0 1-1 0 0,-1 0 1 0 0,1-1-1 0 0,0 0 0 0 0,0 0 0 0 0,0 0 0 0 0,1 0 0 0 0,-1 1 0 0 0,0-1 0 0 0,0 0 0 0 0,0 0 0 0 0,0 0 0 0 0,0 0 0 0 0,0 0 0 0 0,0 1 0 0 0,0-1 0 0 0,0 0 0 0 0,0 0 0 0 0,1 0-1 0 0,-1 0 1 0 0,0 0 0 0 0,0 0 0 0 0,0 0 0 0 0,0 0 0 0 0,0 1 0 0 0,0-1 0 0 0,1 0 0 0 0,-1 0 0 0 0,0 0 0 0 0,2 0-19 0 0,-1 0 0 0 0,1 1 0 0 0,0-1 0 0 0,-1 0-1 0 0,4 0 1 0 0,-3 0 24 0 0,3-1 0 0 0,0 1-1 0 0,-1-1 0 0 0,1 0 0 0 0,0 0 0 0 0,-1 0 0 0 0,1-1 1 0 0,7-3-1 0 0,2-2-57 0 0,13-10 0 0 0,-15 9 20 0 0,15-9-141 0 0,33-29 0 0 0,-54 39 188 0 0,-6 7-10 0 0,0 0 1 0 0,0 0-1 0 0,0 0 1 0 0,0 0-1 0 0,0 0 0 0 0,0 0 1 0 0,0 0-1 0 0,0 0 1 0 0,0-1-1 0 0,0 1 1 0 0,0 0-1 0 0,0 0 0 0 0,0 0 1 0 0,0 0-1 0 0,-1 0 1 0 0,1 0-1 0 0,0 0 1 0 0,0 0-1 0 0,0 0 0 0 0,0 0 1 0 0,0 0-1 0 0,0 0 1 0 0,0 0-1 0 0,0 0 1 0 0,0 0-1 0 0,0 0 0 0 0,0 0 1 0 0,0 0-1 0 0,0 0 1 0 0,-1 0-1 0 0,1 0 1 0 0,0 0-1 0 0,0 0 0 0 0,0 0 1 0 0,0 0-1 0 0,0 0 1 0 0,0 0-1 0 0,0 0 1 0 0,0 0-1 0 0,0 0 0 0 0,0 0 1 0 0,0 0-1 0 0,-1 0 1 0 0,1 0-1 0 0,0 0 1 0 0,0 0-1 0 0,-15 6 125 0 0,-20 13-57 0 0,11-4-58 0 0,12-8 2 0 0,-1-1 0 0 0,1 0 0 0 0,-2-1 0 0 0,1 0 0 0 0,0-1 0 0 0,-1 0 0 0 0,-27 3 0 0 0,20-6 40 0 0,0-1-1 0 0,-38-4 0 0 0,-42-14 134 0 0,-10-1 11 0 0,106 18-184 0 0,-1 1-1 0 0,1 0 0 0 0,-1 0 0 0 0,-7 1 1 0 0,12-1-11 0 0,0 0 0 0 0,0 0 0 0 0,0 0 0 0 0,0 1 0 0 0,0-1 0 0 0,0 0-1 0 0,0 1 1 0 0,0-1 0 0 0,0 0 0 0 0,1 1 0 0 0,-1-1 0 0 0,0 1 0 0 0,0 0 0 0 0,0-1 0 0 0,1 1 0 0 0,-1 0 0 0 0,0-1 0 0 0,0 1 0 0 0,1 0 0 0 0,-1 0 0 0 0,1-1 0 0 0,-1 1 0 0 0,1 0 0 0 0,-1 0 0 0 0,1 0 0 0 0,-1 0 0 0 0,1 0 0 0 0,0 0 0 0 0,0 0 0 0 0,-1 1 0 0 0,1-1-9 0 0,0-1 0 0 0,0 1 0 0 0,0-1 0 0 0,0 1 0 0 0,0-1 0 0 0,0 0 1 0 0,0 1-1 0 0,0-1 0 0 0,1 1 0 0 0,-1-1 0 0 0,0 1 0 0 0,0-1 0 0 0,0 1 0 0 0,0-1 0 0 0,1 1 0 0 0,-1-1 0 0 0,0 0 0 0 0,1 1 1 0 0,-1-1-1 0 0,0 1 0 0 0,1-1 0 0 0,-1 0 0 0 0,0 1 0 0 0,1-1 0 0 0,-1 0 0 0 0,0 0 0 0 0,1 1 0 0 0,-1-1 0 0 0,2 0 0 0 0,0 1-19 0 0,0 0 0 0 0,1-1 0 0 0,-1 1 0 0 0,1-1 0 0 0,0 1 0 0 0,2-1-1 0 0,4 0-29 0 0,1-1 0 0 0,-1 1 0 0 0,1-2 0 0 0,-1 1 0 0 0,1-1 0 0 0,11-5 0 0 0,-3 1-33 0 0,0-2 1 0 0,23-13 0 0 0,-3-1 74 0 0,35-19-48 0 0,-72 42 203 0 0,-3 1-90 0 0,-5 5 2 0 0,-58 36 6 0 0,63-41-58 0 0,-10 5 65 0 0,0 1 0 0 0,-1-1 0 0 0,0-1 0 0 0,0-1 0 0 0,-1 1 0 0 0,0-2 0 0 0,1 0 0 0 0,-1-1 0 0 0,-21 2 0 0 0,21-4-1 0 0,-1 0-1 0 0,0-1 0 0 0,1-1 1 0 0,-1-1-1 0 0,0 0 1 0 0,-27-8-1 0 0,30 4-32 0 0,12 6-37 0 0,0 0 1 0 0,1 0-1 0 0,-1 0 1 0 0,0 0-1 0 0,0 0 1 0 0,0 0-1 0 0,0 0 1 0 0,0 0-1 0 0,0 0 1 0 0,0 0-1 0 0,0 0 1 0 0,0 0-1 0 0,0 0 1 0 0,0 0-1 0 0,0 0 1 0 0,0 0-1 0 0,0 0 1 0 0,1 0-1 0 0,-1 0 1 0 0,0 0-1 0 0,0 0 1 0 0,0-1-1 0 0,0 1 1 0 0,0 0-1 0 0,0 0 1 0 0,0 0-1 0 0,0 0 1 0 0,0 0-1 0 0,0 0 1 0 0,0 0-1 0 0,0 0 1 0 0,0 0-1 0 0,0 0 1 0 0,0 0-1 0 0,0 0 1 0 0,0-1-1 0 0,0 1 1 0 0,0 0-1 0 0,0 0 1 0 0,0 0-1 0 0,0 0 1 0 0,0 0-1 0 0,0 0 1 0 0,0 0-1 0 0,0 0 1 0 0,0 0-1 0 0,0 0 1 0 0,0 0-1 0 0,0 0 1 0 0,0 0-1 0 0,-1-1 1 0 0,1 1-1 0 0,0 0 0 0 0,0 0 1 0 0,0 0-1 0 0,0 0 1 0 0,0 0-1 0 0,0 0 1 0 0,0 0-1 0 0,0 0 1 0 0,0 0-1 0 0,0 0 1 0 0,0 0-1 0 0,0 0 1 0 0,0 0-1 0 0,0 0 1 0 0,-1 0-1 0 0,10 0-46 0 0,-7 0 33 0 0,44 0-25 0 0,71-2-469 0 0,-93 1 360 0 0,0-2 0 0 0,44-11 0 0 0,-11-5 123 0 0,-49 17 13 0 0,-1-2 81 0 0,-14 4 195 0 0,-1 1-230 0 0,-136-4 400 0 0,90 1-339 0 0,24 2-34 0 0,29 0-55 0 0,0 0-1 0 0,0 0 0 0 0,1 1 1 0 0,-1-1-1 0 0,0 0 1 0 0,0 0-1 0 0,0 1 0 0 0,0-1 1 0 0,1 0-1 0 0,-1 1 0 0 0,-1 0 1 0 0,2-1-7 0 0,0 0 1 0 0,0 0 0 0 0,-1 1-1 0 0,1-1 1 0 0,0 0 0 0 0,0 0-1 0 0,0 1 1 0 0,0-1-1 0 0,0 0 1 0 0,-1 0 0 0 0,1 1-1 0 0,0-1 1 0 0,0 0-1 0 0,0 1 1 0 0,0-1 0 0 0,0 0-1 0 0,0 0 1 0 0,0 1-1 0 0,0-1 1 0 0,0 0 0 0 0,0 1-1 0 0,0-1 1 0 0,0 0-1 0 0,0 1 1 0 0,0-1 0 0 0,0 0-1 0 0,1 0 1 0 0,-1 1 0 0 0,0-1-1 0 0,0 0 1 0 0,0 1-1 0 0,3 3-21 0 0,1 0-1 0 0,-1 0 0 0 0,1 0 1 0 0,0 0-1 0 0,0-1 0 0 0,0 1 1 0 0,5 2-1 0 0,-6-3 26 0 0,11 7 69 0 0,28 24-299 0 0,-36-29 218 0 0,-1 0 0 0 0,0 1 0 0 0,0 0 0 0 0,-1 0 0 0 0,5 7-1 0 0,-7-9 121 0 0,-6-6 0 0 0,-1-2-56 0 0,0 0 0 0 0,1 0 1 0 0,0 0-1 0 0,-6-8 0 0 0,6 7-25 0 0,-6-7 13 0 0,-34-41-66 0 0,34 39 56 0 0,-15-25 1 0 0,23 37-24 0 0,1 0 1 0 0,0 0-1 0 0,0 0 1 0 0,0 0-1 0 0,0-4 1 0 0,1 6-9 0 0,0 0 0 0 0,0 0 1 0 0,0 0-1 0 0,0 0 1 0 0,0-1-1 0 0,0 1 0 0 0,0 0 1 0 0,0 0-1 0 0,0 0 0 0 0,0 0 1 0 0,0 0-1 0 0,0-1 0 0 0,0 1 1 0 0,0 0-1 0 0,0 0 1 0 0,0 0-1 0 0,0 0 0 0 0,0 0 1 0 0,0-1-1 0 0,0 1 0 0 0,0 0 1 0 0,0 0-1 0 0,1 0 0 0 0,-1 0 1 0 0,0 0-1 0 0,0 0 1 0 0,0-1-1 0 0,0 1 0 0 0,0 0 1 0 0,0 0-1 0 0,1 0 0 0 0,-1 0 1 0 0,0 0-1 0 0,0 0 1 0 0,0 0-1 0 0,0 0 0 0 0,0 0 1 0 0,1 0-1 0 0,-1 0 0 0 0,0 0 1 0 0,0 0-1 0 0,0 0 0 0 0,0 0 1 0 0,0 0-1 0 0,1 0 1 0 0,-1 0-1 0 0,0 0 0 0 0,0 0 1 0 0,3 0-28 0 0,0 1-1 0 0,-1-1 1 0 0,1 1 0 0 0,-1-1 0 0 0,1 1 0 0 0,-1 0 0 0 0,1 0 0 0 0,-1 0 0 0 0,0 1-1 0 0,1-1 1 0 0,2 3 0 0 0,5 3-17 0 0,10 11 0 0 0,-15-13 33 0 0,17 14 14 0 0,-1 0-108 0 0,25 30 1 0 0,-43-46 109 0 0,-1 0 0 0 0,0 0 0 0 0,0 0 0 0 0,0 0 1 0 0,-1 1-1 0 0,1-1 0 0 0,-1 1 0 0 0,0 0 0 0 0,1-1 0 0 0,-2 1 0 0 0,1 0 0 0 0,0 0 0 0 0,-1 6 0 0 0,0-8 6 0 0,0 0-1 0 0,0 0 0 0 0,0 0 0 0 0,0 0 0 0 0,-1-1 0 0 0,1 1 0 0 0,-1 0 0 0 0,0 0 0 0 0,1 0 0 0 0,-1 0 0 0 0,0-1 0 0 0,0 1 0 0 0,0 0 0 0 0,0-1 0 0 0,0 1 1 0 0,0-1-1 0 0,-1 1 0 0 0,1-1 0 0 0,0 0 0 0 0,-1 1 0 0 0,1-1 0 0 0,-1 0 0 0 0,0 0 0 0 0,1 0 0 0 0,-1 0 0 0 0,0 0 0 0 0,-3 1 0 0 0,4-2-8 0 0,0 0-1 0 0,-1 0 1 0 0,1 0-1 0 0,0 1 0 0 0,0-1 1 0 0,0-1-1 0 0,0 1 1 0 0,-1 0-1 0 0,1 0 0 0 0,0 0 1 0 0,0-1-1 0 0,0 1 0 0 0,0 0 1 0 0,0-1-1 0 0,0 1 1 0 0,0-1-1 0 0,0 1 0 0 0,0-1 1 0 0,0 0-1 0 0,0 1 1 0 0,0-1-1 0 0,0 0 0 0 0,0 0 1 0 0,-1-1-1 0 0,-2-3 71 0 0,0 0 0 0 0,0-1 0 0 0,-4-6 0 0 0,4 5-31 0 0,0 1-15 0 0,-9-15 34 0 0,12 19-65 0 0,0 0 1 0 0,1 1 0 0 0,-1-1 0 0 0,0 0-1 0 0,1-1 1 0 0,0 1 0 0 0,-1 0 0 0 0,1 0-1 0 0,0-4 1 0 0,0 6 1 0 0,0 0 0 0 0,0-1 0 0 0,0 1 0 0 0,0-1 1 0 0,0 1-1 0 0,1-1 0 0 0,-1 1 0 0 0,0-1 0 0 0,0 1 0 0 0,0 0 0 0 0,1-1 0 0 0,-1 1 1 0 0,0-1-1 0 0,0 1 0 0 0,1 0 0 0 0,-1-1 0 0 0,0 1 0 0 0,1 0 0 0 0,-1-1 0 0 0,0 1 1 0 0,1 0-1 0 0,-1 0 0 0 0,1-1 0 0 0,-1 1 0 0 0,0 0 0 0 0,1 0 0 0 0,-1 0 0 0 0,1 0 0 0 0,2-1-21 0 0,-1 1 0 0 0,0-1 0 0 0,1 1 0 0 0,3 0 0 0 0,-4 0-3 0 0,5 0-22 0 0,-1 1 1 0 0,1 0 0 0 0,0 0-1 0 0,-1 0 1 0 0,12 5-1 0 0,31 15 62 0 0,-36-14-22 0 0,6 1-1 0 0,-9-4-5 0 0,1 1-1 0 0,-1 0 1 0 0,12 9 0 0 0,-19-12 14 0 0,-1 0 0 0 0,1 0 0 0 0,-1 0 0 0 0,0 0 0 0 0,0 0 0 0 0,0 1 0 0 0,0-1 1 0 0,0 1-1 0 0,-1-1 0 0 0,1 1 0 0 0,-1 0 0 0 0,1 0 0 0 0,-1-1 0 0 0,0 1 0 0 0,0 0 0 0 0,-1 0 1 0 0,2 4-1 0 0,-2-3 10 0 0,0 0 0 0 0,0-1 0 0 0,0 1 0 0 0,0 0 1 0 0,0 0-1 0 0,-1 0 0 0 0,0 0 0 0 0,0 0 0 0 0,0-1 0 0 0,0 1 1 0 0,-1 0-1 0 0,1-1 0 0 0,-1 1 0 0 0,0-1 0 0 0,0 1 1 0 0,0-1-1 0 0,0 0 0 0 0,-1 0 0 0 0,-5 5 0 0 0,4-4 14 0 0,0-1 0 0 0,-1 1 0 0 0,1-1-1 0 0,-1 0 1 0 0,0-1 0 0 0,0 1 0 0 0,0-1 0 0 0,0 0-1 0 0,0 0 1 0 0,-1 0 0 0 0,1-1 0 0 0,-1 0 0 0 0,-8 1-1 0 0,10-2-18 0 0,0 0-1 0 0,-1 0 1 0 0,1 0-1 0 0,0-1 0 0 0,0 0 1 0 0,0 1-1 0 0,0-1 1 0 0,0-1-1 0 0,0 1 1 0 0,0-1-1 0 0,-7-3 0 0 0,6 2 12 0 0,0 0-1 0 0,1-1 0 0 0,-1 0 1 0 0,1 0-1 0 0,0 0 0 0 0,0 0 1 0 0,-7-9-1 0 0,6 5 10 0 0,0 0 0 0 0,1-1 1 0 0,-1 1-1 0 0,2-1 0 0 0,-1 0 0 0 0,1 0 1 0 0,1 0-1 0 0,-1-1 0 0 0,2 1 0 0 0,-2-12 0 0 0,3 15-39 0 0,0 0-1 0 0,0 0 1 0 0,0 1-1 0 0,1-1 0 0 0,0 0 1 0 0,0 0-1 0 0,1 1 1 0 0,-1-1-1 0 0,1 1 0 0 0,0-1 1 0 0,1 1-1 0 0,0 0 1 0 0,-1 0-1 0 0,1 0 0 0 0,1 0 1 0 0,-1 0-1 0 0,1 1 1 0 0,0-1-1 0 0,5-4 0 0 0,-4 5-10 0 0,1-1 1 0 0,0 1-1 0 0,0 0 0 0 0,0 0 0 0 0,0 1 0 0 0,0 0 0 0 0,1 0 1 0 0,0 0-1 0 0,-1 1 0 0 0,1 0 0 0 0,0 0 0 0 0,0 1 0 0 0,9-1 0 0 0,-12 2 21 0 0,0 0-1 0 0,0 0 1 0 0,-1 0-1 0 0,1 1 1 0 0,0-1-1 0 0,0 1 0 0 0,0 0 1 0 0,-1 0-1 0 0,1 0 1 0 0,0 1-1 0 0,4 2 0 0 0,-5-3 15 0 0,-1 1 0 0 0,1 0-1 0 0,-1 0 1 0 0,1 1 0 0 0,-1-1-1 0 0,0 0 1 0 0,0 1 0 0 0,0-1-1 0 0,0 1 1 0 0,0 0-1 0 0,0 0 1 0 0,-1 0 0 0 0,0 0-1 0 0,1 0 1 0 0,0 3 0 0 0,0 3-2 0 0,0 1 1 0 0,-1-1 0 0 0,0 0-1 0 0,0 1 1 0 0,-1-1-1 0 0,0 0 1 0 0,-1 1 0 0 0,-1 9-1 0 0,0-11 1 0 0,1-1-1 0 0,-1 1 0 0 0,-1 0 0 0 0,1-1 1 0 0,-1 1-1 0 0,-1-1 0 0 0,1 0 0 0 0,-10 13 1 0 0,11-17 7 0 0,0 0 0 0 0,-1 0 1 0 0,0-1-1 0 0,1 1 1 0 0,-1-1-1 0 0,0 0 0 0 0,0 1 1 0 0,0-1-1 0 0,-4 1 0 0 0,4-1 5 0 0,0-1-1 0 0,1-1 1 0 0,-1 1-1 0 0,0 0 1 0 0,0-1-1 0 0,0 1 1 0 0,1-1-1 0 0,-1 0 0 0 0,0 0 1 0 0,0 0-1 0 0,0 0 1 0 0,0 0-1 0 0,-3-2 1 0 0,4 2-17 0 0,0-1 1 0 0,0 1-1 0 0,1-1 1 0 0,-1 0-1 0 0,0 0 1 0 0,0 0-1 0 0,0 0 1 0 0,0 0-1 0 0,1 0 1 0 0,-1 0-1 0 0,0-1 1 0 0,-2-2-1 0 0,2 1-5 0 0,0 0 0 0 0,0 0 0 0 0,0 0 0 0 0,0 0 0 0 0,1 0-1 0 0,-1-1 1 0 0,0-2 0 0 0,0-3 1 0 0,0 1 0 0 0,0 0 1 0 0,1-1-1 0 0,0 0 0 0 0,1-10 0 0 0,0 11 0 0 0,1 1 0 0 0,0 0 1 0 0,0-1-1 0 0,0 1 0 0 0,1 0 0 0 0,0 0 1 0 0,1 0-1 0 0,0 0 0 0 0,0 0 0 0 0,5-8 0 0 0,-6 11-12 0 0,1 1-1 0 0,-1-1 0 0 0,1 1 0 0 0,0-1 1 0 0,0 1-1 0 0,0 0 0 0 0,1 0 0 0 0,-1 0 0 0 0,1 1 1 0 0,-1-1-1 0 0,1 1 0 0 0,0 0 0 0 0,0 0 0 0 0,0 0 1 0 0,0 0-1 0 0,0 1 0 0 0,9-2 0 0 0,-11 3 16 0 0,0-1-1 0 0,0 1 1 0 0,0 0-1 0 0,0 0 1 0 0,-1 0 0 0 0,1 0-1 0 0,0 1 1 0 0,0-1-1 0 0,0 0 1 0 0,0 1-1 0 0,0 0 1 0 0,-1-1-1 0 0,1 1 1 0 0,0 0-1 0 0,0 0 1 0 0,-1 0-1 0 0,3 1 1 0 0,-2 0 2 0 0,0 0 0 0 0,0 0 0 0 0,0 0 0 0 0,-1 0 0 0 0,1 0 0 0 0,-1 1 1 0 0,1-1-1 0 0,-1 0 0 0 0,0 1 0 0 0,0-1 0 0 0,0 1 0 0 0,1 3 0 0 0,-1 0 0 0 0,0 0 0 0 0,0 0 0 0 0,-1 0 1 0 0,1 0-1 0 0,-1 0 0 0 0,-1-1 0 0 0,1 1 0 0 0,-3 9 0 0 0,0-3 7 0 0,0 0 0 0 0,-10 23-1 0 0,11-31-6 0 0,0 1 1 0 0,-1-1-1 0 0,1 1 0 0 0,-1-1 0 0 0,0 0 0 0 0,0 0 0 0 0,-5 4 0 0 0,5-5 14 0 0,1-1-1 0 0,-1 0 1 0 0,0 0-1 0 0,0 0 1 0 0,-1 0 0 0 0,1-1-1 0 0,0 1 1 0 0,-1-1-1 0 0,1 0 1 0 0,-6 2-1 0 0,5-2-7 0 0,0-1 0 0 0,0 1 0 0 0,0-1 0 0 0,0 0-1 0 0,0 0 1 0 0,0-1 0 0 0,0 1 0 0 0,0-1 0 0 0,0 1 0 0 0,-7-4-1 0 0,8 3-1 0 0,0 0 0 0 0,1 0 0 0 0,-1-1 0 0 0,0 1-1 0 0,1-1 1 0 0,-1 0 0 0 0,1 0 0 0 0,-1 0-1 0 0,1 0 1 0 0,0 0 0 0 0,0 0 0 0 0,0 0 0 0 0,0-1-1 0 0,0 1 1 0 0,-1-4 0 0 0,1 3-4 0 0,1 1 1 0 0,0-1-1 0 0,0 0 1 0 0,0 0-1 0 0,0 0 0 0 0,1 0 1 0 0,-1 0-1 0 0,1 0 1 0 0,-1-6-1 0 0,2 7-6 0 0,-1 0-1 0 0,0 0 1 0 0,1 0 0 0 0,-1-1-1 0 0,1 1 1 0 0,-1 0 0 0 0,1 0-1 0 0,0 0 1 0 0,0 0-1 0 0,0 0 1 0 0,0 0 0 0 0,0 0-1 0 0,1 1 1 0 0,1-4 0 0 0,0 3-11 0 0,0 0 0 0 0,0-1-1 0 0,-1 1 1 0 0,1 1 0 0 0,1-1 0 0 0,-1 0 0 0 0,0 1 0 0 0,0-1 0 0 0,0 1 0 0 0,6-2 0 0 0,5 1 2 0 0,18-3 1 0 0,-24 4 5 0 0,6-1 33 0 0,40-4-220 0 0,-45 7 263 0 0,-9-1-67 0 0,0 0 0 0 0,1 0-1 0 0,-1 1 1 0 0,0-1 0 0 0,0 0 0 0 0,0 0-1 0 0,0 0 1 0 0,0 0 0 0 0,0 0 0 0 0,1 1-1 0 0,-1-1 1 0 0,0 0 0 0 0,0 0 0 0 0,0 0-1 0 0,0 0 1 0 0,0 1 0 0 0,0-1 0 0 0,0 0-1 0 0,0 0 1 0 0,0 0 0 0 0,0 0 0 0 0,0 1-1 0 0,0-1 1 0 0,0 0 0 0 0,0 0 0 0 0,0 0-1 0 0,0 1 1 0 0,0-1 0 0 0,0 0 0 0 0,0 0-1 0 0,0 0 1 0 0,0 0 0 0 0,0 1 0 0 0,0-1-1 0 0,0 0 1 0 0,-1 0 0 0 0,1 0 0 0 0,0 0-1 0 0,0 1 1 0 0,0-1 0 0 0,0 0 0 0 0,0 0-1 0 0,0 0 1 0 0,-1 0 0 0 0,1 0 0 0 0,-5 7 15 0 0,-1-1 0 0 0,0 0 0 0 0,0 0 0 0 0,-1-1 0 0 0,1 0 1 0 0,-13 7-1 0 0,14-8-5 0 0,0-1 0 0 0,-1-1 0 0 0,1 1 0 0 0,-1-1 0 0 0,1 0 0 0 0,-1 0 0 0 0,-8 1 0 0 0,12-2-11 0 0,-1-1-1 0 0,0 0 1 0 0,0 1-1 0 0,0-1 0 0 0,1 0 1 0 0,-1-1-1 0 0,0 1 1 0 0,0 0-1 0 0,1-1 0 0 0,-1 0 1 0 0,0 0-1 0 0,0 1 1 0 0,1-2-1 0 0,-1 1 0 0 0,1 0 1 0 0,-1 0-1 0 0,-2-3 1 0 0,4 4 4 0 0,1-1-1 0 0,-1 1 1 0 0,1 0 0 0 0,-1-1 0 0 0,1 1 0 0 0,0-1 0 0 0,-1 1 0 0 0,1-1 0 0 0,0 1 0 0 0,-1-1 0 0 0,1 1 0 0 0,0-1 0 0 0,-1 1-1 0 0,1-1 1 0 0,0 0-8 0 0,0 1-1 0 0,0 0 0 0 0,0 0 0 0 0,0-1 1 0 0,0 1-1 0 0,0 0 0 0 0,0 0 0 0 0,0-1 1 0 0,0 1-1 0 0,0 0 0 0 0,0 0 0 0 0,1-1 0 0 0,-1 1 1 0 0,0 0-1 0 0,0 0 0 0 0,0 0 0 0 0,0-1 1 0 0,0 1-1 0 0,0 0 0 0 0,1 0 0 0 0,-1 0 1 0 0,0 0-1 0 0,1-1 0 0 0,0 0-17 0 0,1 0-1 0 0,0 0 1 0 0,0 1-1 0 0,0-1 1 0 0,0 0-1 0 0,2 0 1 0 0,-1 0 70 0 0,20-4-78 0 0,0 0-1 0 0,1 1 1 0 0,-1 2-1 0 0,33 0 0 0 0,-53 2 33 0 0,11 1-22 0 0,-14-1 20 0 0,0 0-1 0 0,1 0 1 0 0,-1 0 0 0 0,0 0-1 0 0,1 0 1 0 0,-1 1 0 0 0,0-1-1 0 0,1 0 1 0 0,-1 0 0 0 0,0 0-1 0 0,1 0 1 0 0,-1 1-1 0 0,0-1 1 0 0,0 0 0 0 0,1 0-1 0 0,-1 1 1 0 0,0-1 0 0 0,0 0-1 0 0,1 1 1 0 0,-1-1 0 0 0,0 0-1 0 0,0 0 1 0 0,0 1 0 0 0,0-1-1 0 0,0 0 1 0 0,1 1 0 0 0,-1-1-1 0 0,0 0 1 0 0,0 1 0 0 0,0 0-1 0 0,0-1 6 0 0,0 0 0 0 0,0 0 0 0 0,0 1 0 0 0,0-1 0 0 0,0 0 0 0 0,-1 0-1 0 0,1 1 1 0 0,0-1 0 0 0,0 0 0 0 0,0 0 0 0 0,0 0 0 0 0,0 1 0 0 0,0-1 0 0 0,0 0 0 0 0,-1 0-1 0 0,1 0 1 0 0,0 1 0 0 0,0-1 0 0 0,0 0 0 0 0,0 0 0 0 0,-1 0 0 0 0,-7 5 6 0 0,0-1 1 0 0,0 0 0 0 0,0 0-1 0 0,0-1 1 0 0,-14 4 0 0 0,16-5-5 0 0,-1-1 0 0 0,0 1 1 0 0,0-1-1 0 0,-10 0 1 0 0,15 0-5 0 0,0-1 0 0 0,0 0 0 0 0,1 0 0 0 0,-1-1 1 0 0,0 1-1 0 0,0 0 0 0 0,0-1 0 0 0,0 1 0 0 0,0-1 1 0 0,1 1-1 0 0,-1-1 0 0 0,0 0 0 0 0,1 0 1 0 0,-1 0-1 0 0,0 0 0 0 0,1 0 0 0 0,-1 0 0 0 0,1 0 1 0 0,-1 0-1 0 0,1-1 0 0 0,-1-1 0 0 0,1 3-8 0 0,1-1 1 0 0,0 1-1 0 0,-1-1 0 0 0,1 1 0 0 0,0-1 0 0 0,0 1 0 0 0,0-1 0 0 0,-1 0 0 0 0,1 1 0 0 0,0-1 0 0 0,0 1 0 0 0,0-1 1 0 0,0 0-1 0 0,0 1 0 0 0,0-1 0 0 0,0 1 0 0 0,0-1 0 0 0,1 0 0 0 0,-1 1 0 0 0,0-1 0 0 0,0 1 0 0 0,0-1 1 0 0,1 1-1 0 0,-1-1 0 0 0,0 1 0 0 0,0-1 0 0 0,1 1 0 0 0,-1-1 0 0 0,1 1 0 0 0,-1-1 0 0 0,0 1 0 0 0,1-1 0 0 0,-1 1 1 0 0,1 0-1 0 0,-1-1 0 0 0,2 1 0 0 0,1-3-5 0 0,1 1-1 0 0,0 0 1 0 0,8-4 0 0 0,-7 4-6 0 0,0 0 13 0 0,0 0 0 0 0,0 0-1 0 0,1 0 1 0 0,-1 1 0 0 0,0-1-1 0 0,1 1 1 0 0,7 0 0 0 0,-12 1 2 0 0,-1 0 1 0 0,0 0-1 0 0,0 0 1 0 0,1 0-1 0 0,-1 0 1 0 0,0 0-1 0 0,0 0 1 0 0,1 0-1 0 0,-1 0 1 0 0,0 0 0 0 0,0 0-1 0 0,0 0 1 0 0,1 1-1 0 0,-1-1 1 0 0,0 0-1 0 0,0 0 1 0 0,0 0-1 0 0,1 0 1 0 0,-1 0-1 0 0,0 1 1 0 0,0-1-1 0 0,0 0 1 0 0,0 0-1 0 0,1 0 1 0 0,-1 1 0 0 0,0-1-1 0 0,0 0 1 0 0,0 1-1 0 0,0-1 3 0 0,0 1-1 0 0,1-1 1 0 0,-1 1 0 0 0,0 0-1 0 0,0-1 1 0 0,0 1-1 0 0,0 0 1 0 0,0-1 0 0 0,-1 1-1 0 0,1 1 1 0 0,0-1-7 0 0,-1 1 0 0 0,1-1 1 0 0,-1 0-1 0 0,1 1 0 0 0,-1-1 0 0 0,0 0 1 0 0,0 1-1 0 0,1-1 0 0 0,-2 1 0 0 0,0 0 10 0 0,0-2 0 0 0,1 1-1 0 0,-1 0 1 0 0,1 0-1 0 0,-1 0 1 0 0,0-1 0 0 0,1 1-1 0 0,-1-1 1 0 0,0 1 0 0 0,0-1-1 0 0,0 0 1 0 0,1 0-1 0 0,-1 0 1 0 0,0 0 0 0 0,-2 0-1 0 0,0-1-4 0 0,0 1 0 0 0,1-1 0 0 0,-1 0-1 0 0,0 0 1 0 0,-6-3 0 0 0,5 2 2 0 0,0-1 1 0 0,0 0-1 0 0,-7-5 0 0 0,10 6 0 0 0,0 0 0 0 0,0 1 0 0 0,1-1-1 0 0,-1 0 1 0 0,0 0 0 0 0,0-1 0 0 0,1 1 0 0 0,0 0-1 0 0,-3-4 1 0 0,1-8-98 0 0,2 11 115 0 0,0 0-1 0 0,0 0 1 0 0,0 0 0 0 0,0 0-1 0 0,-3-5 1 0 0,-5-6-97 0 0,4 8 130 0 0,1-1 0 0 0,0 1 1 0 0,0-1-1 0 0,-4-12 0 0 0,8 18-51 0 0,-1 1 0 0 0,1-1 0 0 0,-1 0 0 0 0,0 0 0 0 0,1 0 0 0 0,-1 0-1 0 0,0 0 1 0 0,1 0 0 0 0,-3-1 0 0 0,2 2-2 0 0,1-1 0 0 0,-1 0 0 0 0,0 0 1 0 0,0 1-1 0 0,1-1 0 0 0,-1 0 0 0 0,0 0 0 0 0,0-1 0 0 0,1 2-5 0 0,0-1-1 0 0,0 1 0 0 0,0 0 0 0 0,-1-1 0 0 0,1 1 0 0 0,0 0 1 0 0,0-1-1 0 0,0 1 0 0 0,0-1 0 0 0,0 1 0 0 0,0 0 1 0 0,0-1-1 0 0,0 1 0 0 0,0 0 0 0 0,0-1 0 0 0,0 1 1 0 0,0-1-1 0 0,0 1 0 0 0,0 0 0 0 0,0-1 0 0 0,0 1 1 0 0,1 0-1 0 0,-1-1 0 0 0,0 1 0 0 0,0 0 0 0 0,0-1 1 0 0,1 1-1 0 0,-1 0 0 0 0,0-1 0 0 0,1 0-19 0 0,0 1-1 0 0,0-1 1 0 0,0 1-1 0 0,0 0 1 0 0,0-1-1 0 0,0 1 1 0 0,0 0-1 0 0,2-1 1 0 0,-2 1 15 0 0,23-5-191 0 0,44-1 1 0 0,-66 6 186 0 0,6-1 1 0 0,0 1-1 0 0,-1 0 1 0 0,1 1 0 0 0,11 2-1 0 0,-16-3 23 0 0,1 1-1 0 0,-1 0 0 0 0,0 0 1 0 0,0 1-1 0 0,1-1 1 0 0,-1 1-1 0 0,0-1 1 0 0,0 1-1 0 0,0 0 1 0 0,-1 0-1 0 0,1 1 1 0 0,3 2-1 0 0,-6-5-3 0 0,0 0 0 0 0,0 0 1 0 0,0 0-1 0 0,0 0 0 0 0,0 0 0 0 0,0 0 1 0 0,0 0-1 0 0,0 0 0 0 0,0 0 0 0 0,0 0 1 0 0,0 0-1 0 0,0 1 0 0 0,1-1 0 0 0,-1 0 0 0 0,0 0 1 0 0,0 0-1 0 0,0 0 0 0 0,0 0 0 0 0,0 0 1 0 0,0 0-1 0 0,0 0 0 0 0,0 0 0 0 0,0 0 1 0 0,0 1-1 0 0,0-1 0 0 0,0 0 0 0 0,0 0 0 0 0,0 0 1 0 0,0 0-1 0 0,0 0 0 0 0,0 0 0 0 0,0 0 1 0 0,0 0-1 0 0,0 0 0 0 0,0 0 0 0 0,0 1 1 0 0,0-1-1 0 0,-5 1 101 0 0,-1-1-92 0 0,-1-1-1 0 0,1 0 0 0 0,0 0 0 0 0,-12-3 1 0 0,3 1 29 0 0,7 1-28 0 0,-9-2 25 0 0,-1 0 0 0 0,0 2 0 0 0,-31-1-1 0 0,48 3-15 0 0,-1 0 0 0 0,0 0 0 0 0,0 0 0 0 0,0 1 0 0 0,0-1 0 0 0,0 1-1 0 0,0-1 1 0 0,0 1 0 0 0,0 0 0 0 0,-2 1 0 0 0,3-2-24 0 0,1 0 1 0 0,0 1-1 0 0,-1-1 1 0 0,1 0-1 0 0,0 0 1 0 0,-1 0-1 0 0,1 0 1 0 0,-1 0-1 0 0,1 0 1 0 0,0 0-1 0 0,-1 0 1 0 0,1 0-1 0 0,-1 0 1 0 0,1 0-1 0 0,0-1 1 0 0,-1 1-1 0 0,1 0 1 0 0,-1 0-1 0 0,1 0 1 0 0,0 0-1 0 0,-1-1 1 0 0,1 1-1 0 0,0 0 1 0 0,-1 0-1 0 0,1 0 1 0 0,0-1-1 0 0,-1 1 1 0 0,1-1-1 0 0,-1 1-6 0 0,1-1 0 0 0,0 1 0 0 0,-1 0 0 0 0,1-1 0 0 0,0 1 0 0 0,-1-1 0 0 0,1 1 0 0 0,0 0 0 0 0,0-1 0 0 0,-1 1 0 0 0,1-1 0 0 0,0 1 0 0 0,0-1 0 0 0,0 1 0 0 0,0-1 0 0 0,0 1 0 0 0,0-1 0 0 0,0 1 0 0 0,0-1 0 0 0,0 0 0 0 0,0 1 3 0 0,0 0 0 0 0,0-1 0 0 0,0 1 0 0 0,0 0-1 0 0,0 0 1 0 0,0 0 0 0 0,0 0 0 0 0,0 0 0 0 0,1 0 0 0 0,-1 0 0 0 0,0 0 0 0 0,0 0 0 0 0,0 0-1 0 0,0-1 1 0 0,0 1 0 0 0,1 0 0 0 0,-1 0 0 0 0,0 0 0 0 0,0 0 0 0 0,0 0 0 0 0,0 0 0 0 0,0 0-1 0 0,1 0 1 0 0,-1 0 0 0 0,0 0 0 0 0,0 0 0 0 0,17-1-186 0 0,-1 1-1 0 0,18 1 1 0 0,-19 0 156 0 0,1 0-1 0 0,30-4 1 0 0,0-7-63 0 0,-9 1 180 0 0,-36 9-78 0 0,-1 0 0 0 0,1 0-1 0 0,-1 0 1 0 0,1 0 0 0 0,-1 0 0 0 0,1 0 0 0 0,-1-1-1 0 0,1 1 1 0 0,-1 0 0 0 0,0 0 0 0 0,1 0 0 0 0,-1-1-1 0 0,1 1 1 0 0,-1 0 0 0 0,1 0 0 0 0,-1-1 0 0 0,0 1-1 0 0,1-1 1 0 0,-1 1 0 0 0,0 0 0 0 0,1-1 0 0 0,-1 0 3 0 0,0 1 1 0 0,0-1 0 0 0,0 1-1 0 0,0-1 1 0 0,-1 1-1 0 0,1-1 1 0 0,0 1 0 0 0,0-1-1 0 0,0 1 1 0 0,-1 0 0 0 0,1-1-1 0 0,0 1 1 0 0,0-1-1 0 0,-1 1 1 0 0,1 0 0 0 0,0-1-1 0 0,-1 1 1 0 0,1 0 0 0 0,0 0-1 0 0,-1-1 1 0 0,1 1-1 0 0,-1 0 1 0 0,0-1 0 0 0,-2-1 1 0 0,0 1 1 0 0,-1-1-1 0 0,1 1 1 0 0,-1 0-1 0 0,1 0 1 0 0,-1 0-1 0 0,1 1 1 0 0,-1-1-1 0 0,1 1 1 0 0,-1-1-1 0 0,0 1 1 0 0,1 1-1 0 0,-6-1 1 0 0,8 0-17 0 0,1 1 0 0 0,-1-1 0 0 0,0 0 1 0 0,1 0-1 0 0,-1 0 0 0 0,0 0 0 0 0,1 1 0 0 0,-1-1 0 0 0,1 0 0 0 0,-1 1 0 0 0,0-1 1 0 0,1 0-1 0 0,-2 2 0 0 0,2-2 0 0 0,0 0 1 0 0,0 0 0 0 0,0 0-1 0 0,0 0 1 0 0,0 0 0 0 0,0 0-1 0 0,0 0 1 0 0,0 1-1 0 0,0-1 1 0 0,0 0 0 0 0,0 0-1 0 0,0 0 1 0 0,-1 0 0 0 0,1 0-1 0 0,0 1 1 0 0,0-1-1 0 0,0 0 1 0 0,1 0 0 0 0,-1 0-1 0 0,0 0 1 0 0,0 0-1 0 0,0 1 1 0 0,0-1 0 0 0,0 0-1 0 0,0 0 1 0 0,0 0 0 0 0,5 4-117 0 0,0-1 109 0 0,1-1 0 0 0,-1 0 0 0 0,1 0 0 0 0,0-1 0 0 0,-1 1 0 0 0,10 0-1 0 0,38 0-128 0 0,-36-1 213 0 0,8-1-122 0 0,12 1 77 0 0,-32-1-36 0 0,0 1 1 0 0,-1 0 0 0 0,1 0-1 0 0,0 0 1 0 0,7 4-1 0 0,0 1-53 0 0,-10-4 78 0 0,1-1 1 0 0,-1 1-1 0 0,1-1 1 0 0,-1 0-1 0 0,1 0 1 0 0,0 0-1 0 0,0 0 1 0 0,-1 0-1 0 0,4 0 1 0 0,-13-6 399 0 0,-5-2-369 0 0,-1 0 1 0 0,-1 2-1 0 0,1-1 0 0 0,-1 2 1 0 0,-23-6-1 0 0,36 10-49 0 0,1 0 0 0 0,0 0 0 0 0,0 0 0 0 0,0 0 0 0 0,0 0-1 0 0,0 0 1 0 0,-1 0 0 0 0,1 0 0 0 0,0 0 0 0 0,0 0 0 0 0,0 0 0 0 0,0 0 0 0 0,-1 0 0 0 0,1 0 0 0 0,0 0-1 0 0,0 0 1 0 0,0 0 0 0 0,0 0 0 0 0,-1 0 0 0 0,1 0 0 0 0,0 0 0 0 0,0 0 0 0 0,0 0 0 0 0,0 0 0 0 0,0 0 0 0 0,-1 0-1 0 0,1 0 1 0 0,0 1 0 0 0,0-1 0 0 0,0 0 0 0 0,0 0 0 0 0,0 0 0 0 0,0 0 0 0 0,0 0 0 0 0,0 0 0 0 0,-1 1-1 0 0,1-1 1 0 0,0 0 0 0 0,0 0 0 0 0,0 0 0 0 0,0 0 0 0 0,0 1 0 0 0,0-1 0 0 0,0 0 0 0 0,0 0 0 0 0,0 0 0 0 0,0 0-1 0 0,0 0 1 0 0,0 1 0 0 0,0-1 0 0 0,4 10-99 0 0,-2-8 96 0 0,-1 0 0 0 0,1 0 0 0 0,0 0 0 0 0,0 0 0 0 0,-1 0 0 0 0,1 0 0 0 0,0-1 0 0 0,1 1 0 0 0,-1-1 0 0 0,0 1 0 0 0,0-1 0 0 0,1 0 0 0 0,-1 0 0 0 0,1 0 0 0 0,-1 0 0 0 0,1-1 0 0 0,-1 1 0 0 0,1 0 0 0 0,-1-1 0 0 0,4 0 0 0 0,5 1 4 0 0,-1-1 0 0 0,1-1 1 0 0,18-2-1 0 0,-16 1-193 0 0,24 1 0 0 0,-31 1 333 0 0,-19-4 50 0 0,-32-1 205 0 0,-4 0-275 0 0,33 2-68 0 0,7 1-51 0 0,1 1-1 0 0,-1-1 1 0 0,-14 1 0 0 0,22 1-1 0 0,0 0 0 0 0,1 0 1 0 0,-1 0-1 0 0,1 0 0 0 0,-1 0 0 0 0,0 1 1 0 0,1-1-1 0 0,-1 0 0 0 0,1 0 1 0 0,-1 0-1 0 0,1 1 0 0 0,-1-1 1 0 0,1 0-1 0 0,-1 1 0 0 0,1-1 1 0 0,-1 0-1 0 0,0 1 0 0 0,1 0-4 0 0,0-1 0 0 0,0 0 0 0 0,-1 1 0 0 0,1-1 0 0 0,0 0 0 0 0,0 1 0 0 0,0-1 0 0 0,0 1 0 0 0,0-1 0 0 0,0 0 0 0 0,0 1 0 0 0,0-1 0 0 0,-1 1 0 0 0,1-1 0 0 0,1 0 0 0 0,-1 1 0 0 0,0-1 0 0 0,0 1 0 0 0,0 1-9 0 0,1-1 0 0 0,-1 0 0 0 0,0 0 0 0 0,1 0 0 0 0,0 0 0 0 0,-1 0 0 0 0,1 0-1 0 0,0 0 1 0 0,-1 0 0 0 0,1 0 0 0 0,0 0 0 0 0,0 0 0 0 0,0-1 0 0 0,1 2 0 0 0,1 0 5 0 0,1 0 1 0 0,-1-1-1 0 0,0 0 0 0 0,1 0 0 0 0,-1 0 1 0 0,6 1-1 0 0,24 1 43 0 0,-18-2-64 0 0,86 7-217 0 0,-99-8 261 0 0,4 1-30 0 0,-5-1 17 0 0,-1 0 1 0 0,0 0-1 0 0,0 0 0 0 0,0 0 0 0 0,0 0 0 0 0,0 0 0 0 0,0 0 0 0 0,1 0 0 0 0,-1 0 0 0 0,0 0 0 0 0,0 0 1 0 0,0 0-1 0 0,0 0 0 0 0,0 0 0 0 0,0 0 0 0 0,1 0 0 0 0,-1 0 0 0 0,0 1 0 0 0,0-1 0 0 0,0 0 0 0 0,0 0 1 0 0,0 0-1 0 0,0 0 0 0 0,0 0 0 0 0,0 0 0 0 0,0 0 0 0 0,1 0 0 0 0,-1 1 0 0 0,0-1 0 0 0,0 0 0 0 0,0 0 1 0 0,0 0-1 0 0,-4 1 136 0 0,2-1-124 0 0,-87-2 264 0 0,62 1-251 0 0,-34-7 1 0 0,32 2 66 0 0,11 1-41 0 0,-35-2 0 0 0,52 7-53 0 0,0 0-2 0 0,1 0 0 0 0,-1-1 0 0 0,0 1 0 0 0,0 0 0 0 0,0 0 0 0 0,0 0 0 0 0,0 0 0 0 0,0 0 0 0 0,0 1 0 0 0,0-1 0 0 0,1 0 0 0 0,-1 0 0 0 0,0 1 0 0 0,0-1 0 0 0,0 0 0 0 0,0 1 0 0 0,1-1 0 0 0,-1 1 0 0 0,0-1 0 0 0,-1 2 0 0 0,2-2 0 0 0,0 0 0 0 0,0 0 1 0 0,0 0-1 0 0,0 0 0 0 0,0 1 0 0 0,0-1 0 0 0,0 0 0 0 0,0 0 1 0 0,0 0-1 0 0,0 0 0 0 0,0 1 0 0 0,0-1 0 0 0,0 0 0 0 0,0 0 1 0 0,0 0-1 0 0,0 0 0 0 0,0 0 0 0 0,0 1 0 0 0,1-1 0 0 0,-1 0 1 0 0,0 0-1 0 0,0 0 0 0 0,0 0 0 0 0,0 0 0 0 0,0 0 0 0 0,0 1 1 0 0,0-1-1 0 0,1 0 0 0 0,-1 0 0 0 0,0 0 0 0 0,0 0 1 0 0,0 0-1 0 0,0 0 0 0 0,0 0 0 0 0,1 0 0 0 0,-1 0 0 0 0,0 0 1 0 0,0 0-1 0 0,0 0 0 0 0,0 0 0 0 0,1 0 0 0 0,-1 0 0 0 0,0 0 1 0 0,0 0-1 0 0,0 0 1 0 0,4 1-39 0 0,0 0 1 0 0,-1 0 0 0 0,1-1 0 0 0,6 1-1 0 0,44-2-87 0 0,82-11 0 0 0,-41 2 23 0 0,-95 10 105 0 0,1 0-5 0 0,1-1-1 0 0,0 1 1 0 0,0 0-1 0 0,-1 0 1 0 0,1 0 0 0 0,0 0-1 0 0,0 0 1 0 0,-1 1-1 0 0,1-1 1 0 0,0 0-1 0 0,-1 1 1 0 0,1-1 0 0 0,0 1-1 0 0,-1 0 1 0 0,1-1-1 0 0,2 3 1 0 0,-8-4 410 0 0,-5-1-383 0 0,-3-2-41 0 0,-18-7-109 0 0,16 8 218 0 0,-1 0 0 0 0,-16-1 0 0 0,21 3-63 0 0,0 1-1 0 0,1 0 1 0 0,-1 0 0 0 0,-15 3 0 0 0,24-2-32 0 0,0-1 0 0 0,0 0 1 0 0,0 0-1 0 0,0 1 0 0 0,0-1 0 0 0,0 1 0 0 0,0-1 1 0 0,0 1-1 0 0,0-1 0 0 0,0 1 0 0 0,-1 1 0 0 0,2-2 2 0 0,-1 0-1 0 0,1 0 1 0 0,0 0-1 0 0,0 0 0 0 0,0 0 1 0 0,0 0-1 0 0,0 1 1 0 0,0-1-1 0 0,0 0 1 0 0,0 0-1 0 0,0 0 0 0 0,0 0 1 0 0,0 0-1 0 0,0 0 1 0 0,0 0-1 0 0,0 1 0 0 0,0-1 1 0 0,0 0-1 0 0,0 0 1 0 0,0 0-1 0 0,0 0 0 0 0,0 0 1 0 0,0 0-1 0 0,0 0 1 0 0,0 1-1 0 0,0-1 0 0 0,0 0 1 0 0,0 0-1 0 0,0 0 1 0 0,0 0-1 0 0,1 0 0 0 0,-1 0 1 0 0,0 0-1 0 0,0 0 1 0 0,0 1-1 0 0,8 2-66 0 0,10-1-4 0 0,0 0-1 0 0,35-2 1 0 0,-41 0 11 0 0,47-6-58 0 0,-45 4 69 0 0,0 0-1 0 0,0 1 1 0 0,25 1 0 0 0,-29 2 25 0 0,-10-1 209 0 0,-2-1-75 0 0,-6-1 15 0 0,4-1-108 0 0,0 1 1 0 0,0 0-1 0 0,-1 1 1 0 0,1-1-1 0 0,0 1 1 0 0,0 0-1 0 0,0 0 1 0 0,0 0 0 0 0,-1 1-1 0 0,1-1 1 0 0,0 1-1 0 0,0 0 1 0 0,0 0-1 0 0,0 1 1 0 0,0-1-1 0 0,0 1 1 0 0,1 0-1 0 0,-1 0 1 0 0,0 0-1 0 0,-5 5 1 0 0,3-3-59 0 0,-2 4 61 0 0,-1-1 1 0 0,0 0-1 0 0,0-1 0 0 0,-20 10 1 0 0,4-6 107 0 0,22-8-164 0 0,3-1 14 0 0,3 1-37 0 0,-2-2 37 0 0,6 2-21 0 0,-1 0 0 0 0,1-1-1 0 0,0 1 1 0 0,0-2 0 0 0,-1 1-1 0 0,1 0 1 0 0,0-1 0 0 0,14-2-1 0 0,-7 0 18 0 0,1-1 0 0 0,0-1-1 0 0,14-5 1 0 0,-16 4 24 0 0,34-13-77 0 0,-46 18 85 0 0,-1 0-1 0 0,1 0 1 0 0,-1-1 0 0 0,1 1-1 0 0,-1 0 1 0 0,0 0 0 0 0,1 0-1 0 0,-1-1 1 0 0,1 1 0 0 0,-1 0 0 0 0,0-1-1 0 0,1 1 1 0 0,-1 0 0 0 0,0-1-1 0 0,0 1 1 0 0,1 0 0 0 0,-1-1-1 0 0,0 1 1 0 0,0-1 0 0 0,1 1-1 0 0,-1-1 1 0 0,0 0 0 0 0,0 1 0 0 0,0 0 0 0 0,0-1-1 0 0,0 1 1 0 0,0 0 0 0 0,-1-1 0 0 0,1 1 0 0 0,0-1-1 0 0,0 1 1 0 0,0 0 0 0 0,-1-1 0 0 0,1 1 0 0 0,0 0-1 0 0,0-1 1 0 0,-1 1 0 0 0,1 0 0 0 0,0 0 0 0 0,0-1 0 0 0,-1 1-1 0 0,-2-2 25 0 0,-1 0 0 0 0,1 0-1 0 0,-8-3 1 0 0,10 5-20 0 0,-7-4 5 0 0,-1 1 0 0 0,0 1-1 0 0,0 0 1 0 0,-1 0 0 0 0,1 1-1 0 0,0 0 1 0 0,-1 0 0 0 0,1 1-1 0 0,0 1 1 0 0,-1-1 0 0 0,-8 3-1 0 0,17-3-17 0 0,-12 4 96 0 0,8 0-65 0 0,5-4-27 0 0,0 0-1 0 0,0 0 1 0 0,0 0-1 0 0,0 0 1 0 0,0 1-1 0 0,0-1 0 0 0,0 0 1 0 0,0 0-1 0 0,0 0 1 0 0,0 0-1 0 0,0 1 1 0 0,0-1-1 0 0,0 0 0 0 0,0 0 1 0 0,0 0-1 0 0,0 0 1 0 0,0 0-1 0 0,0 1 0 0 0,0-1 1 0 0,0 0-1 0 0,0 0 1 0 0,0 0-1 0 0,1 0 1 0 0,-1 0-1 0 0,0 1 0 0 0,0-1 1 0 0,0 0-1 0 0,0 0 1 0 0,0 0-1 0 0,0 0 1 0 0,1 0-1 0 0,1 2-12 0 0,0-1 0 0 0,0 0 0 0 0,0 1 1 0 0,1-1-1 0 0,-1 0 0 0 0,0 0 0 0 0,1-1 0 0 0,-1 1 0 0 0,1 0 0 0 0,3 0 0 0 0,4 0-36 0 0,14-1 0 0 0,-23 0 46 0 0,11 0-25 0 0,-1-1-1 0 0,1 0 1 0 0,0-1-1 0 0,-1 0 1 0 0,1-1-1 0 0,-1 0 1 0 0,1-1-1 0 0,14-8 1 0 0,-26 12 35 0 0,0 0-1 0 0,1 0 1 0 0,-1 0 0 0 0,0 0 0 0 0,0 0 0 0 0,0 0 0 0 0,1 0 0 0 0,-1 0 0 0 0,0 0 0 0 0,0 0 0 0 0,0 0 0 0 0,1-1-1 0 0,-1 1 1 0 0,0 0 0 0 0,0 0 0 0 0,0 0 0 0 0,0 0 0 0 0,0 0 0 0 0,1-1 0 0 0,-1 1 0 0 0,0 0 0 0 0,0 0-1 0 0,0 0 1 0 0,0 0 0 0 0,0-1 0 0 0,0 1 0 0 0,0 0 0 0 0,0 0 0 0 0,0 0 0 0 0,0-1 0 0 0,0 1 0 0 0,0 0 0 0 0,0 0-1 0 0,0-1 1 0 0,0 1 2 0 0,0-1 0 0 0,-1 1 0 0 0,1 0 0 0 0,0 0-1 0 0,-1-1 1 0 0,1 1 0 0 0,-1 0 0 0 0,1-1 0 0 0,-1 1-1 0 0,1 0 1 0 0,0 0 0 0 0,-1 0 0 0 0,0-1-1 0 0,-18-2 56 0 0,12 2-50 0 0,0 1 1 0 0,-1 0 0 0 0,-7 0 0 0 0,13 0-16 0 0,0 1-1 0 0,0-1 1 0 0,0 0 0 0 0,0 1 0 0 0,0 0 0 0 0,0-1 0 0 0,0 1-1 0 0,1 0 1 0 0,-1 0 0 0 0,0 0 0 0 0,0 0 0 0 0,1 0 0 0 0,-1 0-1 0 0,0 1 1 0 0,1-1 0 0 0,-2 2 0 0 0,1 1 13 0 0,-1 0-1 0 0,1 0 1 0 0,0 0 0 0 0,0 0-1 0 0,-1 6 1 0 0,-2 2 91 0 0,-28 75-193 0 0,27-73 132 0 0,-14 23 1 0 0,19-35-17 0 0,-1 0 0 0 0,1 0-1 0 0,-1 0 1 0 0,1 0 0 0 0,-1 0 0 0 0,0 0 0 0 0,-3 2-1 0 0,4-4-15 0 0,-1 1 0 0 0,1-1 0 0 0,0 1 0 0 0,0-1 0 0 0,0 1 0 0 0,0-1 1 0 0,-1 0-1 0 0,1 1 0 0 0,0-1 0 0 0,0 0 0 0 0,0 0 0 0 0,-1 0 0 0 0,1 0 0 0 0,0 0 0 0 0,0 0 0 0 0,-2-1 0 0 0,2 1-11 0 0,0 0-1 0 0,1 0 1 0 0,-1-1 0 0 0,1 1 0 0 0,-1 0 0 0 0,0-1 0 0 0,1 1 0 0 0,-1-1 0 0 0,1 1 0 0 0,-1-1 0 0 0,1 1 0 0 0,0-1-1 0 0,-1 1 1 0 0,1-1 0 0 0,-1 1 0 0 0,1-1 0 0 0,0 1 0 0 0,-1-1 0 0 0,1 0 0 0 0,0 1 0 0 0,0-1 0 0 0,-1 1-1 0 0,1-1 1 0 0,0 0 0 0 0,0-1 0 0 0,-1-2-4 0 0,1 0 0 0 0,0-9 0 0 0,0 7 10 0 0,0-6-2 0 0,0 1 0 0 0,-1-1 0 0 0,0 1 0 0 0,-1 0 1 0 0,-5-17-1 0 0,7 27 7 0 0,-1 0 1 0 0,1-1 0 0 0,-1 1 0 0 0,0 0-1 0 0,0 0 1 0 0,1 0 0 0 0,-1-1-1 0 0,0 1 1 0 0,0 0 0 0 0,0 0 0 0 0,0 0-1 0 0,-1 0 1 0 0,1 0 0 0 0,0 1-1 0 0,0-1 1 0 0,0 0 0 0 0,-1 0 0 0 0,1 1-1 0 0,0-1 1 0 0,-1 1 0 0 0,1-1 0 0 0,-1 1-1 0 0,1 0 1 0 0,-3-1 0 0 0,1 1-7 0 0,0 0 0 0 0,0 0 0 0 0,-1 0 0 0 0,1 0 0 0 0,0 1 0 0 0,0-1 1 0 0,0 1-1 0 0,0 0 0 0 0,0 0 0 0 0,-5 2 0 0 0,2 0 0 0 0,0 0 1 0 0,1 0-1 0 0,-1 1 0 0 0,1 0 1 0 0,0 0-1 0 0,0 0 1 0 0,0 0-1 0 0,1 1 0 0 0,0 0 1 0 0,0 0-1 0 0,0 0 0 0 0,-5 9 1 0 0,-1 7-4 0 0,1 1 0 0 0,-6 24 0 0 0,6-15 0 0 0,-3 5 28 0 0,-15 42 8 0 0,25-74-46 0 0,4-6-18 0 0,4-12-35 0 0,13-43 54 0 0,19-95 0 0 0,-22 42-91 0 0,-15 137 117 0 0,-14 267 81 0 0,12-283-91 0 0,0 1-36 0 0,1-8 21 0 0,0 0 0 0 0,0-1 1 0 0,0 1-1 0 0,-1-1 0 0 0,0 1 0 0 0,-2 6 0 0 0,3-10 11 0 0,0 0 1 0 0,0 0 0 0 0,0 0 0 0 0,0 1 0 0 0,0-1-1 0 0,0 0 1 0 0,0 0 0 0 0,0 0 0 0 0,0 0 0 0 0,0 1-1 0 0,0-1 1 0 0,-1 0 0 0 0,1 0 0 0 0,0 0 0 0 0,0 0-1 0 0,0 1 1 0 0,0-1 0 0 0,0 0 0 0 0,-1 0 0 0 0,1 0-1 0 0,0 0 1 0 0,0 0 0 0 0,-1 0 0 0 0,1 0 1 0 0,0 0-1 0 0,0 0 1 0 0,0 0 0 0 0,-1-1-1 0 0,1 1 1 0 0,0 0 0 0 0,0 0 0 0 0,0 0-1 0 0,-1-1 1 0 0,1 1 0 0 0,0 0-1 0 0,0 0 1 0 0,0-1 0 0 0,0 1-1 0 0,0 0 1 0 0,0 0 0 0 0,0-1 0 0 0,0 1-1 0 0,-1-1 1 0 0,0-6 10 0 0,-1 0 1 0 0,1 0-1 0 0,1-1 1 0 0,-1-11-1 0 0,1 12-13 0 0,1-40-38 0 0,1-1 0 0 0,3 1-1 0 0,15-65 1 0 0,-14 93-44 0 0,-6 19 80 0 0,0 0 0 0 0,0 0 0 0 0,0 0 0 0 0,0 0 0 0 0,0 0 0 0 0,0-1 0 0 0,0 1 0 0 0,0 0 0 0 0,0 0 0 0 0,0 0 0 0 0,0 0 0 0 0,0 0 1 0 0,0 0-1 0 0,0 0 0 0 0,1-1 0 0 0,-1 1 0 0 0,0 0 0 0 0,0 0 0 0 0,0 0 0 0 0,0 0 0 0 0,0 0 0 0 0,0 0 0 0 0,0 0 0 0 0,1 0 0 0 0,-1 0 0 0 0,0 0 0 0 0,0 0 0 0 0,0-1 1 0 0,0 1-1 0 0,0 0 0 0 0,1 0 0 0 0,-1 0 0 0 0,0 0 0 0 0,0 0 0 0 0,0 0 0 0 0,0 0 0 0 0,0 0 0 0 0,1 0 0 0 0,-1 0 0 0 0,0 1 0 0 0,0-1 0 0 0,0 0 0 0 0,0 0 1 0 0,0 0-1 0 0,0 0 0 0 0,1 0 0 0 0,-1 0 0 0 0,0 0 0 0 0,0 0 0 0 0,0 0 0 0 0,0 0 0 0 0,0 0 0 0 0,0 1 0 0 0,0-1 0 0 0,1 0 0 0 0,-1 0 0 0 0,0 0 0 0 0,0 0 0 0 0,0 0 1 0 0,0 1-1 0 0,5 8-49 0 0,-1 4 60 0 0,-1 0 1 0 0,0 0-1 0 0,0 1 0 0 0,0 14 0 0 0,0 56 48 0 0,-3-76-60 0 0,1 18-24 0 0,0 8 3 0 0,-7 63 1 0 0,6-91 27 0 0,0-5 7 0 0,-1 1 0 0 0,1 0 0 0 0,0-1 0 0 0,0 1 0 0 0,-1-1 0 0 0,1 1-1 0 0,-1 0 1 0 0,0-1 0 0 0,1 1 0 0 0,-1-1 0 0 0,-1 3 0 0 0,1-4-12 0 0,-1-2-27 0 0,1-3 20 0 0,0 0 0 0 0,0-1-1 0 0,0 1 1 0 0,1 0 0 0 0,-1-8-1 0 0,3-39 46 0 0,10-64 0 0 0,-8 79-47 0 0,8-42 80 0 0,-12 78-77 0 0,1 0 1 0 0,-1 1-1 0 0,0-1 1 0 0,0 1-1 0 0,0-1 1 0 0,0 1 0 0 0,1-1-1 0 0,-1 0 1 0 0,0 1-1 0 0,1-1 1 0 0,-1 1-1 0 0,0-1 1 0 0,1 1 0 0 0,0-1-1 0 0,-1 1 3 0 0,0 0-1 0 0,1 0 1 0 0,-1 0-1 0 0,0 0 1 0 0,1 0-1 0 0,-1 0 1 0 0,0 0-1 0 0,0 0 1 0 0,1 0-1 0 0,-1 0 1 0 0,0 0-1 0 0,1 1 1 0 0,-1-1-1 0 0,0 0 1 0 0,0 0 0 0 0,0 0-1 0 0,1 0 1 0 0,-1 1-1 0 0,0-1 1 0 0,0 0-1 0 0,1 0 1 0 0,-1 1-1 0 0,0-1 1 0 0,0 0-1 0 0,0 0 1 0 0,0 1-1 0 0,0-1 1 0 0,0 0-1 0 0,1 0 1 0 0,-1 1-1 0 0,3 5 5 0 0,-1 0 1 0 0,1 1-1 0 0,-1-1 0 0 0,0 0 0 0 0,-1 1 0 0 0,1 7 0 0 0,4 22-32 0 0,0 43 0 0 0,-5 38-13 0 0,-1-81 36 0 0,0-32 19 0 0,0 6 23 0 0,0-10-30 0 0,0 1-1 0 0,0-1 0 0 0,0 0 1 0 0,0 0-1 0 0,-1 1 0 0 0,1-1 1 0 0,0 0-1 0 0,0 1 0 0 0,0-1 1 0 0,0 0-1 0 0,0 0 0 0 0,0 1 1 0 0,0-1-1 0 0,-1 0 1 0 0,1 0-1 0 0,0 1 0 0 0,0-1 1 0 0,0 0-1 0 0,-1 0 0 0 0,1 0 1 0 0,0 1-1 0 0,-1-1 0 0 0,1 0-1 0 0,0 0 0 0 0,0 0 0 0 0,0 0 0 0 0,0 0 1 0 0,-1 0-1 0 0,1 0 0 0 0,0 0 0 0 0,0 0 0 0 0,0-1 0 0 0,-1 1 0 0 0,1 0 0 0 0,0 0 0 0 0,0 0 0 0 0,0 0 0 0 0,0 0 0 0 0,0 0 0 0 0,-1 0 0 0 0,1 0 0 0 0,0-1 0 0 0,0 1 0 0 0,0 0 0 0 0,0 0 0 0 0,0 0 0 0 0,0 0 0 0 0,0-1 0 0 0,0 1 0 0 0,-1 0 0 0 0,1 0 1 0 0,0 0-1 0 0,0 0 0 0 0,0-1 0 0 0,-2-4 1 0 0,1-1 1 0 0,-1 0 0 0 0,1 1 0 0 0,0-1 0 0 0,0 0 0 0 0,0-7-1 0 0,-1-32 12 0 0,2 0 0 0 0,6-61-1 0 0,-5 101-26 0 0,-1-1 0 0 0,1 1-1 0 0,0 0 1 0 0,0 0 0 0 0,1-1 0 0 0,0 1-1 0 0,0 0 1 0 0,4-8 0 0 0,-5 12 7 0 0,0 0 1 0 0,-1 0 0 0 0,1 0-1 0 0,0 0 1 0 0,-1 1-1 0 0,1-1 1 0 0,0 0 0 0 0,0 1-1 0 0,1-2 1 0 0,-2 2-1 0 0,1 0 0 0 0,-1 0 0 0 0,1 0 0 0 0,-1-1 0 0 0,0 1 0 0 0,1 0 0 0 0,-1 0 1 0 0,1 0-1 0 0,-1 0 0 0 0,0 0 0 0 0,1 0 0 0 0,-1 0 0 0 0,1 0 0 0 0,-1 0 0 0 0,1 0 0 0 0,-1 0 0 0 0,0 1 0 0 0,1-1 1 0 0,0 1-14 0 0,1 0-1 0 0,-1-1 1 0 0,0 1 0 0 0,0 0 0 0 0,0 0 0 0 0,0 1 0 0 0,0-1 0 0 0,0 0 0 0 0,0 0 0 0 0,0 0 0 0 0,-1 1 0 0 0,2 1 0 0 0,1 4 19 0 0,0-1-1 0 0,-1 1 1 0 0,0 0 0 0 0,0 0 0 0 0,2 12 0 0 0,0 37-57 0 0,-4-49 53 0 0,-1 116 0 0 0,-1-104 11 0 0,0-1 0 0 0,-2 0 0 0 0,0 0 0 0 0,-9 28-1 0 0,11-44 57 0 0,1-3-44 0 0,-1-6-19 0 0,2 5 5 0 0,-3-26 79 0 0,1 0 0 0 0,1-31 0 0 0,2 31-57 0 0,-1-198-10 0 0,3 252-70 0 0,-1 56 100 0 0,-23 190-485 0 0,19-258 456 0 0,-1 1-1 0 0,0-1 1 0 0,-1 0 0 0 0,-7 17-1 0 0,12-41-79 0 0,15-62 45 0 0,-5 29 99 0 0,10-45-123 0 0,-21 88 46 0 0,1 0 0 0 0,-1-1-1 0 0,0 1 1 0 0,0 0 0 0 0,0 0 0 0 0,0 0 0 0 0,0 0 0 0 0,0-1 0 0 0,0 1 0 0 0,0 0 0 0 0,0 0 0 0 0,0 0 0 0 0,0 0 0 0 0,0-1 0 0 0,0 1 0 0 0,0 0 0 0 0,0 0-1 0 0,0 0 1 0 0,-1 0 0 0 0,1-1 0 0 0,0 1 0 0 0,0 0 0 0 0,0 0 0 0 0,0 0 0 0 0,0 0 0 0 0,0 0 0 0 0,0-1 0 0 0,0 1 0 0 0,-1 0 0 0 0,1 0 0 0 0,0 0-1 0 0,0 0 1 0 0,0 0 0 0 0,-1 0 0 0 0,-5-1 126 0 0,2 2-139 0 0,-7-1 34 0 0,0 0 0 0 0,-22 4 0 0 0,30-3-24 0 0,-1 0 0 0 0,0 0 0 0 0,1 0 0 0 0,-1 0 0 0 0,1 1 0 0 0,0 0 0 0 0,-1-1 0 0 0,1 1 0 0 0,0 1 1 0 0,0-1-1 0 0,0 0 0 0 0,0 1 0 0 0,-2 3 0 0 0,-1 2-45 0 0,0 1 0 0 0,1 0 1 0 0,1 0-1 0 0,0 0 0 0 0,-5 14 0 0 0,8-19 31 0 0,-5 11 17 0 0,0 0 0 0 0,2 0 0 0 0,0 1 0 0 0,-4 30 0 0 0,8-44-14 0 0,0 0 1 0 0,0 0 0 0 0,0 0 0 0 0,0 0 0 0 0,1 0-1 0 0,-1-1 1 0 0,1 1 0 0 0,0 2 0 0 0,-1-3 5 0 0,0-1 1 0 0,0 0 0 0 0,1 1-1 0 0,-1-1 1 0 0,0 0 0 0 0,0 1-1 0 0,0-1 1 0 0,1 0-1 0 0,-1 1 1 0 0,0-1 0 0 0,0 0-1 0 0,1 0 1 0 0,-1 1 0 0 0,0-1-1 0 0,1 0 1 0 0,-1 0-1 0 0,0 0 1 0 0,1 1 0 0 0,-1-1-1 0 0,0 0 1 0 0,1 0 0 0 0,-1 0-1 0 0,1 0 1 0 0,-1 0-1 0 0,0 0 1 0 0,1 0 0 0 0,-1 0-1 0 0,0 0 1 0 0,1 0 0 0 0,-1 0-1 0 0,1 0 1 0 0,-1 0 0 0 0,0 0-1 0 0,1 0 1 0 0,-1 0-1 0 0,0 0 1 0 0,1 0 0 0 0,-1 0-1 0 0,1-1 1 0 0,-1 1 0 0 0,0 0-1 0 0,0 0 1 0 0,1 0-1 0 0,-1-1 1 0 0,1 1 0 0 0,0-2 2 0 0,1 1 1 0 0,-1 0-1 0 0,1-1 1 0 0,-1 0-1 0 0,1 1 1 0 0,-1-1-1 0 0,0 0 1 0 0,0 1-1 0 0,0-1 1 0 0,1-2 0 0 0,1-4 14 0 0,3-11 0 0 0,-2 3 33 0 0,0-1 0 0 0,-1 0 1 0 0,-1 0-1 0 0,-1 0 0 0 0,0 0 0 0 0,-1 0 0 0 0,-5-31 0 0 0,-2 13-58 0 0,7 33 17 0 0,0 1-36 0 0,2 3-26 0 0,0 0 31 0 0,19 17-11 0 0,-5-5-39 0 0,-1 0-1 0 0,14 18 0 0 0,-8-8-69 0 0,-20-23 148 0 0,0 0-1 0 0,-1 0 1 0 0,1 0 0 0 0,0 1-1 0 0,-1-1 1 0 0,1 0-1 0 0,-1 0 1 0 0,1 1-1 0 0,-1-1 1 0 0,1 3 0 0 0,-1-4-2 0 0,0 0 0 0 0,0 1 0 0 0,0-1 0 0 0,0 0 0 0 0,0 1 0 0 0,0-1 0 0 0,0 0 0 0 0,0 1 0 0 0,0-1 0 0 0,-1 0 1 0 0,1 1-1 0 0,0-1 0 0 0,0 0 0 0 0,0 0 0 0 0,0 1 0 0 0,0-1 0 0 0,0 0 0 0 0,-1 1 0 0 0,1-1 0 0 0,0 0 1 0 0,0 0-1 0 0,0 1 0 0 0,-1-1 0 0 0,1 0 0 0 0,0 0 0 0 0,-1 1 0 0 0,1-1 0 0 0,0 0 0 0 0,0 0 0 0 0,-1 0 0 0 0,1 0 1 0 0,0 0-1 0 0,-1 1 0 0 0,1-1 0 0 0,0 0 0 0 0,-1 0 0 0 0,1 0 0 0 0,0 0 0 0 0,-1 0 0 0 0,1 0 0 0 0,0 0 0 0 0,-1 0 1 0 0,1 0-1 0 0,0 0 0 0 0,-1 0 0 0 0,1 0 0 0 0,0 0 0 0 0,-1-1 0 0 0,1 1 0 0 0,-1 0 0 0 0,0 0-2 0 0,0-1 0 0 0,0 1-1 0 0,0-1 1 0 0,0 1-1 0 0,0-1 1 0 0,1 1 0 0 0,-1-1-1 0 0,0 0 1 0 0,0 1 0 0 0,0-1-1 0 0,1 0 1 0 0,-1 0-1 0 0,0 0 1 0 0,0-1 0 0 0,-9-15 127 0 0,10 16-119 0 0,-8-18 110 0 0,8 18-124 0 0,-1-1 1 0 0,1 0-1 0 0,-1 0 1 0 0,1 1 0 0 0,0-1-1 0 0,0 0 1 0 0,0 0-1 0 0,0 0 1 0 0,0-2 0 0 0,0 4 1 0 0,0 0 0 0 0,0-1 0 0 0,0 1 0 0 0,0 0 0 0 0,0 0 0 0 0,0 0 0 0 0,0 0 0 0 0,1-1 0 0 0,-1 1 0 0 0,0 0 0 0 0,0 0-1 0 0,0 0 1 0 0,0 0 0 0 0,0 0 0 0 0,0-1 0 0 0,1 1 0 0 0,-1 0 0 0 0,0 0 0 0 0,0 0 0 0 0,0 0 0 0 0,0 0 0 0 0,1 0 0 0 0,-1 0 0 0 0,0 0 0 0 0,0 0 0 0 0,0-1 0 0 0,0 1 0 0 0,1 0 0 0 0,-1 0 0 0 0,0 0 0 0 0,0 0 0 0 0,0 0 0 0 0,1 0 0 0 0,-1 0 0 0 0,0 0 0 0 0,8 3-67 0 0,-1 1 6 0 0,0 1 0 0 0,-1 0 0 0 0,1 0-1 0 0,-1 0 1 0 0,0 1 0 0 0,0 0 0 0 0,6 9 0 0 0,-6-8 38 0 0,0 1 1 0 0,-1 0 0 0 0,5 12 0 0 0,-1-4 60 0 0,-11-17-11 0 0,1 1-1 0 0,-1-1 1 0 0,0 1 0 0 0,0-1-1 0 0,0 1 1 0 0,1-1-1 0 0,-1 1 1 0 0,0 0-1 0 0,0 0 1 0 0,0 0-1 0 0,-2 0 1 0 0,3 1-29 0 0,-1 0-1 0 0,1 0 1 0 0,-1 1-1 0 0,1-1 1 0 0,-1 0-1 0 0,1 0 1 0 0,0 1-1 0 0,0-1 1 0 0,0 1-1 0 0,-2 2 1 0 0,-8 9-21 0 0,11-12 28 0 0,-1 0 0 0 0,0-1 0 0 0,0 1 1 0 0,0 0-1 0 0,1-1 0 0 0,-1 1 0 0 0,0-1 0 0 0,0 0 1 0 0,0 1-1 0 0,0-1 0 0 0,0 0 0 0 0,0 0 0 0 0,0 1 0 0 0,-1-1 1 0 0,-10-1 272 0 0,11 1-275 0 0,0-1 1 0 0,0 1 0 0 0,0 0 0 0 0,0 0 0 0 0,0 0-1 0 0,0 0 1 0 0,1 0 0 0 0,-1 0 0 0 0,0 0 0 0 0,0 0-1 0 0,0 0 1 0 0,0 0 0 0 0,0 0 0 0 0,0 1-1 0 0,0-1 1 0 0,0 0 0 0 0,0 1 0 0 0,0-1 0 0 0,1 1-1 0 0,-1-1 1 0 0,0 1 0 0 0,0-1 0 0 0,1 1 0 0 0,-2 0-1 0 0,-1 3-11 0 0,0 0 0 0 0,1 0 0 0 0,-1 0 0 0 0,1 0 0 0 0,-3 8 0 0 0,4-11 0 0 0,1 3-70 0 0,2-4 47 0 0,4-3 5 0 0,-2 0 31 0 0,-1 0 1 0 0,1 0-1 0 0,2-5 1 0 0,-3 4-10 0 0,1 0 1 0 0,4-4 0 0 0,-6 7-14 0 0,-1 0 1 0 0,0 0-1 0 0,1 0 1 0 0,-1 0 0 0 0,1 1-1 0 0,-1-1 1 0 0,1 0-1 0 0,-1 1 1 0 0,1-1-1 0 0,-1 1 1 0 0,3-1-1 0 0,-1 1 20 0 0,-1 0 0 0 0,0 0-1 0 0,0 0 1 0 0,1 0-1 0 0,-1 0 1 0 0,0 0-1 0 0,0 1 1 0 0,0-1 0 0 0,1 1-1 0 0,-1-1 1 0 0,0 1-1 0 0,3 1 1 0 0,-3 0 10 0 0,1 0 0 0 0,-1 0-1 0 0,1-1 1 0 0,-1 2 0 0 0,0-1 0 0 0,0 0 0 0 0,3 4 0 0 0,-4-6-13 0 0,-1 1 0 0 0,0-1-1 0 0,1 1 1 0 0,-1 0 0 0 0,1-1 0 0 0,-1 1 0 0 0,0-1 0 0 0,1 1 0 0 0,-1 0 0 0 0,0-1 0 0 0,0 1 0 0 0,0 0 0 0 0,1 1 0 0 0,-1-2 4 0 0,0 0 0 0 0,0 0 0 0 0,-1 1 0 0 0,1-1-1 0 0,0 0 1 0 0,0 0 0 0 0,0 0 0 0 0,0 1 0 0 0,0-1 0 0 0,0 0 0 0 0,0 0 0 0 0,-1 0 0 0 0,1 0 0 0 0,0 1 0 0 0,0-1 0 0 0,0 0 0 0 0,0 0 0 0 0,-1 0 0 0 0,1 0 0 0 0,0 0 0 0 0,0 0-1 0 0,0 1 1 0 0,0-1 0 0 0,-1 0 0 0 0,1 0 0 0 0,0 0 0 0 0,-1 0 0 0 0,-2 0 14 0 0,1 0 0 0 0,-1 0 0 0 0,0 0 0 0 0,0 0 0 0 0,-3-1 0 0 0,1 1-16 0 0,-5-1 37 0 0,-1 0 0 0 0,1 1 1 0 0,-1 0-1 0 0,1 1 1 0 0,0 0-1 0 0,-11 3 0 0 0,17-3-36 0 0,1-1-1 0 0,-1 2 1 0 0,1-1-1 0 0,0 0 1 0 0,-1 1-1 0 0,1 0 1 0 0,0 0-1 0 0,0 0 0 0 0,0 0 1 0 0,0 0-1 0 0,1 0 1 0 0,-1 1-1 0 0,1-1 1 0 0,-1 1-1 0 0,1 0 1 0 0,0 0-1 0 0,0 0 1 0 0,0 0-1 0 0,0 0 0 0 0,0 0 1 0 0,0 4-1 0 0,1-7-1 0 0,1 1-1 0 0,0-1 0 0 0,0 0 0 0 0,0 0 0 0 0,0 1 0 0 0,0-1 1 0 0,0 0-1 0 0,-1 0 0 0 0,1 1 0 0 0,0-1 0 0 0,0 0 0 0 0,0 0 1 0 0,0 1-1 0 0,0-1 0 0 0,0 0 0 0 0,0 1 0 0 0,0-1 1 0 0,0 0-1 0 0,0 0 0 0 0,1 1 0 0 0,-1-1 0 0 0,0 0 0 0 0,0 0 1 0 0,0 1-1 0 0,0-1 0 0 0,0 0 0 0 0,0 0 0 0 0,0 1 0 0 0,1-1 1 0 0,-1 0-1 0 0,0 0 0 0 0,0 1 0 0 0,0-1 0 0 0,1 0 1 0 0,-1 0-1 0 0,0 0 0 0 0,0 0 0 0 0,1 1 0 0 0,-1-1 0 0 0,1 0 2 0 0,0 0-1 0 0,-1 0 0 0 0,1 0 0 0 0,0 0 1 0 0,-1 0-1 0 0,1 0 0 0 0,0 0 0 0 0,0 0 1 0 0,-1 0-1 0 0,1 0 0 0 0,0-1 1 0 0,0 1-1 0 0,0-1 0 0 0,3-1 1 0 0,-1 0-1 0 0,0 0 1 0 0,0 0-1 0 0,0 0 1 0 0,-1-1 0 0 0,1 1-1 0 0,3-5 1 0 0,-4 4 3 0 0,0 1 1 0 0,0 0 0 0 0,0-1-1 0 0,1 1 1 0 0,-1 0-1 0 0,1 0 1 0 0,-1 0 0 0 0,1 1-1 0 0,0-1 1 0 0,0 0-1 0 0,4-1 1 0 0,-7 3 2 0 0,0 0-1 0 0,0 0 1 0 0,0 0 0 0 0,0 0-1 0 0,0 0 1 0 0,0-1-1 0 0,0 1 1 0 0,0 0 0 0 0,0 0-1 0 0,0 0 1 0 0,0 0 0 0 0,0 0-1 0 0,0-1 1 0 0,0 1-1 0 0,0 0 1 0 0,0 0 0 0 0,0 0-1 0 0,0 0 1 0 0,0-1 0 0 0,0 1-1 0 0,0 0 1 0 0,0 0-1 0 0,0 0 1 0 0,0 0 0 0 0,0 0-1 0 0,-1 0 1 0 0,1-1 0 0 0,0 1-1 0 0,0 0 1 0 0,0 0 0 0 0,0 0-1 0 0,0 0 1 0 0,0 0-1 0 0,0 0 1 0 0,-1 0 0 0 0,-5-6 11 0 0,2 3-7 0 0,-1 0 0 0 0,0 1 1 0 0,0 0-1 0 0,0 0 0 0 0,0 0 1 0 0,0 0-1 0 0,0 1 0 0 0,-1 0 1 0 0,1 0-1 0 0,-7 0 0 0 0,10 1-12 0 0,-3 0-4 0 0,0 0 0 0 0,-7 0 0 0 0,11 0 6 0 0,0 0 0 0 0,0 1 0 0 0,0-1 0 0 0,0 0-1 0 0,0 0 1 0 0,0 1 0 0 0,0-1 0 0 0,0 0 0 0 0,0 1-1 0 0,0-1 1 0 0,1 1 0 0 0,-1-1 0 0 0,0 1 0 0 0,0 0-1 0 0,0-1 1 0 0,1 1 0 0 0,-1 0 0 0 0,-1 1 0 0 0,2-2-3 0 0,0 0 1 0 0,0 1 0 0 0,0-1-1 0 0,-1 0 1 0 0,1 1-1 0 0,0-1 1 0 0,0 0 0 0 0,0 1-1 0 0,0-1 1 0 0,0 1-1 0 0,0-1 1 0 0,0 0 0 0 0,0 1-1 0 0,0-1 1 0 0,0 1 0 0 0,0-1-1 0 0,0 0 1 0 0,0 1-1 0 0,0-1 1 0 0,0 0 0 0 0,0 1-1 0 0,0-1 1 0 0,0 1 0 0 0,1-1-1 0 0,-1 1 1 0 0,1-1-2 0 0,-1 1 0 0 0,1 0 0 0 0,-1-1 0 0 0,1 1 0 0 0,0 0 0 0 0,0-1 0 0 0,-1 1 0 0 0,1-1 0 0 0,0 0 0 0 0,1 1 0 0 0,1 1-9 0 0,1-1 1 0 0,-1 0-1 0 0,0-1 1 0 0,7 2-1 0 0,-6-2 12 0 0,0-1 0 0 0,0 1 0 0 0,0-1 0 0 0,0 1 0 0 0,0-1 0 0 0,0 0 0 0 0,0 0 0 0 0,7-4 0 0 0,11-3-28 0 0,-21 8 32 0 0,-1 0 0 0 0,0 0-1 0 0,0-1 1 0 0,1 1 0 0 0,-1 0 0 0 0,0 0-1 0 0,0 0 1 0 0,1 0 0 0 0,-1 0 0 0 0,0 0 0 0 0,0 0-1 0 0,1 0 1 0 0,-1 0 0 0 0,0 0 0 0 0,0 0 0 0 0,1 0-1 0 0,-1 0 1 0 0,0 0 0 0 0,0 0 0 0 0,1 0-1 0 0,-1 0 1 0 0,0 1 0 0 0,0-1 0 0 0,1 0 0 0 0,-1 0-1 0 0,0 0 1 0 0,0 0 0 0 0,0 0 0 0 0,1 1-1 0 0,-1-1 1 0 0,0 0 0 0 0,0 0 0 0 0,0 0 0 0 0,0 0-1 0 0,1 1 1 0 0,-1-1 0 0 0,0 0 0 0 0,0 0 0 0 0,0 1-1 0 0,0-1 1 0 0,0 0 0 0 0,0 1 0 0 0,0 0 2 0 0,0 0 0 0 0,0 0 0 0 0,0 1 1 0 0,0-1-1 0 0,0 0 0 0 0,0 0 0 0 0,-1 3 1 0 0,0-1 2 0 0,0-1 0 0 0,0 1 0 0 0,-1-1 0 0 0,1 1 1 0 0,0-1-1 0 0,-1 1 0 0 0,0-1 0 0 0,1 0 0 0 0,-1 0 0 0 0,0 1 1 0 0,0-1-1 0 0,0-1 0 0 0,0 1 0 0 0,-1 0 0 0 0,1 0 1 0 0,0-1-1 0 0,-1 0 0 0 0,1 1 0 0 0,-1-1 0 0 0,0 0 0 0 0,1 0 1 0 0,-1 0-1 0 0,0-1 0 0 0,0 1 0 0 0,-4 0 0 0 0,-5-1 14 0 0,0 0 0 0 0,1-1 0 0 0,-1-1 0 0 0,-13-3 0 0 0,4 1-8 0 0,21 4-17 0 0,-1 0 0 0 0,1 0 0 0 0,0 0 0 0 0,-1 0 0 0 0,1 0 0 0 0,0 0 0 0 0,-1 0 0 0 0,1 0 0 0 0,0 0 0 0 0,-1-1 0 0 0,1 1 0 0 0,0 1 0 0 0,-1-1 1 0 0,1 0-1 0 0,0 0 0 0 0,-1 0 0 0 0,1 0 0 0 0,-1 0 0 0 0,1 0 0 0 0,6 5-113 0 0,-4-4 121 0 0,2 1-5 0 0,1 0 1 0 0,-1 1 0 0 0,1-2-1 0 0,0 1 1 0 0,0 0-1 0 0,0-1 1 0 0,0 0 0 0 0,0 0-1 0 0,0-1 1 0 0,9 1 0 0 0,-10-1-4 0 0,0 0 1 0 0,-1-1 0 0 0,1 1-1 0 0,0-1 1 0 0,0 0 0 0 0,-1 0-1 0 0,1 0 1 0 0,-1 0 0 0 0,1-1-1 0 0,-1 0 1 0 0,0 1 0 0 0,1-1-1 0 0,-1 0 1 0 0,0-1 0 0 0,4-2-1 0 0,-7 5 7 0 0,0-1 0 0 0,0 1-1 0 0,1 0 1 0 0,-1 0-1 0 0,0 0 1 0 0,0 0-1 0 0,0 0 1 0 0,0 0 0 0 0,1-1-1 0 0,-1 1 1 0 0,0 0-1 0 0,0 0 1 0 0,0 0 0 0 0,0 0-1 0 0,0-1 1 0 0,0 1-1 0 0,1 0 1 0 0,-1 0 0 0 0,0 0-1 0 0,0-1 1 0 0,0 1-1 0 0,0 0 1 0 0,0 0-1 0 0,0-1 1 0 0,0 1 0 0 0,0 0-1 0 0,0 0 1 0 0,0 0-1 0 0,0-1 1 0 0,0 1 0 0 0,0 0-1 0 0,0 0 1 0 0,0-1-1 0 0,0 1 1 0 0,0 0 0 0 0,-1 0-1 0 0,1 0 1 0 0,0-1-1 0 0,0 1 1 0 0,0 0-1 0 0,0 0 1 0 0,0 0 0 0 0,0 0-1 0 0,-1-1 1 0 0,1 1-1 0 0,0 0 1 0 0,0 0 0 0 0,0 0-1 0 0,0 0 1 0 0,-1 0-1 0 0,1-1 1 0 0,-11-2 44 0 0,9 3-47 0 0,-5-1 10 0 0,-1 1 1 0 0,-8-1-1 0 0,10 2-2 0 0,-1-2-1 0 0,1 1 1 0 0,-11-2-1 0 0,-1-2 19 0 0,-33-3 0 0 0,47 7-71 0 0,5 1 15 0 0,5 1-38 0 0,9 2 3 0 0,-1-1 0 0 0,18 1 0 0 0,-25-3 67 0 0,0-1 1 0 0,1 0-1 0 0,-1 0 1 0 0,0-1-1 0 0,0 0 0 0 0,12-3 1 0 0,-8 0-20 0 0,11-5 0 0 0,-14 5-24 0 0,1 0 0 0 0,14-4 1 0 0,-18 8-11 0 0,-3 1 93 0 0,-2 0-29 0 0,0-1 0 0 0,-1 1 0 0 0,1-1 0 0 0,0 1 1 0 0,0-1-1 0 0,-1 1 0 0 0,1-1 0 0 0,-1 1 0 0 0,1-1 1 0 0,0 1-1 0 0,-1 0 0 0 0,-3 2-5 0 0,0 1-1 0 0,0-1 1 0 0,-1 0 0 0 0,1 0-1 0 0,-1-1 1 0 0,1 1 0 0 0,-1-1-1 0 0,0 0 1 0 0,-5 1-1 0 0,-7 2 39 0 0,-25 4 0 0 0,-117 7 267 0 0,91-12 75 0 0,60-3-342 0 0,1-1-1 0 0,-1 0 0 0 0,-7-1 1 0 0,14 0-41 0 0,0 1 1 0 0,0-1 0 0 0,0 1 0 0 0,0-1-1 0 0,0 1 1 0 0,0-1 0 0 0,0 0 0 0 0,0 0-1 0 0,-1-1 9 0 0,-3 0-10 0 0,-1 0 0 0 0,1 1-1 0 0,-1-1 1 0 0,-10 0 0 0 0,7 0 8 0 0,4 1 8 0 0,-1 1-1 0 0,-7 0 1 0 0,-9-1-10 0 0,21 1-10 0 0,1 0-1 0 0,-1 0 0 0 0,0 0 1 0 0,1 0-1 0 0,-1 0 1 0 0,0-1-1 0 0,1 1 1 0 0,-1 0-1 0 0,0 0 1 0 0,1-1-1 0 0,-1 1 1 0 0,0 0-1 0 0,1-1 1 0 0,-1 1-1 0 0,1-1 1 0 0,-1 1-1 0 0,1-1 1 0 0,-1 1-1 0 0,1-1 1 0 0,-1 1-1 0 0,1-1 1 0 0,0 1-1 0 0,-1-1 1 0 0,1 0-1 0 0,0 1 1 0 0,-1-1-1 0 0,1 1 1 0 0,0-1-1 0 0,0 0 1 0 0,0 1-1 0 0,-1-1 1 0 0,1 0-1 0 0,0 1 1 0 0,0-1-1 0 0,0 0 1 0 0,0 0-1 0 0,0 1 1 0 0,0-1-1 0 0,1 0 1 0 0,-1 1-1 0 0,0-1 1 0 0,0 0-1 0 0,0 1 1 0 0,1-1-1 0 0,-1 0 1 0 0,0 1-1 0 0,0-1 1 0 0,1 1-1 0 0,0-2 1 0 0,2-2-1 0 0,-2 2-15 0 0,1 0 1 0 0,-1 0 0 0 0,1 0 0 0 0,0 0-1 0 0,0 0 1 0 0,2-2 0 0 0,-5 8 83 0 0,-1-1-51 0 0,-1-1 0 0 0,1 0 1 0 0,-1 0-1 0 0,-3 3 0 0 0,6-5-16 0 0,0 0 0 0 0,0 0 0 0 0,0 0-1 0 0,0 0 1 0 0,0 0 0 0 0,-1 0 0 0 0,1 0-1 0 0,0 0 1 0 0,0 0 0 0 0,0 0 0 0 0,0 0-1 0 0,0-1 1 0 0,0 1 0 0 0,0 0 0 0 0,-1 0-1 0 0,1 0 1 0 0,0 0 0 0 0,0 0 0 0 0,0 0-1 0 0,0 0 1 0 0,0 0 0 0 0,0 0 0 0 0,0 0 0 0 0,0 0-1 0 0,0 0 1 0 0,0-1 0 0 0,-1 1 0 0 0,1 0-1 0 0,0 0 1 0 0,0 0 0 0 0,0 0 0 0 0,0 0-1 0 0,0 0 1 0 0,0 0 0 0 0,0 0 0 0 0,0-1-1 0 0,0 1 1 0 0,0 0 0 0 0,0 0 0 0 0,0 0-1 0 0,0 0 1 0 0,0 0 0 0 0,0 0 0 0 0,0-1-1 0 0,0 1 1 0 0,0 0 0 0 0,0 0 0 0 0,0 0-1 0 0,0 0 1 0 0,0-1 1 0 0,0-13-24 0 0,0 4 7 0 0,0 10 14 0 0,0 0 0 0 0,0 1 0 0 0,0-1 0 0 0,0 0 1 0 0,0 0-1 0 0,0 0 0 0 0,0 0 0 0 0,0 0 0 0 0,0 0 0 0 0,0 0 0 0 0,0 0 0 0 0,0 0 0 0 0,1 0 1 0 0,-1 0-1 0 0,0 0 0 0 0,0 0 0 0 0,0 0 0 0 0,0 0 0 0 0,0 0 0 0 0,0 0 0 0 0,0 0 0 0 0,0 0 1 0 0,0 0-1 0 0,0 0 0 0 0,0 0 0 0 0,0 0 0 0 0,0 0 0 0 0,0 0 0 0 0,0 0 0 0 0,0 0 0 0 0,0 0 1 0 0,0 0-1 0 0,0 0 0 0 0,1 0 0 0 0,-1 0 0 0 0,0 0 0 0 0,0 0 0 0 0,0 0 0 0 0,0 0 0 0 0,0 0 1 0 0,0 0-1 0 0,0 0 0 0 0,0 0 0 0 0,0 0 0 0 0,0 0 0 0 0,0 0 0 0 0,0 0 0 0 0,0 0 0 0 0,0 0 1 0 0,0 0-1 0 0,0 0 0 0 0,0 0 0 0 0,0 0 0 0 0,0 0 0 0 0,0 0 0 0 0,0 0 0 0 0,0-1 0 0 0,0 1 1 0 0,0 0-1 0 0,0 0 0 0 0,0 0 0 0 0,0 0 0 0 0,1 4-3 0 0,0-1 0 0 0,0 0 0 0 0,-1 1 0 0 0,1-1 0 0 0,-1 1 0 0 0,0-1 0 0 0,0 1 0 0 0,0 0 0 0 0,-2 6 0 0 0,0 10 19 0 0,-1-44 99 0 0,2 22-112 0 0,0-8 11 0 0,0 1 0 0 0,-1 0 0 0 0,-3-11 0 0 0,3 15-48 0 0,2 7-14 0 0,4 8-558 0 0,-4-9 303 0 0,1 0 1 0 0,0 0-1 0 0,0-1 1 0 0,0 1-1 0 0,0 0 0 0 0,-1 0 1 0 0,1-1-1 0 0,0 1 1 0 0,0 0-1 0 0,0-1 0 0 0,1 1 1 0 0,1 0-1 0 0,-3-1-21 0 0,1 0 1 0 0,0 1-1 0 0,-1-1 0 0 0,1 0 0 0 0,0 0 0 0 0,0 0 1 0 0,-1 0-1 0 0,1 0 0 0 0,0 0 0 0 0,-1 0 1 0 0,1-1-1 0 0,0 1 0 0 0,0 0 0 0 0,-1 0 1 0 0,1 0-1 0 0,0-1 0 0 0,-1 1 0 0 0,1 0 0 0 0,0-1 1 0 0,-1 1-1 0 0,1-1 0 0 0,-1 1 0 0 0,1 0 1 0 0,-1-1-1 0 0,2-1 0 0 0,11-18-8618 0 0,-9 9 5000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5:38.56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24 21 984 0 0,'-23'-21'15128'0'0,"28"25"-14462"0"0,69 64 2392 0 0,-42-39-2537 0 0,49 39 118 0 0,8 6-1092 0 0,-84-69 480 0 0,-5-5-14 0 0,0-1-50 0 0,0 0-1 0 0,-1 1 1 0 0,1-1 0 0 0,-1 0 0 0 0,1 0-1 0 0,0 0 1 0 0,0 0 0 0 0,0 0-1 0 0,-1 1 1 0 0,1-1 0 0 0,0 0 0 0 0,0 0-1 0 0,0 0 1 0 0,0 0 0 0 0,0 0-1 0 0,1-1 1 0 0,0 2-271 0 0,1 0 0 0 0,-1 1 0 0 0,1-1 0 0 0,-1 0 0 0 0,1 1 0 0 0,-1-1 0 0 0,1 1 0 0 0,-1-1 1 0 0,0 1-1 0 0,1-1 0 0 0,-1 1 0 0 0,2 2 0 0 0,-2-3 321 0 0,-1 1 0 0 0,1-1 0 0 0,-1 1 0 0 0,0 0 0 0 0,1-1 1 0 0,-1 1-1 0 0,0 0 0 0 0,0 0 0 0 0,1-1 0 0 0,-1 1 0 0 0,0 0 0 0 0,0 0 1 0 0,0-1-1 0 0,0 1 0 0 0,0 0 0 0 0,0 1 0 0 0,-1-2 89 0 0,1 1 0 0 0,-1 0 0 0 0,1-1-1 0 0,0 1 1 0 0,-1-1 0 0 0,0 1 0 0 0,1-1 0 0 0,-1 0-1 0 0,1 1 1 0 0,-1-1 0 0 0,1 1 0 0 0,-1-1 0 0 0,-1 1 0 0 0,-5 3 654 0 0,3-1-483 0 0,1 0 1 0 0,-1 0-1 0 0,1 0 0 0 0,0 0 0 0 0,0 1 0 0 0,0 0 1 0 0,-4 6-1 0 0,-16 33 586 0 0,17-32-667 0 0,-9 19 63 0 0,-83 175 771 0 0,95-198-1083 0 0,1-3-81 0 0,0 0-1 0 0,0 0 1 0 0,1 0 0 0 0,0 0-1 0 0,-1 0 1 0 0,2 1-1 0 0,-1-1 1 0 0,0 0-1 0 0,1 9 1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5:40.11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263 1 2464 0 0,'-12'1'6256'0'0,"10"0"-5689"0"0,-1 1 0 0 0,0-1-1 0 0,1 1 1 0 0,0 0 0 0 0,-1 0 0 0 0,1 0 0 0 0,0 0 0 0 0,-3 4-1 0 0,-15 23 908 0 0,10-14-541 0 0,-59 84 2147 0 0,42-64-2075 0 0,2-2-375 0 0,-46 58 134 0 0,67-86-903 0 0,7-9 41 0 0,8-8-553 0 0,-15 10 843 0 0,54 37-94 0 0,52 46 1 0 0,-48-37-99 0 0,-36-29-219 0 0,0 1 0 0 0,-1 1-1 0 0,0 1 1 0 0,15 21 0 0 0,-28-32-146 0 0,-1-4-328 0 0,-1 1 1 0 0,1-1 0 0 0,-1 0-1 0 0,1 0 1 0 0,3 3-1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5:51.86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119 649 1544 0 0,'-18'-3'3755'0'0,"-29"0"-1"0"0,45 3-3592 0 0,0-1 0 0 0,0 1 0 0 0,1 0 0 0 0,-1-1 0 0 0,0 1 0 0 0,0-1 0 0 0,0 1 0 0 0,0-1 0 0 0,1 0 0 0 0,-1 0 0 0 0,0 0-1 0 0,1 0 1 0 0,-1 0 0 0 0,1 0 0 0 0,-1 0 0 0 0,1-1 0 0 0,-1 1 0 0 0,1 0 0 0 0,0-1 0 0 0,0 1 0 0 0,0-1 0 0 0,0 1 0 0 0,0-1 0 0 0,0 0 0 0 0,-1-2 0 0 0,0-2 52 0 0,-1 0 0 0 0,1 0 0 0 0,1-1 0 0 0,-1 1 0 0 0,0-13 0 0 0,1 15-192 0 0,1 1 1 0 0,-1-1-1 0 0,1 1 0 0 0,0-1 0 0 0,1 0 1 0 0,-1 1-1 0 0,1-1 0 0 0,-1 1 0 0 0,1-1 0 0 0,0 1 1 0 0,0-1-1 0 0,1 1 0 0 0,-1 0 0 0 0,1-1 1 0 0,-1 1-1 0 0,1 0 0 0 0,0 0 0 0 0,0 0 1 0 0,1 0-1 0 0,-1 1 0 0 0,0-1 0 0 0,1 0 0 0 0,3-1 1 0 0,-1 0-5 0 0,0 0 1 0 0,0 1 0 0 0,9-5-1 0 0,24-10 70 0 0,69-37 140 0 0,-104 54-210 0 0,-1-1 0 0 0,1 0-1 0 0,-1 1 1 0 0,0-1-1 0 0,0 0 1 0 0,0 0 0 0 0,0-1-1 0 0,0 1 1 0 0,0 0 0 0 0,0-1-1 0 0,0 1 1 0 0,-1-1-1 0 0,0 1 1 0 0,1-1 0 0 0,-1 0-1 0 0,0 0 1 0 0,0 1-1 0 0,-1-1 1 0 0,1 0 0 0 0,0 0-1 0 0,-1 0 1 0 0,0 0 0 0 0,0 0-1 0 0,0 0 1 0 0,0 0-1 0 0,0 0 1 0 0,-1-4 0 0 0,-3-21 261 0 0,-2 1 0 0 0,-9-30 0 0 0,-24-53 255 0 0,15 44-404 0 0,15 45-2106 0 0,4 12-1871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5:53.07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189 39 1184 0 0,'-29'-14'1912'0'0,"18"8"46"0"0,-18-6 0 0 0,25 10-1593 0 0,0 1 1 0 0,-1 0-1 0 0,1 0 1 0 0,-1 1-1 0 0,1-1 0 0 0,-1 1 1 0 0,-7 0-1 0 0,10 1-290 0 0,1-1 0 0 0,-1 0 1 0 0,0 1-1 0 0,1-1 0 0 0,0 1 0 0 0,-1-1 0 0 0,1 1 0 0 0,-1 0 0 0 0,1 0 0 0 0,0-1 0 0 0,-1 1 1 0 0,1 0-1 0 0,0 0 0 0 0,0 0 0 0 0,0 1 0 0 0,0-1 0 0 0,0 0 0 0 0,0 0 0 0 0,0 0 0 0 0,0 1 1 0 0,0-1-1 0 0,1 1 0 0 0,-1-1 0 0 0,0 0 0 0 0,1 1 0 0 0,-1-1 0 0 0,1 1 0 0 0,0-1 0 0 0,-1 1 1 0 0,1 0-1 0 0,0-1 0 0 0,0 3 0 0 0,0 2-10 0 0,0 0 1 0 0,0-1-1 0 0,1 1 0 0 0,-1 0 1 0 0,1 0-1 0 0,1 0 0 0 0,3 10 1 0 0,-3-11-34 0 0,1 0 1 0 0,-1 0-1 0 0,1 0 0 0 0,1 0 1 0 0,-1-1-1 0 0,1 1 1 0 0,-1-1-1 0 0,1 0 1 0 0,1 0-1 0 0,-1 0 1 0 0,6 4-1 0 0,20 20 447 0 0,-21-18-81 0 0,-1 0 1 0 0,-1 1 0 0 0,0 0-1 0 0,0 0 1 0 0,-1 0-1 0 0,9 24 1 0 0,-12-26-178 0 0,0 1 0 0 0,-1-1 0 0 0,0 1-1 0 0,0 0 1 0 0,-1 0 0 0 0,0 0 0 0 0,-1-1 0 0 0,0 1 0 0 0,-3 16 0 0 0,3-21-157 0 0,-2-1-1 0 0,1 1 1 0 0,0-1 0 0 0,-1 1 0 0 0,0-1-1 0 0,0 1 1 0 0,0-1 0 0 0,-1 0 0 0 0,1 0 0 0 0,-1 0-1 0 0,0 0 1 0 0,0-1 0 0 0,-1 1 0 0 0,1-1-1 0 0,-5 3 1 0 0,5-3-68 0 0,0-1 0 0 0,0 0 1 0 0,-1 0-1 0 0,0 0 0 0 0,1-1 0 0 0,-1 1 0 0 0,0-1 0 0 0,1 0 0 0 0,-1 0 0 0 0,0 0 1 0 0,0 0-1 0 0,0-1 0 0 0,0 0 0 0 0,0 0 0 0 0,0 0 0 0 0,0 0 0 0 0,0 0 0 0 0,-7-3 0 0 0,6 2-357 0 0,0-1-1 0 0,1 1 1 0 0,0-1-1 0 0,-1-1 1 0 0,1 1-1 0 0,0-1 0 0 0,-5-3 1 0 0,5 2-760 0 0,0 1 0 0 0,0-1 0 0 0,0 0 0 0 0,0 0 0 0 0,-5-9 1 0 0,6 9-560 0 0,1 0 1 0 0,0 0 0 0 0,1 0 0 0 0,-1 0 0 0 0,0-6 0 0 0,2 10 1629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5:54.95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610 275 1456 0 0,'-1'-2'383'0'0,"1"0"-1"0"0,-1 1 1 0 0,0-1 0 0 0,1 0 0 0 0,-1 1-1 0 0,0-1 1 0 0,0 1 0 0 0,0-1-1 0 0,-2-1 1 0 0,-2-5 1679 0 0,-26-38 748 0 0,11 11-2407 0 0,-14-25 92 0 0,21 42-331 0 0,0-3 175 0 0,-18-20 0 0 0,28 39-267 0 0,0-1 0 0 0,0 1-1 0 0,0-1 1 0 0,0 1 0 0 0,0 0-1 0 0,0 0 1 0 0,0 0 0 0 0,-1 1 0 0 0,1-1-1 0 0,-1 1 1 0 0,0 0 0 0 0,-5-2-1 0 0,7 3-10 0 0,1-1 0 0 0,-1 1-1 0 0,0 0 1 0 0,1-1-1 0 0,-1 1 1 0 0,0 0-1 0 0,0 0 1 0 0,-2 1 0 0 0,1 0 40 0 0,1 0 0 0 0,-1 0 0 0 0,0 0 0 0 0,0 0 0 0 0,1 1 0 0 0,-1-1 0 0 0,1 1 1 0 0,-1 0-1 0 0,1 0 0 0 0,0 0 0 0 0,0 0 0 0 0,0 0 0 0 0,0 1 0 0 0,0-1 0 0 0,0 0 0 0 0,-2 5 0 0 0,-1 2 97 0 0,1 0 0 0 0,0 0 0 0 0,-5 17 0 0 0,5-12-14 0 0,1 0 1 0 0,-3 23-1 0 0,4-22-100 0 0,0 0 0 0 0,-6 18 0 0 0,8-31-60 0 0,-1 0-1 0 0,1 0 1 0 0,-1 0-1 0 0,0 0 1 0 0,0 1 0 0 0,0-1-1 0 0,0 0 1 0 0,-1-1-1 0 0,1 1 1 0 0,0 0-1 0 0,-1 0 1 0 0,1 0-1 0 0,-1-1 1 0 0,0 1-1 0 0,0-1 1 0 0,1 1-1 0 0,-1-1 1 0 0,0 0 0 0 0,0 0-1 0 0,0 0 1 0 0,0 0-1 0 0,-1 0 1 0 0,1 0-1 0 0,0 0 1 0 0,0-1-1 0 0,0 1 1 0 0,-1-1-1 0 0,1 0 1 0 0,-4 1-1 0 0,-2-2 20 0 0,1 0 0 0 0,0 0-1 0 0,0 0 1 0 0,-1-1-1 0 0,1 0 1 0 0,0 0 0 0 0,0-1-1 0 0,-8-4 1 0 0,1-1 18 0 0,-1-1 1 0 0,2 1-1 0 0,-1-2 1 0 0,2 0 0 0 0,-22-21-1 0 0,24 20-1019 0 0,0-1 1 0 0,-11-16-1 0 0,15 19-1123 0 0,1 0 1 0 0,1 0-1 0 0,-1 0 1 0 0,-2-11-1 0 0,6 18 1386 0 0,0 0 1 0 0,1 0-1 0 0,0 0 0 0 0,-1 0 0 0 0,1-1 1 0 0,0-2-1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5:55.98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43 143 1952 0 0,'-5'-3'322'0'0,"1"0"-1"0"0,0 0 1 0 0,0 0 0 0 0,0-1-1 0 0,0 0 1 0 0,-4-6-1 0 0,6 7-248 0 0,1 1 0 0 0,0 0 0 0 0,0-1 0 0 0,0 1 0 0 0,0-1 0 0 0,0 1 0 0 0,1-1 0 0 0,-1 0 0 0 0,1 1 0 0 0,-1-1 0 0 0,1 0 0 0 0,0 1 0 0 0,0-4 0 0 0,1 3-58 0 0,-1 0 1 0 0,1 0-1 0 0,0 0 0 0 0,-1 0 1 0 0,1 0-1 0 0,1 0 0 0 0,-1 0 1 0 0,0 1-1 0 0,1-1 1 0 0,-1 0-1 0 0,1 1 0 0 0,0-1 1 0 0,0 1-1 0 0,0 0 0 0 0,0-1 1 0 0,0 1-1 0 0,5-3 0 0 0,-3 1-2 0 0,-2 2-16 0 0,-1 1 0 0 0,1-1-1 0 0,0 0 1 0 0,1 1-1 0 0,-1-1 1 0 0,0 1 0 0 0,0 0-1 0 0,1 0 1 0 0,-1 0 0 0 0,0 0-1 0 0,1 0 1 0 0,-1 0-1 0 0,1 0 1 0 0,-1 1 0 0 0,1 0-1 0 0,0-1 1 0 0,-1 1 0 0 0,4 0-1 0 0,-2 1 3 0 0,-1 0-1 0 0,0 0 1 0 0,0 0-1 0 0,0 0 1 0 0,0 1-1 0 0,0-1 0 0 0,0 1 1 0 0,0 0-1 0 0,0 0 1 0 0,0 0-1 0 0,-1 0 1 0 0,5 5-1 0 0,6 7 752 0 0,-1 0 1 0 0,-1 1-1 0 0,0 0 0 0 0,-1 0 0 0 0,8 19 0 0 0,-14-26 3 0 0,1 0 0 0 0,6 8 0 0 0,-9-12-680 0 0,1-1 0 0 0,0 0-1 0 0,0 0 1 0 0,0 0 0 0 0,0 0 0 0 0,1-1-1 0 0,-1 1 1 0 0,1-1 0 0 0,0 0 0 0 0,-1 0-1 0 0,1 0 1 0 0,0-1 0 0 0,0 1 0 0 0,0-1-1 0 0,0 0 1 0 0,1 0 0 0 0,-1 0 0 0 0,0-1-1 0 0,0 1 1 0 0,1-1 0 0 0,-1 0 0 0 0,0 0-1 0 0,0-1 1 0 0,1 1 0 0 0,-1-1 0 0 0,5-1-1 0 0,-5 0-202 0 0,1 0 0 0 0,-1 0 0 0 0,1 0 0 0 0,6-4-1 0 0,-2-1-479 0 0,-1 0 0 0 0,1 0-1 0 0,-1-1 1 0 0,9-11-1 0 0,25-37-4107 0 0,-9 4-1007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5:57.14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349 469 2520 0 0,'-37'-9'3664'0'0,"25"6"-1466"0"0,-20-4 1 0 0,-10 3 376 0 0,0 2 1 0 0,-73 5-1 0 0,110-3-2477 0 0,1 1-23 0 0,0-1 1 0 0,0 0-1 0 0,0 0 0 0 0,0 0 1 0 0,0 0-1 0 0,-5-2 0 0 0,8 2-66 0 0,0 0 0 0 0,0-1 0 0 0,0 0-1 0 0,0 1 1 0 0,0-1 0 0 0,0 1-1 0 0,0-1 1 0 0,0 0 0 0 0,0 0 0 0 0,0 0-1 0 0,0 1 1 0 0,0-1 0 0 0,1 0 0 0 0,-1 0-1 0 0,0 0 1 0 0,1 0 0 0 0,-1 0 0 0 0,1-1-1 0 0,-1 1 1 0 0,1 0 0 0 0,-1 0-1 0 0,1 0 1 0 0,0 0 0 0 0,-1-3 0 0 0,0-4 12 0 0,0-1 1 0 0,0-10 0 0 0,3-2 2 0 0,0 0-1 0 0,2 0 1 0 0,0 1 0 0 0,1 0 0 0 0,9-23-1 0 0,7-25-65 0 0,-4-19-207 0 0,-17 85 201 0 0,0 1 1 0 0,1-1-1 0 0,-1 0 0 0 0,0 0 1 0 0,0 0-1 0 0,0 0 1 0 0,-1 0-1 0 0,1 1 1 0 0,0-1-1 0 0,-1 0 1 0 0,1 0-1 0 0,-1 0 1 0 0,0 1-1 0 0,1-1 1 0 0,-3-2-1 0 0,1 2-488 0 0,0-1 0 0 0,0 1 0 0 0,0 1-1 0 0,0-1 1 0 0,-1 0 0 0 0,1 1 0 0 0,-6-3 0 0 0,4 2-287 0 0,-21-15-5633 0 0,5 0-274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5:58.34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67 8 240 0 0,'-35'-8'6337'0'0,"35"9"-6240"0"0,0 10 442 0 0,-1-6-10 0 0,0 0-172 0 0,0 0-1 0 0,-1 1 1 0 0,1-1-1 0 0,-1 0 1 0 0,-5 8-1 0 0,4-7-189 0 0,1-1-1 0 0,-1 1 1 0 0,1-1-1 0 0,0 1 0 0 0,1 0 1 0 0,-2 6-1 0 0,3-6-58 0 0,-1 0 1 0 0,1 1-1 0 0,1-1 0 0 0,0 7 0 0 0,0-8-58 0 0,0 0-1 0 0,0 0 0 0 0,1-1 1 0 0,-1 1-1 0 0,1-1 0 0 0,3 6 1 0 0,-2-6-28 0 0,-1 0 0 0 0,1 0-1 0 0,0-1 1 0 0,1 1 0 0 0,-1-1 0 0 0,0 0 0 0 0,1 0 0 0 0,0 0 0 0 0,0 0 0 0 0,0-1 0 0 0,0 0 0 0 0,0 0 0 0 0,0 0 0 0 0,1 0 0 0 0,6 2 0 0 0,1-2 14 0 0,-1 1 1 0 0,0-2 0 0 0,1 1 0 0 0,0-2 0 0 0,12 0 0 0 0,-10-1 29 0 0,1-2 0 0 0,-1 1 0 0 0,1-2 0 0 0,23-9 0 0 0,-13 5 9 0 0,38-13 85 0 0,-60 21-152 0 0,-1 0 1 0 0,1-1-1 0 0,-1 1 0 0 0,1 0 0 0 0,0 0 1 0 0,-1 0-1 0 0,1 1 0 0 0,-1-1 0 0 0,1 0 1 0 0,0 1-1 0 0,-1 0 0 0 0,1 0 0 0 0,-1 0 1 0 0,0 0-1 0 0,1 0 0 0 0,-1 0 0 0 0,0 0 1 0 0,0 1-1 0 0,1-1 0 0 0,-1 1 1 0 0,-1 0-1 0 0,1 0 0 0 0,0 0 0 0 0,0-1 1 0 0,0 2-1 0 0,1 1 0 0 0,4 6-8 0 0,-1 1 0 0 0,1 0 0 0 0,-2 1 0 0 0,6 12 0 0 0,13 42-75 0 0,6 14 202 0 0,-28-75-194 0 0,-1-3 3 0 0,-1-1 1 0 0,0 0-1 0 0,1 0 0 0 0,0 0 1 0 0,-1 0-1 0 0,1 0 1 0 0,-1 0-1 0 0,1 0 1 0 0,0 0-1 0 0,0 0 0 0 0,0 0 1 0 0,-1 0-1 0 0,1 0 1 0 0,0-1-1 0 0,1 2 1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5:59.45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405 56 4705 0 0,'-20'4'5411'0'0,"19"-4"-5249"0"0,-1 1 0 0 0,0-1 0 0 0,1 1 0 0 0,-1-1 0 0 0,0 0 0 0 0,0 1 0 0 0,1-1 0 0 0,-1 0 0 0 0,0 0 0 0 0,1 0 0 0 0,-1-1-1 0 0,0 1 1 0 0,0 0 0 0 0,1-1 0 0 0,-1 1 0 0 0,0-1 0 0 0,1 1 0 0 0,-1-1 0 0 0,1 0 0 0 0,-3-1 0 0 0,-21-17 50 0 0,20 15-140 0 0,0-1-1 0 0,-1 1 1 0 0,0 0-1 0 0,0 1 1 0 0,0-1-1 0 0,0 1 1 0 0,-10-3-1 0 0,14 5 10 0 0,0 0-1 0 0,0 1 0 0 0,0-1 0 0 0,0 1 0 0 0,0 0 0 0 0,-1 0 0 0 0,1 0 1 0 0,0 0-1 0 0,0 0 0 0 0,0 0 0 0 0,-1 1 0 0 0,1-1 0 0 0,0 1 0 0 0,0-1 1 0 0,0 1-1 0 0,0 0 0 0 0,0 0 0 0 0,-2 1 0 0 0,1 0 42 0 0,1 0-1 0 0,-1 0 0 0 0,1 0 1 0 0,0 1-1 0 0,-1-1 0 0 0,1 1 1 0 0,0-1-1 0 0,1 1 0 0 0,-1 0 1 0 0,0 0-1 0 0,1-1 0 0 0,-3 8 1 0 0,1 2 170 0 0,-1 0 0 0 0,-1 14 0 0 0,2-9-183 0 0,0 0 0 0 0,2 0 0 0 0,0 0 0 0 0,1 1-1 0 0,1-1 1 0 0,0 0 0 0 0,1 0 0 0 0,1 0 0 0 0,1 0 0 0 0,6 16 0 0 0,-2-11-16 0 0,-1-5 3 0 0,-1-1 0 0 0,5 27 0 0 0,-10-38-56 0 0,0-1 0 0 0,-1 1 1 0 0,1-1-1 0 0,-1 1 1 0 0,0 0-1 0 0,0-1 0 0 0,-1 1 1 0 0,0-1-1 0 0,1 1 1 0 0,-2-1-1 0 0,1 1 0 0 0,0-1 1 0 0,-1 1-1 0 0,-3 6 1 0 0,4-9-18 0 0,-1 0 0 0 0,1 0 0 0 0,-1 0 1 0 0,0-1-1 0 0,1 1 0 0 0,-1 0 0 0 0,0 0 1 0 0,0-1-1 0 0,0 0 0 0 0,0 1 0 0 0,0-1 1 0 0,0 0-1 0 0,-1 0 0 0 0,1 0 0 0 0,0 0 1 0 0,0 0-1 0 0,-4 0 0 0 0,2 0-46 0 0,1-1 0 0 0,0 0-1 0 0,0 0 1 0 0,-1 0 0 0 0,1 0 0 0 0,0 0 0 0 0,-1-1-1 0 0,1 0 1 0 0,0 1 0 0 0,0-1 0 0 0,0 0 0 0 0,0-1 0 0 0,0 1-1 0 0,-4-3 1 0 0,-2-2-603 0 0,0 0-1 0 0,0-1 1 0 0,1 0 0 0 0,-11-11-1 0 0,6 3-2685 0 0,-17-25-1 0 0,19 23-2071 0 0,-10-21 0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36:00.38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129 334 4937 0 0,'-61'33'4664'0'0,"33"-21"-2173"0"0,27-12-2289 0 0,-1 1-1 0 0,1-1 1 0 0,-1 0-1 0 0,0 1 1 0 0,1-1 0 0 0,-1 0-1 0 0,1 0 1 0 0,-1 0-1 0 0,0 0 1 0 0,-1-1-1 0 0,2 1-108 0 0,0-1-1 0 0,0 1 1 0 0,0 0-1 0 0,0-1 1 0 0,1 1-1 0 0,-1-1 1 0 0,0 1 0 0 0,0-1-1 0 0,1 1 1 0 0,-1-1-1 0 0,0 0 1 0 0,1 1-1 0 0,-1-1 1 0 0,1 0-1 0 0,-1 0 1 0 0,0-1-1 0 0,0-1-11 0 0,-1 1-1 0 0,1-1 0 0 0,1 0 0 0 0,-1 0 0 0 0,0 1 0 0 0,0-6 0 0 0,1-1-5 0 0,-1 1-1 0 0,1-1 1 0 0,1 0-1 0 0,0 0 1 0 0,0 1-1 0 0,1-1 1 0 0,5-15-1 0 0,-3 12-37 0 0,1 1 0 0 0,0 0 0 0 0,0 0 0 0 0,14-19 0 0 0,-15 24-56 0 0,1 0 0 0 0,0 1 0 0 0,0-1 0 0 0,0 1 0 0 0,0 0 0 0 0,1 1 0 0 0,7-6 0 0 0,-10 9 17 0 0,-1-1 0 0 0,0 1 0 0 0,0 0 1 0 0,1 0-1 0 0,-1 0 0 0 0,1 1 0 0 0,-1-1 0 0 0,1 0 0 0 0,-1 1 1 0 0,1 0-1 0 0,0-1 0 0 0,-1 1 0 0 0,1 0 0 0 0,-1 1 0 0 0,1-1 1 0 0,0 0-1 0 0,-1 1 0 0 0,1-1 0 0 0,-1 1 0 0 0,1 0 0 0 0,-1 0 1 0 0,4 1-1 0 0,-2 1 24 0 0,0 0 1 0 0,1 0 0 0 0,-1 0-1 0 0,0 0 1 0 0,-1 1 0 0 0,5 3-1 0 0,13 18 68 0 0,-10-11 118 0 0,1-1 0 0 0,20 18 0 0 0,-27-27-139 0 0,0-1 1 0 0,0 1-1 0 0,0-1 0 0 0,0 0 0 0 0,1-1 1 0 0,-1 1-1 0 0,1-1 0 0 0,-1 0 0 0 0,1-1 1 0 0,0 1-1 0 0,10 0 0 0 0,-8-1-37 0 0,-1-2 0 0 0,0 1-1 0 0,1-1 1 0 0,-1 0 0 0 0,0 0-1 0 0,1-1 1 0 0,-1 0 0 0 0,0 0 0 0 0,0-1-1 0 0,0 0 1 0 0,-1 0 0 0 0,12-8-1 0 0,-6 3-124 0 0,0-1 0 0 0,-1 0 0 0 0,0 0 0 0 0,-1-2 0 0 0,15-17 0 0 0,-15 16-802 0 0,-1 0 1 0 0,-1-1 0 0 0,0 0-1 0 0,-1 0 1 0 0,0-1 0 0 0,7-22 0 0 0,-9 17-5266 0 0,3-20 1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8 24 0 0,'1'-1'150'0'0,"0"0"-1"0"0,1 0 1 0 0,-1 1 0 0 0,1-1 0 0 0,-1 0-1 0 0,3-1 1 0 0,-2 2-69 0 0,0 0-1 0 0,-1 0 1 0 0,1-1-1 0 0,0 1 1 0 0,0 0-1 0 0,0 1 1 0 0,-1-1-1 0 0,1 0 1 0 0,0 0 0 0 0,0 1-1 0 0,-1-1 1 0 0,1 1-1 0 0,0-1 1 0 0,-1 1-1 0 0,2 1 1 0 0,3 0 209 0 0,0 1 0 0 0,0-1 1 0 0,-1-1-1 0 0,12 3 0 0 0,0-2 86 0 0,28-1 1 0 0,-27-1-296 0 0,22 2 1 0 0,-38-1-91 0 0,1-1 1 0 0,-1 0-1 0 0,1 0 1 0 0,0 0-1 0 0,-1 0 1 0 0,1 0-1 0 0,-1 0 1 0 0,1-1-1 0 0,4 0 1 0 0,-2-1 36 0 0,1 2-1 0 0,9-2 1 0 0,-9 2-3 0 0,-1-1-1 0 0,1 1 0 0 0,5-3 1 0 0,-8 3-32 0 0,-1-1 0 0 0,1 1 0 0 0,0 0 0 0 0,-1 0 0 0 0,1 0 0 0 0,0 1 0 0 0,-1-1 0 0 0,1 1 1 0 0,0-1-1 0 0,-1 1 0 0 0,3 1 0 0 0,-1-1 4 0 0,0 0 1 0 0,-1 0-1 0 0,1 0 0 0 0,4 0 1 0 0,10-2 223 0 0,27 5 0 0 0,-27-2-12 0 0,28-1 0 0 0,-43-1-231 0 0,0 1 1 0 0,0-1-1 0 0,-1 1 0 0 0,1-1 1 0 0,3 2-1 0 0,-3-1-314 0 0,0 0 1 0 0,0 0-1 0 0,5 0 0 0 0,0-1-1484 0 0,-5 0-3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06.8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107 112 2072 0 0,'3'-1'759'0'0,"0"0"1"0"0,0-1-1 0 0,0 1 0 0 0,0-1 0 0 0,0 0 1 0 0,0 0-1 0 0,4-4 0 0 0,-6 5-660 0 0,0 1-1 0 0,-1-1 1 0 0,1 0-1 0 0,-1 0 1 0 0,1 0-1 0 0,-1 1 1 0 0,1-1-1 0 0,-1 0 1 0 0,1 0-1 0 0,-1 0 1 0 0,0 0-1 0 0,1 0 1 0 0,-1 0-1 0 0,0 0 1 0 0,0 0-1 0 0,0 0 1 0 0,0 0-1 0 0,0 0 1 0 0,0 0-1 0 0,0 0 1 0 0,0 0-1 0 0,0 0 0 0 0,-1 0 1 0 0,1 0-1 0 0,0 0 1 0 0,0 0-1 0 0,-1 0 1 0 0,1 0-1 0 0,-1 0 1 0 0,0-1-1 0 0,-1 0 46 0 0,1 0 0 0 0,-1 0 0 0 0,1 0-1 0 0,-1 1 1 0 0,0-1 0 0 0,1 1-1 0 0,-1-1 1 0 0,0 1 0 0 0,0-1 0 0 0,0 1-1 0 0,0 0 1 0 0,0 0 0 0 0,-1 0 0 0 0,1 0-1 0 0,0 1 1 0 0,0-1 0 0 0,-1 0 0 0 0,1 1-1 0 0,0 0 1 0 0,-1-1 0 0 0,1 1 0 0 0,0 0-1 0 0,-1 0 1 0 0,1 1 0 0 0,0-1-1 0 0,-5 1 1 0 0,6 0-19 0 0,0-1-1 0 0,-1 1 1 0 0,1-1-1 0 0,0 1 1 0 0,0 0-1 0 0,0-1 1 0 0,-1 1 0 0 0,1 0-1 0 0,-2 2 1 0 0,1-1 26 0 0,1 1 0 0 0,-1-1 0 0 0,0 1 0 0 0,1 0 1 0 0,-1 0-1 0 0,1 0 0 0 0,0-1 0 0 0,0 1 0 0 0,0 0 1 0 0,1 0-1 0 0,-1 0 0 0 0,1 0 0 0 0,-1 5 0 0 0,1-5-90 0 0,0 0 0 0 0,0-1 0 0 0,0 1 0 0 0,1-1 0 0 0,-1 1 0 0 0,1 0 0 0 0,-1-1-1 0 0,1 1 1 0 0,0-1 0 0 0,0 1 0 0 0,0-1 0 0 0,0 0 0 0 0,0 1 0 0 0,1-1 0 0 0,-1 0-1 0 0,3 3 1 0 0,1 0 82 0 0,1 0 0 0 0,12 8 0 0 0,-17-12-112 0 0,1 0 0 0 0,0 1 0 0 0,0-1 0 0 0,0 0-1 0 0,0-1 1 0 0,0 1 0 0 0,0 0 0 0 0,0-1 0 0 0,0 1 0 0 0,1-1 0 0 0,-1 1 0 0 0,0-1 0 0 0,0 0-1 0 0,3 0 1 0 0,-3-1-11 0 0,0 1 0 0 0,-1-1 0 0 0,1 1 0 0 0,-1-1 0 0 0,1 0 0 0 0,-1 0 0 0 0,0 0 0 0 0,1 0 0 0 0,-1 0-1 0 0,0 0 1 0 0,0 0 0 0 0,0 0 0 0 0,0 0 0 0 0,0-1 0 0 0,0 1 0 0 0,0 0 0 0 0,0-1 0 0 0,0 1 0 0 0,0-1 0 0 0,-1 1-1 0 0,1-1 1 0 0,-1 1 0 0 0,1-1 0 0 0,-1 0 0 0 0,0 1 0 0 0,1-1 0 0 0,-1-1 0 0 0,1-3-20 0 0,-1 1 0 0 0,0 0 0 0 0,0 0 0 0 0,0-1 0 0 0,-1 1 0 0 0,0 0 0 0 0,-1-6 0 0 0,1 8 10 0 0,-1-1 1 0 0,0 0 0 0 0,1 1 0 0 0,-2-1-1 0 0,1 1 1 0 0,0-1 0 0 0,-1 1-1 0 0,1 0 1 0 0,-1 0 0 0 0,0 0 0 0 0,-4-3-1 0 0,4 4-28 0 0,1 0 0 0 0,-1 0-1 0 0,1 0 1 0 0,-1 1 0 0 0,0-1-1 0 0,0 1 1 0 0,0 0 0 0 0,0 0-1 0 0,0 0 1 0 0,0 0-1 0 0,0 0 1 0 0,0 0 0 0 0,0 1-1 0 0,-5-1 1 0 0,7 2 16 0 0,0-1-1 0 0,-1 0 1 0 0,1 1-1 0 0,0-1 1 0 0,0 1-1 0 0,-1-1 1 0 0,1 1 0 0 0,0 0-1 0 0,0-1 1 0 0,0 1-1 0 0,0 0 1 0 0,0 0-1 0 0,0 0 1 0 0,0 0 0 0 0,0 0-1 0 0,0 0 1 0 0,0 0-1 0 0,0 0 1 0 0,1 0-1 0 0,-1 0 1 0 0,0 1 0 0 0,1-1-1 0 0,-1 0 1 0 0,1 0-1 0 0,-1 2 1 0 0,0 2 40 0 0,-1 0 0 0 0,1-1 1 0 0,0 1-1 0 0,1 0 0 0 0,-1 8 1 0 0,1-10-17 0 0,0 1 0 0 0,1 0 1 0 0,-1 0-1 0 0,1 0 0 0 0,0 0 1 0 0,0-1-1 0 0,0 1 0 0 0,1 0 1 0 0,-1-1-1 0 0,1 1 0 0 0,3 4 1 0 0,-3-6-4 0 0,-1 1 1 0 0,1-1-1 0 0,0 0 1 0 0,0 0 0 0 0,0-1-1 0 0,0 1 1 0 0,0 0-1 0 0,0-1 1 0 0,0 1-1 0 0,1-1 1 0 0,-1 0-1 0 0,1 1 1 0 0,-1-1-1 0 0,1 0 1 0 0,-1-1 0 0 0,1 1-1 0 0,4 1 1 0 0,-6-2-2 0 0,1 0 0 0 0,0 0 0 0 0,-1 0 1 0 0,1 0-1 0 0,0 0 0 0 0,-1 0 0 0 0,1 0 1 0 0,0-1-1 0 0,-1 1 0 0 0,1 0 0 0 0,0-1 1 0 0,-1 0-1 0 0,1 1 0 0 0,-1-1 0 0 0,1 0 0 0 0,-1 0 1 0 0,1 0-1 0 0,-1 1 0 0 0,2-3 0 0 0,-2 1-12 0 0,1 1 0 0 0,-1-1 0 0 0,1 0 0 0 0,-1 0 0 0 0,0-1 0 0 0,0 1 0 0 0,1 0 0 0 0,-2 0 0 0 0,1-1 0 0 0,0 1 0 0 0,1-5 0 0 0,-1 1-10 0 0,-1 0 0 0 0,1 0-1 0 0,-1 0 1 0 0,0 0 0 0 0,-1 0 0 0 0,1 0-1 0 0,-1 0 1 0 0,0 0 0 0 0,-1 0-1 0 0,-1-5 1 0 0,1 7-18 0 0,1 0 0 0 0,-1 1 0 0 0,0 0 0 0 0,-4-6 0 0 0,4 6-3 0 0,-1 0 1 0 0,0 0-1 0 0,0 1 1 0 0,0-1-1 0 0,0 0 1 0 0,0 1-1 0 0,-7-4 1 0 0,8 5 19 0 0,0 0-1 0 0,0 0 1 0 0,0 0 0 0 0,0 1 0 0 0,0-1-1 0 0,0 0 1 0 0,-1 1 0 0 0,1 0 0 0 0,0-1-1 0 0,0 1 1 0 0,0 0 0 0 0,-1 0 0 0 0,1 0-1 0 0,0 1 1 0 0,0-1 0 0 0,0 0 0 0 0,-1 1-1 0 0,1-1 1 0 0,0 1 0 0 0,0 0 0 0 0,0 0-1 0 0,0 0 1 0 0,0 0 0 0 0,0 0 0 0 0,0 0-1 0 0,-3 3 1 0 0,1 0 10 0 0,0 1 0 0 0,1 0 0 0 0,-1 0 0 0 0,1 0 0 0 0,0 0 0 0 0,0 0 0 0 0,1 1 0 0 0,0-1-1 0 0,-1 1 1 0 0,2 0 0 0 0,-1 0 0 0 0,1-1 0 0 0,0 1 0 0 0,0 0 0 0 0,0 0 0 0 0,1 11 0 0 0,1-14 9 0 0,-1 0 1 0 0,1 0-1 0 0,0 0 1 0 0,0 0-1 0 0,0 0 1 0 0,0 0-1 0 0,0 0 1 0 0,1 0-1 0 0,-1 0 1 0 0,1-1-1 0 0,0 1 1 0 0,-1-1-1 0 0,1 1 1 0 0,0-1-1 0 0,1 0 1 0 0,-1 0-1 0 0,0 0 1 0 0,1 0-1 0 0,-1 0 0 0 0,1 0 1 0 0,0-1-1 0 0,-1 1 1 0 0,1-1-1 0 0,0 0 1 0 0,0 0-1 0 0,0 0 1 0 0,0 0-1 0 0,0 0 1 0 0,3 0-1 0 0,-2 0 1 0 0,-1-1-1 0 0,1 1 0 0 0,0-1 1 0 0,0 0-1 0 0,-1 0 1 0 0,1 0-1 0 0,0 0 0 0 0,-1-1 1 0 0,1 0-1 0 0,0 1 1 0 0,-1-1-1 0 0,1-1 0 0 0,-1 1 1 0 0,1 0-1 0 0,-1-1 1 0 0,0 0-1 0 0,0 0 1 0 0,1 0-1 0 0,-1 0 0 0 0,0 0 1 0 0,-1 0-1 0 0,1-1 1 0 0,4-4-1 0 0,-5 5-19 0 0,-1-1 0 0 0,1 1 0 0 0,-1-1 0 0 0,0 1 1 0 0,0 0-1 0 0,1-1 0 0 0,-1 0 0 0 0,-1 1 0 0 0,1-1 0 0 0,0 0 0 0 0,-1 1 0 0 0,0-1 1 0 0,1 0-1 0 0,-1 0 0 0 0,0 0 0 0 0,0 1 0 0 0,-1-1 0 0 0,1 0 0 0 0,0 0 0 0 0,-1 1 1 0 0,0-1-1 0 0,0 0 0 0 0,1 1 0 0 0,-2-1 0 0 0,1 1 0 0 0,0-1 0 0 0,0 1 0 0 0,-1 0 1 0 0,1-1-1 0 0,-4-2 0 0 0,1 0-36 0 0,-1 1-1 0 0,0-1 1 0 0,0 1 0 0 0,0 0 0 0 0,-1 0 0 0 0,1 1 0 0 0,-1 0-1 0 0,0 0 1 0 0,0 0 0 0 0,0 1 0 0 0,-12-4 0 0 0,16 6 39 0 0,0-1 1 0 0,1 1-1 0 0,-1 0 1 0 0,0 0 0 0 0,1 0-1 0 0,-1 0 1 0 0,0 0-1 0 0,1 0 1 0 0,-1 0 0 0 0,0 0-1 0 0,1 0 1 0 0,-1 1-1 0 0,1-1 1 0 0,-1 1-1 0 0,0-1 1 0 0,1 1 0 0 0,-1 0-1 0 0,1 0 1 0 0,0-1-1 0 0,-1 1 1 0 0,1 0 0 0 0,0 0-1 0 0,-1 0 1 0 0,1 1-1 0 0,0-1 1 0 0,0 0-1 0 0,0 0 1 0 0,0 1 0 0 0,0-1-1 0 0,0 1 1 0 0,0-1-1 0 0,0 3 1 0 0,-1-2 12 0 0,1 1-1 0 0,1 0 1 0 0,-1 0 0 0 0,0 0-1 0 0,1 0 1 0 0,-1 0 0 0 0,1 0-1 0 0,0 0 1 0 0,0 0 0 0 0,0 0-1 0 0,1 0 1 0 0,-1 0 0 0 0,1 0-1 0 0,-1 0 1 0 0,1-1 0 0 0,0 1-1 0 0,3 5 1 0 0,3 3 21 0 0,0 0 0 0 0,1-1 0 0 0,0 0 0 0 0,11 10 0 0 0,-18-19-33 0 0,0 0 1 0 0,0 0-1 0 0,0-1 0 0 0,0 1 1 0 0,0 0-1 0 0,0 0 0 0 0,0-1 1 0 0,0 1-1 0 0,1 0 0 0 0,-1-1 1 0 0,0 1-1 0 0,0-1 0 0 0,1 0 1 0 0,-1 1-1 0 0,0-1 0 0 0,2 0 1 0 0,-2 0 3 0 0,0 0 0 0 0,0 0 1 0 0,0 0-1 0 0,0-1 1 0 0,0 1-1 0 0,0 0 1 0 0,-1 0-1 0 0,1-1 1 0 0,0 1-1 0 0,0-1 0 0 0,0 1 1 0 0,0-1-1 0 0,0 1 1 0 0,-1-1-1 0 0,1 0 1 0 0,1-1-1 0 0,0 0-21 0 0,-1 0-1 0 0,1-1 1 0 0,0 1 0 0 0,-1-1 0 0 0,0 1-1 0 0,0-1 1 0 0,0 1 0 0 0,0-1-1 0 0,0 0 1 0 0,0 0 0 0 0,-1 0 0 0 0,1-4-1 0 0,-1 2-99 0 0,0 0 0 0 0,0-1 1 0 0,0 1-1 0 0,-1 0 0 0 0,1-1 0 0 0,-1 1 0 0 0,-3-7 0 0 0,4 11-21 0 0,-1-1 0 0 0,1 1 1 0 0,-1-1-1 0 0,0 1 0 0 0,0 0 1 0 0,0-1-1 0 0,1 1 0 0 0,-1 0 0 0 0,0 0 1 0 0,-1 0-1 0 0,1 0 0 0 0,0 0 1 0 0,0 0-1 0 0,0 0 0 0 0,-1 0 0 0 0,1 0 1 0 0,0 0-1 0 0,-1 1 0 0 0,1-1 1 0 0,-1 0-1 0 0,1 1 0 0 0,-1-1 0 0 0,1 1 1 0 0,-1 0-1 0 0,1 0 0 0 0,-1-1 0 0 0,1 1 1 0 0,-1 0-1 0 0,-1 0 0 0 0,1 1-223 0 0,1-1 0 0 0,-1 0 0 0 0,1 0 0 0 0,-1 1 0 0 0,1-1 0 0 0,0 1 0 0 0,-1-1 0 0 0,1 1 0 0 0,0 0 0 0 0,-1 0-1 0 0,1-1 1 0 0,0 1 0 0 0,0 0 0 0 0,0 0 0 0 0,0 0 0 0 0,-2 2 0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06.8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139 95 488 0 0,'3'-12'7688'0'0,"1"-3"-1572"0"0,-4 15-6038 0 0,0-1-1 0 0,0 0 1 0 0,0 1-1 0 0,0-1 1 0 0,0 1-1 0 0,0-1 1 0 0,0 1-1 0 0,0-1 1 0 0,0 1-1 0 0,0-1 1 0 0,0 1-1 0 0,0-1 1 0 0,-1 1-1 0 0,1-1 1 0 0,0 1 0 0 0,0-1-1 0 0,-1 1 1 0 0,1-1-1 0 0,0 1 1 0 0,-1-1-1 0 0,0 0 1 0 0,1 1-43 0 0,-1 0 1 0 0,1 0 0 0 0,-1 0 0 0 0,1-1 0 0 0,-1 1 0 0 0,0 0-1 0 0,1 0 1 0 0,-1 0 0 0 0,1 0 0 0 0,-1 0 0 0 0,0 0 0 0 0,1 0-1 0 0,-1 0 1 0 0,1 0 0 0 0,-1 1 0 0 0,0-1 0 0 0,0 0 11 0 0,-3 0-9 0 0,1 1 0 0 0,0-1 0 0 0,-1 1 0 0 0,1 0 0 0 0,0 0 0 0 0,-1 0 0 0 0,1 0 0 0 0,-5 3 0 0 0,7-3 10 0 0,0-1-1 0 0,0 1 1 0 0,0 0 0 0 0,0 0-1 0 0,0 0 1 0 0,1 0-1 0 0,-1 0 1 0 0,0 0-1 0 0,0 1 1 0 0,1-1 0 0 0,-1 0-1 0 0,1 0 1 0 0,-1 0-1 0 0,1 1 1 0 0,-1-1 0 0 0,1 0-1 0 0,0 1 1 0 0,-1-1-1 0 0,1 0 1 0 0,0 1-1 0 0,0-1 1 0 0,0 0 0 0 0,0 1-1 0 0,1 1 1 0 0,-1 1 39 0 0,1-1-1 0 0,0 0 1 0 0,0 0 0 0 0,0 0-1 0 0,0 0 1 0 0,1 0 0 0 0,-1 0-1 0 0,1 0 1 0 0,0-1 0 0 0,0 1-1 0 0,0-1 1 0 0,0 1 0 0 0,0-1 0 0 0,0 1-1 0 0,1-1 1 0 0,3 3 0 0 0,-2-3-6 0 0,0 1 1 0 0,-1-1-1 0 0,1 0 1 0 0,0 0 0 0 0,0 0-1 0 0,1 0 1 0 0,-1-1-1 0 0,0 1 1 0 0,0-1 0 0 0,1 0-1 0 0,7 0 1 0 0,-11-1-71 0 0,0 0 0 0 0,0 0 0 0 0,0 0 0 0 0,0 0 0 0 0,0 0 0 0 0,0 0 0 0 0,-1 0 0 0 0,1-1 0 0 0,0 1 0 0 0,0 0 0 0 0,0-1 0 0 0,0 1 0 0 0,0 0 0 0 0,-1-1-1 0 0,1 1 1 0 0,0-1 0 0 0,0 0 0 0 0,-1 1 0 0 0,1-1 0 0 0,0 0 0 0 0,-1 1 0 0 0,1-1 0 0 0,0-1 0 0 0,0 1-5 0 0,0-1-1 0 0,0 0 0 0 0,-1 0 0 0 0,1 0 1 0 0,-1 0-1 0 0,1 0 0 0 0,-1 0 1 0 0,0 0-1 0 0,1 0 0 0 0,-1-3 0 0 0,-1 0 7 0 0,1-1-1 0 0,-1 1 1 0 0,0-1-1 0 0,0 1 1 0 0,-1 0-1 0 0,1 0 1 0 0,-4-8-1 0 0,3 11-20 0 0,1-1-1 0 0,-1 1 1 0 0,0 0 0 0 0,0 0-1 0 0,0 0 1 0 0,0 0 0 0 0,0 0-1 0 0,-1 0 1 0 0,1 1 0 0 0,-1-1-1 0 0,1 1 1 0 0,-1-1 0 0 0,1 1-1 0 0,-1 0 1 0 0,0 0 0 0 0,0 0-1 0 0,1 0 1 0 0,-1 1 0 0 0,0-1 0 0 0,0 1-1 0 0,0 0 1 0 0,0-1 0 0 0,0 2-1 0 0,-5-1 1 0 0,4 0-2 0 0,-1 1-1 0 0,1 0 1 0 0,-1 0-1 0 0,1 0 1 0 0,-1 0 0 0 0,1 0-1 0 0,0 1 1 0 0,-1 0-1 0 0,1 0 1 0 0,0 0 0 0 0,0 1-1 0 0,1-1 1 0 0,-1 1-1 0 0,-5 5 1 0 0,6-5 14 0 0,0 1 1 0 0,0-1-1 0 0,0 1 1 0 0,1 0-1 0 0,-1 0 1 0 0,1 0-1 0 0,0 1 1 0 0,1-1-1 0 0,-1 0 1 0 0,1 1-1 0 0,0-1 0 0 0,0 1 1 0 0,0-1-1 0 0,0 1 1 0 0,1 0-1 0 0,0 5 1 0 0,0-8 5 0 0,1-1 0 0 0,-1 1 0 0 0,0-1 1 0 0,1 1-1 0 0,-1-1 0 0 0,1 1 0 0 0,0-1 0 0 0,-1 1 1 0 0,1-1-1 0 0,0 0 0 0 0,0 1 0 0 0,0-1 1 0 0,0 0-1 0 0,0 0 0 0 0,0 0 0 0 0,0 0 0 0 0,1 0 1 0 0,-1 0-1 0 0,0 0 0 0 0,0 0 0 0 0,1 0 1 0 0,-1-1-1 0 0,1 1 0 0 0,-1 0 0 0 0,1-1 0 0 0,-1 1 1 0 0,2-1-1 0 0,3 2 9 0 0,-1-1 1 0 0,1 0-1 0 0,-1-1 1 0 0,0 1 0 0 0,1-1-1 0 0,8-1 1 0 0,-9 0-15 0 0,-1 0 0 0 0,1 0 0 0 0,0 0 0 0 0,-1-1 0 0 0,1 1 0 0 0,-1-1 0 0 0,1 0 1 0 0,-1 0-1 0 0,0-1 0 0 0,0 0 0 0 0,0 1 0 0 0,0-1 0 0 0,0 0 0 0 0,-1-1 0 0 0,0 1 0 0 0,1-1 0 0 0,2-4 1 0 0,-4 6-6 0 0,0-1 0 0 0,0 0 0 0 0,-1-1 0 0 0,1 1 0 0 0,-1 0 0 0 0,0 0 0 0 0,0-1 1 0 0,0 1-1 0 0,0-1 0 0 0,0 1 0 0 0,-1-1 0 0 0,1 1 0 0 0,-1-1 0 0 0,0 1 0 0 0,0-1 1 0 0,0 1-1 0 0,-1-1 0 0 0,1 1 0 0 0,-1-1 0 0 0,0 1 0 0 0,0-1 0 0 0,0 1 0 0 0,-1 0 1 0 0,-2-5-1 0 0,1 3-7 0 0,0 0 1 0 0,-1 0 0 0 0,0 0 0 0 0,0 0-1 0 0,0 1 1 0 0,0 0 0 0 0,-1 0 0 0 0,-7-5-1 0 0,10 7-8 0 0,-1 1 0 0 0,0-1 0 0 0,0 1 0 0 0,0-1 0 0 0,0 1 0 0 0,-1 0 0 0 0,1 0 0 0 0,0 1-1 0 0,0-1 1 0 0,-1 0 0 0 0,1 1 0 0 0,-6 0 0 0 0,6 0 11 0 0,1 0 1 0 0,0 1-1 0 0,0-1 1 0 0,0 1-1 0 0,0 0 1 0 0,0-1-1 0 0,0 1 1 0 0,0 0-1 0 0,0 0 1 0 0,0 0-1 0 0,0 0 0 0 0,1 1 1 0 0,-1-1-1 0 0,0 0 1 0 0,1 1-1 0 0,-1-1 1 0 0,1 1-1 0 0,-1 0 1 0 0,1-1-1 0 0,-2 5 1 0 0,0-1 22 0 0,0 0 1 0 0,1 0-1 0 0,-1 0 1 0 0,2 1-1 0 0,-1-1 1 0 0,-1 8 0 0 0,2-9-6 0 0,0 1 0 0 0,0-1 0 0 0,1 1 1 0 0,0-1-1 0 0,0 1 0 0 0,0-1 0 0 0,1 1 1 0 0,-1-1-1 0 0,1 1 0 0 0,0-1 0 0 0,0 1 1 0 0,1-1-1 0 0,-1 0 0 0 0,1 0 0 0 0,0 0 1 0 0,4 8-1 0 0,-3-8 5 0 0,1-1-1 0 0,-1 1 1 0 0,0-1 0 0 0,1 0 0 0 0,0 0-1 0 0,-1 0 1 0 0,1 0 0 0 0,0 0 0 0 0,1-1-1 0 0,-1 0 1 0 0,0 0 0 0 0,1 0 0 0 0,-1 0-1 0 0,1-1 1 0 0,6 1 0 0 0,-9-1-15 0 0,0-1 0 0 0,0 1 1 0 0,0-1-1 0 0,0 0 0 0 0,1 0 0 0 0,-1 0 0 0 0,0 0 0 0 0,0 0 1 0 0,0-1-1 0 0,0 1 0 0 0,0-1 0 0 0,0 1 0 0 0,0-1 1 0 0,0 0-1 0 0,0 1 0 0 0,0-1 0 0 0,3-2 0 0 0,-3 1 7 0 0,0 0 0 0 0,0 0 0 0 0,0 0 0 0 0,0 0 0 0 0,0 0-1 0 0,-1-1 1 0 0,1 1 0 0 0,-1 0 0 0 0,1-1 0 0 0,-1 1 0 0 0,2-6 0 0 0,-1 0 11 0 0,0 0 0 0 0,-1 0 0 0 0,1-1 0 0 0,-2 1 1 0 0,1-1-1 0 0,-1 1 0 0 0,-1-15 0 0 0,0 22-22 0 0,1 0-1 0 0,0 0 0 0 0,0 0 0 0 0,-1 0 0 0 0,1 0 0 0 0,0 0 1 0 0,-1 0-1 0 0,1 0 0 0 0,-1 0 0 0 0,1 0 0 0 0,-1 0 1 0 0,0 0-1 0 0,1 1 0 0 0,-1-1 0 0 0,0 0 0 0 0,0 0 1 0 0,0 1-1 0 0,-1-2 0 0 0,0 1-7 0 0,0 0 1 0 0,0 0-1 0 0,0 0 1 0 0,0 0-1 0 0,0 1 0 0 0,0-1 1 0 0,-1 0-1 0 0,-2 1 1 0 0,0-1-9 0 0,0 1 1 0 0,0 0 0 0 0,0 0 0 0 0,0 0 0 0 0,0 1-1 0 0,0-1 1 0 0,-5 3 0 0 0,7-2 12 0 0,0 0 0 0 0,1 0-1 0 0,-1 1 1 0 0,0 0 0 0 0,1-1 0 0 0,-1 1 0 0 0,1 0-1 0 0,0 0 1 0 0,0 1 0 0 0,-1-1 0 0 0,1 0-1 0 0,1 1 1 0 0,-1-1 0 0 0,0 1 0 0 0,1-1 0 0 0,-1 1-1 0 0,0 3 1 0 0,-2 2 25 0 0,1 0-1 0 0,1 0 0 0 0,-1 0 1 0 0,1 0-1 0 0,0 9 1 0 0,1-16-16 0 0,1 1 0 0 0,0-1 0 0 0,0 1 0 0 0,0-1 0 0 0,0 0 0 0 0,0 1 0 0 0,1-1 0 0 0,-1 1 0 0 0,0-1 0 0 0,1 0 0 0 0,-1 1 0 0 0,1-1 0 0 0,-1 0 0 0 0,1 1 0 0 0,0-1 0 0 0,-1 0 0 0 0,3 3 0 0 0,-2-3 7 0 0,1 1 0 0 0,0-1-1 0 0,-1 0 1 0 0,1 1 0 0 0,0-1 0 0 0,0 0-1 0 0,0 0 1 0 0,0 0 0 0 0,0 0 0 0 0,3 1-1 0 0,2-1 24 0 0,-1 1 1 0 0,1-1-1 0 0,0 0 0 0 0,-1-1 0 0 0,1 0 0 0 0,10-1 0 0 0,-13 1-33 0 0,-1 0 0 0 0,0-1 0 0 0,0 0-1 0 0,0 1 1 0 0,0-1 0 0 0,0 0 0 0 0,0-1 0 0 0,0 1 0 0 0,0 0-1 0 0,0-1 1 0 0,3-2 0 0 0,-4 2 4 0 0,0 1 1 0 0,-1-1-1 0 0,1 0 1 0 0,-1 0-1 0 0,1 0 0 0 0,-1 0 1 0 0,0 0-1 0 0,0 0 1 0 0,0 0-1 0 0,0 0 0 0 0,0 0 1 0 0,0 0-1 0 0,0-1 0 0 0,-1 1 1 0 0,1 0-1 0 0,-1-4 1 0 0,1 0-10 0 0,-1 1 1 0 0,0-1 0 0 0,-1 0 0 0 0,1 1 0 0 0,-1-1-1 0 0,0 1 1 0 0,-1-1 0 0 0,1 1 0 0 0,-1 0 0 0 0,0-1-1 0 0,0 1 1 0 0,-4-5 0 0 0,3 4 3 0 0,-1 0 0 0 0,0 0-1 0 0,0 1 1 0 0,-1-1 0 0 0,0 1-1 0 0,0 0 1 0 0,0 0 0 0 0,0 1 0 0 0,-9-6-1 0 0,12 9-12 0 0,1 0 0 0 0,-1-1-1 0 0,0 1 1 0 0,0 0 0 0 0,-1 1-1 0 0,1-1 1 0 0,0 0 0 0 0,0 0-1 0 0,0 1 1 0 0,0 0 0 0 0,-1-1 0 0 0,1 1-1 0 0,0 0 1 0 0,0 0 0 0 0,-1 0-1 0 0,1 0 1 0 0,-4 1 0 0 0,5 0 12 0 0,-1 0 0 0 0,0 0 0 0 0,0-1 0 0 0,0 2 0 0 0,1-1 1 0 0,-1 0-1 0 0,1 0 0 0 0,-1 0 0 0 0,1 1 0 0 0,-1-1 0 0 0,1 1 0 0 0,0-1 1 0 0,-1 1-1 0 0,1 0 0 0 0,0-1 0 0 0,0 1 0 0 0,0 0 0 0 0,1 0 1 0 0,-2 3-1 0 0,-1 3 4 0 0,1 0 0 0 0,0 0 0 0 0,0 1 1 0 0,1-1-1 0 0,0 1 0 0 0,0-1 1 0 0,1 1-1 0 0,1 16 0 0 0,0-21 8 0 0,-1 1-1 0 0,1-1 1 0 0,0 1-1 0 0,0-1 1 0 0,1 0-1 0 0,-1 1 1 0 0,1-1-1 0 0,0 0 1 0 0,0 0-1 0 0,0 0 1 0 0,1 0-1 0 0,0 0 1 0 0,-1-1-1 0 0,1 1 1 0 0,1-1-1 0 0,-1 0 1 0 0,0 0 0 0 0,6 4-1 0 0,-9-6 1 0 0,1-1 0 0 0,0 1 0 0 0,0-1 0 0 0,0 1 0 0 0,0-1 0 0 0,0 0 0 0 0,0 1 0 0 0,0-1 0 0 0,0 0 0 0 0,0 1 0 0 0,0-1-1 0 0,0 0 1 0 0,0 0 0 0 0,0 0 0 0 0,2 0 0 0 0,-2 0-7 0 0,-1-1-1 0 0,1 1 1 0 0,-1 0 0 0 0,1-1-1 0 0,0 1 1 0 0,-1 0-1 0 0,1-1 1 0 0,-1 1 0 0 0,1 0-1 0 0,-1-1 1 0 0,1 1-1 0 0,-1-1 1 0 0,1 1-1 0 0,-1-1 1 0 0,1 1 0 0 0,-1-1-1 0 0,1 0 1 0 0,-1 0-1 0 0,1-2-4 0 0,0 0-1 0 0,0 1 1 0 0,0-1-1 0 0,0 0 1 0 0,-1 0-1 0 0,1 0 0 0 0,-1 0 1 0 0,0-6-1 0 0,-1-1-7 0 0,0 0-1 0 0,0 0 1 0 0,-1 0-1 0 0,0 0 1 0 0,-7-16-1 0 0,7 21-3 0 0,0 0 0 0 0,0 0 0 0 0,-1 0 0 0 0,0 0 0 0 0,0 1 1 0 0,0-1-1 0 0,0 1 0 0 0,-1 0 0 0 0,0 0 0 0 0,0 0 0 0 0,-8-6 0 0 0,11 10 13 0 0,0-1-1 0 0,0 0 1 0 0,0 1 0 0 0,1-1 0 0 0,-1 1 0 0 0,0-1 0 0 0,-1 1 0 0 0,1 0 0 0 0,0-1 0 0 0,0 1 0 0 0,0 0-1 0 0,0 0 1 0 0,0 0 0 0 0,0 0 0 0 0,0 0 0 0 0,0 0 0 0 0,0 0 0 0 0,0 0 0 0 0,-1 0 0 0 0,1 0 0 0 0,0 0 0 0 0,0 1-1 0 0,0-1 1 0 0,0 1 0 0 0,0-1 0 0 0,0 0 0 0 0,0 1 0 0 0,0 0 0 0 0,0-1 0 0 0,1 1 0 0 0,-1 0 0 0 0,0-1-1 0 0,0 1 1 0 0,0 0 0 0 0,1 0 0 0 0,-1 0 0 0 0,0-1 0 0 0,1 1 0 0 0,-2 2 0 0 0,-1 3-8 0 0,0 0 1 0 0,1 0-1 0 0,-1 0 1 0 0,1 0-1 0 0,-1 8 1 0 0,0-6 37 0 0,2 1-1 0 0,-1-1 1 0 0,0 16 0 0 0,2-21-10 0 0,0 0 0 0 0,1 0 1 0 0,-1 0-1 0 0,0 0 0 0 0,1 0 0 0 0,0 0 1 0 0,0 0-1 0 0,0 0 0 0 0,0-1 0 0 0,0 1 0 0 0,0 0 1 0 0,1-1-1 0 0,-1 1 0 0 0,4 3 0 0 0,-1-2 6 0 0,0 0-1 0 0,0-1 0 0 0,0 1 1 0 0,1-1-1 0 0,-1 0 0 0 0,1 0 0 0 0,5 2 1 0 0,-8-4-23 0 0,0-1 0 0 0,-1 1 0 0 0,1 0 0 0 0,0-1 0 0 0,0 1 0 0 0,0-1 0 0 0,0 0 0 0 0,0 0 0 0 0,0 0 0 0 0,3 0-1 0 0,-4 0-16 0 0,1 0 0 0 0,-1-1 0 0 0,0 1 0 0 0,0-1 0 0 0,0 1 0 0 0,0 0 0 0 0,0-1 0 0 0,-1 0-1 0 0,1 1 1 0 0,0-1 0 0 0,0 0 0 0 0,0 1 0 0 0,0-1 0 0 0,-1 0 0 0 0,1 0 0 0 0,0 1-1 0 0,-1-1 1 0 0,1 0 0 0 0,0 0 0 0 0,0-2 0 0 0,1-1-428 0 0,-1-1-1 0 0,1 0 1 0 0,-1 1-1 0 0,0-1 1 0 0,0 1-1 0 0,-1-6 1 0 0,1-28-6861 0 0,-1 26 3277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06.8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327 1 2208 0 0,'16'1'7728'0'0,"-8"0"-6305"0"0,-7 0-1280 0 0,-1-1 0 0 0,1 0 0 0 0,-1 0 0 0 0,1 1 0 0 0,-1-1 0 0 0,1 0 0 0 0,-1 1 0 0 0,1-1 0 0 0,-1 0 0 0 0,1 1 0 0 0,-1-1 0 0 0,0 1 0 0 0,1-1 0 0 0,-1 1 0 0 0,0-1 0 0 0,1 1-1 0 0,-1-1 1 0 0,0 1 0 0 0,1-1 0 0 0,-1 1 0 0 0,0-1 0 0 0,0 1 0 0 0,0 0 0 0 0,0-1 0 0 0,0 1 0 0 0,0-1 0 0 0,1 1 0 0 0,-1 0 0 0 0,0-1 0 0 0,-1 1 0 0 0,1-1 0 0 0,0 1 0 0 0,0 0 0 0 0,0-1-1 0 0,0 1 1 0 0,-1 0 0 0 0,1 0-118 0 0,0 0 118 0 0,0 1 1 0 0,-1-1-1 0 0,1 0 0 0 0,-1 1 0 0 0,1-1 0 0 0,-1 1 0 0 0,-1 2 0 0 0,-15 25 1799 0 0,13-21-1705 0 0,-1-1 1 0 0,0 1-1 0 0,-1-1 1 0 0,1 0-1 0 0,-1 0 1 0 0,-1-1-1 0 0,1 0 0 0 0,-1 0 1 0 0,0 0-1 0 0,-1-1 1 0 0,-14 8-1 0 0,15-9-141 0 0,0-1 1 0 0,0 0-1 0 0,-1-1 0 0 0,1 1 1 0 0,-1-1-1 0 0,1-1 1 0 0,-1 0-1 0 0,0 0 0 0 0,0 0 1 0 0,0-1-1 0 0,0 0 0 0 0,1-1 1 0 0,-1 0-1 0 0,-8-1 0 0 0,5-1-14 0 0,1 0-1 0 0,-1 0 1 0 0,1-1-1 0 0,-1 0 1 0 0,1 0-1 0 0,-13-9 1 0 0,19 10-234 0 0,1 0 0 0 0,0 1 0 0 0,-1-1 0 0 0,1 0 0 0 0,0-1 0 0 0,0 1 1 0 0,1 0-1 0 0,-4-5 0 0 0,5 5-264 0 0,-1 0 0 0 0,1 0 0 0 0,0 0 0 0 0,0 0 0 0 0,0-1 0 0 0,0 1 0 0 0,0 0 0 0 0,1 0 0 0 0,0-1 0 0 0,-1 1 0 0 0,1 0 0 0 0,1-4 0 0 0,2-19-6929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3:47:07.63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 0 88 0 0,'0'0'174'0'0,"0"0"1"0"0,0 1-1 0 0,0-1 0 0 0,0 0 1 0 0,0 0-1 0 0,1 0 0 0 0,-1 0 1 0 0,0 0-1 0 0,0 1 0 0 0,0-1 1 0 0,0 0-1 0 0,0 0 0 0 0,0 0 1 0 0,0 1-1 0 0,0-1 0 0 0,0 4 761 0 0,0-3-389 0 0,0 38 2034 0 0,-1-25-2462 0 0,0 13 110 0 0,-1 5 434 0 0,0 3-38 0 0,1-31-589 0 0,1-2 124 0 0,0 1 0 0 0,0 2 0 0 0,0-5 441 0 0,0 0-232 0 0,0-1-118 0 0,-1-3-197 0 0,1 0 14 0 0,-1 0 0 0 0,1 0 0 0 0,0 0 0 0 0,0-5 0 0 0,3-15 68 0 0,0 7 27 0 0,1-30-1 0 0,-5 11-194 0 0,1 35 57 0 0,0 0-9 0 0,0 1 0 0 0,0 0 0 0 0,0-1-1 0 0,0 1 1 0 0,0-1 0 0 0,0 1-15 0 0,0 0 0 0 0,0 0 0 0 0,0 0 1 0 0,0 0-1 0 0,0 0 0 0 0,0 0 0 0 0,0 0 0 0 0,0 0 0 0 0,0 0 1 0 0,0 0-1 0 0,0 0 0 0 0,0 0 0 0 0,0 0 0 0 0,0 0 0 0 0,0 0 0 0 0,0 0 1 0 0,0 0-1 0 0,0 0 0 0 0,0 0 0 0 0,0 0 0 0 0,0 0 0 0 0,0 0 1 0 0,0 0-1 0 0,0 0 0 0 0,0 0 0 0 0,0 0 0 0 0,0 0 0 0 0,0 0 0 0 0,0 0 1 0 0,0 0-1 0 0,0 0 0 0 0,0 0 0 0 0,0 0 0 0 0,0 0 0 0 0,0 0 1 0 0,0 0-1 0 0,0 0 0 0 0,0 0 0 0 0,0 0 0 0 0,0 0 0 0 0,0 0 0 0 0,0 1-39 0 0,0 22 125 0 0,-1 16-139 0 0,-1-10-35 0 0,2 0 39 0 0,0-27 63 0 0,0 3 27 0 0,0-5-35 0 0,0 1 0 0 0,0-1 0 0 0,0 1 0 0 0,0-1 0 0 0,0 1 0 0 0,0-1 1 0 0,0 1-1 0 0,0-1-1 0 0,0 0 0 0 0,0 0 1 0 0,0 1-1 0 0,0-1 0 0 0,0 0 1 0 0,0 0-1 0 0,0 0 1 0 0,0 0-1 0 0,0 0 0 0 0,0 0 1 0 0,-1 0-1 0 0,1 0 0 0 0,0 0 1 0 0,0 0-1 0 0,0 0 1 0 0,0 0-1 0 0,0 0 0 0 0,0 0 1 0 0,0 1-1 0 0,0-2-2 0 0,0 1 0 0 0,0 0 0 0 0,0 0 0 0 0,0 0 1 0 0,0 0-1 0 0,0 0 0 0 0,0 0 0 0 0,0 0 0 0 0,0 0 0 0 0,0 0 0 0 0,0 0 0 0 0,0 0 1 0 0,-1 0-1 0 0,1 0 0 0 0,0 0 0 0 0,0 0 0 0 0,0 0 0 0 0,0 0 0 0 0,0 0 0 0 0,0 0 1 0 0,0 0-1 0 0,0 0 0 0 0,0 0 0 0 0,0 0 0 0 0,0-1-13 0 0,0 1 0 0 0,0-1 0 0 0,0 1 0 0 0,0-1 0 0 0,-1 0 0 0 0,2-10-3299 0 0,-1 4-4444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3:47:07.63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 6 104 0 0,'0'0'67'0'0,"0"0"24"0"0,0 0 0 0 0,-1 0 0 0 0,1 0 0 0 0,0 1 0 0 0,0-1 0 0 0,0 0 0 0 0,0 0 0 0 0,0 0 0 0 0,0 0 0 0 0,0 0 0 0 0,0 0 0 0 0,0 0 0 0 0,-1 0 0 0 0,1 0 0 0 0,0 0 0 0 0,0 0 0 0 0,0 0 0 0 0,0 1 0 0 0,0-1 0 0 0,0 0-65 0 0,0 0 0 0 0,0 0 0 0 0,0 0 0 0 0,0 0 0 0 0,0 0 0 0 0,0 0 0 0 0,0 0 0 0 0,0 0 0 0 0,0 0 1 0 0,0 0-1 0 0,0 0 0 0 0,0 0 0 0 0,0 0 0 0 0,0 0 0 0 0,0 0 0 0 0,0 0 0 0 0,0 0 0 0 0,0 0 0 0 0,0 0 0 0 0,0 0 0 0 0,0 1 1 0 0,0-1-1 0 0,0 0 0 0 0,0 0 0 0 0,0 0 0 0 0,0 0 0 0 0,0 0 0 0 0,0 0 0 0 0,0 0 0 0 0,0 0 0 0 0,0 0 0 0 0,1 0 285 0 0,0 0 0 0 0,-1 0-1 0 0,1 0 1 0 0,-1 0 0 0 0,2 0-1 0 0,0 0 202 0 0,34-2 4069 0 0,-33 2-4485 0 0,11-1 495 0 0,40 0 95 0 0,-31 2-312 0 0,-22-1-383 0 0,0-1 1 0 0,0 1-1 0 0,0 0 1 0 0,0 0-1 0 0,0 0 1 0 0,0-1 0 0 0,0 1-1 0 0,1-1 1 0 0,-2 1-1 0 0,0 0 1 0 0,0 0-1 0 0,0 0 1 0 0,0 0-1 0 0,0 0 1 0 0,0 0-1 0 0,0 0 1 0 0,0 0-1 0 0,0 0 1 0 0,0 0-1 0 0,0 0 1 0 0,0 0-1 0 0,0 0 1 0 0,0 0-1 0 0,0 0 1 0 0,0 0-1 0 0,0 0 1 0 0,0 0-1 0 0,0 0 1 0 0,0 0-1 0 0,0 0 1 0 0,0 0-1 0 0,0 0 1 0 0,0 0-1 0 0,0 0 0 0 0,0 0 1 0 0,0 0-1 0 0,0 0 1 0 0,0 0-1 0 0,0 0 1 0 0,0 0-1 0 0,0 0 1 0 0,0 0-1 0 0,0 0 1 0 0,0 0-1 0 0,0 0 1 0 0,0 0-1 0 0,0-1 1 0 0,0 1-1 0 0,0 0 1 0 0,0 0-1 0 0,0 0 1 0 0,0 0-1 0 0,0 0 1 0 0,0 0-1 0 0,0 0 1 0 0,0 0-1 0 0,0 0 1 0 0,0 0-1 0 0,0 0 1 0 0,0 0-1 0 0,0 0 1 0 0,0 0-1 0 0,0 0 1 0 0,0 0-1 0 0,0 0 1 0 0,0 0-1 0 0,0 0 1 0 0,0 0-1 0 0,0 0 1 0 0,0 0-1 0 0,0 0 1 0 0,0 0-1 0 0,0 0 1 0 0,0 0-1 0 0,0 0 1 0 0,-1 0-513 0 0,-3 0-896 0 0,3 0 761 0 0,0 0 1 0 0,0 0 0 0 0,1-1-1 0 0,-1 1 1 0 0,-2 0 0 0 0,2-1-4350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3:47:07.63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6 6 104 0 0,'-1'-1'482'0'0,"1"1"1"0"0,0-4 7553 0 0,0 5-7142 0 0,0 1-384 0 0,0 2-70 0 0,0 37 1841 0 0,0-29-1990 0 0,-1 30 156 0 0,1-41-431 0 0,0 1 65 0 0,0 0 0 0 0,0-1 0 0 0,0 2 0 0 0,0-2-52 0 0,0-1-1 0 0,0 0 1 0 0,0 1 0 0 0,0-1-1 0 0,-1 0 1 0 0,1 1 0 0 0,0-1-1 0 0,0 0 1 0 0,0 1 0 0 0,0-1-1 0 0,0 0 1 0 0,0 0 0 0 0,-1 0 0 0 0,1 1-1 0 0,0-1 1 0 0,0 0 0 0 0,0 0-1 0 0,-1 1 1 0 0,1-1 0 0 0,0 0-1 0 0,-1 0 1 0 0,1 0-27 0 0,0 0 1 0 0,0 0-1 0 0,0 0 0 0 0,0 0 0 0 0,0 0 1 0 0,0 0-1 0 0,0 0 0 0 0,0 0 0 0 0,0 0 1 0 0,0 0-1 0 0,0 0 0 0 0,0 0 1 0 0,0 0-1 0 0,0 0 0 0 0,0 0 0 0 0,0 0 1 0 0,0 0-1 0 0,0 0 0 0 0,0 0 0 0 0,0 0 1 0 0,0 0-1 0 0,0 0 0 0 0,0 0 1 0 0,0 0-1 0 0,0 0 0 0 0,0 0 0 0 0,0 0 1 0 0,0 0-1 0 0,0 0 0 0 0,0 0 0 0 0,0 0 1 0 0,0 0-1 0 0,0 0 0 0 0,0 0 1 0 0,0 0-1 0 0,0 0 0 0 0,0 0 0 0 0,0 0 1 0 0,0 0-1 0 0,0 0 0 0 0,0 0 0 0 0,0 0 1 0 0,0 0-1 0 0,0 0 0 0 0,0 0 1 0 0,0-1-181 0 0,0 0 134 0 0,0-2-1778 0 0,2-4 0 0 0,-1 1-1636 0 0,0-2-731 0 0,-1 4 666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3:47:07.64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 0 536 0 0,'0'0'21'0'0,"0"0"1"0"0,0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1 0 0,0 0-1 0 0,0 0 0 0 0,0 0 0 0 0,0 1 1 0 0,0-1-1 0 0,0 0 0 0 0,0 0 0 0 0,0 0 1 0 0,0 0 61 0 0,0 0 480 0 0,0 1 0 0 0,0 0-1 0 0,1 0 1 0 0,-1 0 0 0 0,0 1-1 0 0,-1 5 2659 0 0,1-3-2145 0 0,0 1 91 0 0,0 10 350 0 0,-2 38 125 0 0,1-50-1868 0 0,0 10 761 0 0,1-7-2958 0 0,0-11-2117 0 0,0-2-2798 0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3:47:07.64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 0 1832 0 0,'0'0'35'0'0,"0"0"0"0"0,0 0 0 0 0,0 0 0 0 0,0 0 0 0 0,0 0 0 0 0,0 0 0 0 0,0 0 0 0 0,0 0 0 0 0,0 0 0 0 0,0 0 0 0 0,0 0 0 0 0,0 0 0 0 0,0 0 0 0 0,0 0 0 0 0,0 0 0 0 0,0 0 0 0 0,-1 0 0 0 0,1 0 0 0 0,0 0 0 0 0,0 0 0 0 0,0 0 0 0 0,0 0 0 0 0,0 0 0 0 0,0 0 0 0 0,0 0 0 0 0,0 0 0 0 0,0 0 0 0 0,0 0 0 0 0,0 1 0 0 0,0-1 0 0 0,0 0 0 0 0,0 0 0 0 0,0 0 0 0 0,0 0 0 0 0,0 0 0 0 0,0 0 0 0 0,0 0 0 0 0,0 0 0 0 0,0 0 0 0 0,0 0 0 0 0,0 0 0 0 0,0 0 0 0 0,0 0 0 0 0,0 0 0 0 0,0 0 0 0 0,0 0 0 0 0,0 0 0 0 0,0 3 605 0 0,1 4 2113 0 0,-1 9 0 0 0,-2 7 391 0 0,1-10-2369 0 0,0 45 422 0 0,1-57-1161 0 0,0 0 2 0 0,0-1 1 0 0,0 1-1 0 0,0-1 0 0 0,0 1 1 0 0,0 0-1 0 0,0-1-40 0 0,0 0 1 0 0,0 0-1 0 0,0 0 0 0 0,0 0 0 0 0,0 0 0 0 0,0 0 0 0 0,0 0 1 0 0,0 0-1 0 0,0 0 0 0 0,0 0 0 0 0,0 0 0 0 0,0 0 0 0 0,0 0 0 0 0,0 0 1 0 0,0 0-1 0 0,0 0 0 0 0,0 0 0 0 0,0 0 0 0 0,0 0 0 0 0,0 0 0 0 0,0 0 1 0 0,0 0-1 0 0,0 0 0 0 0,0 0 0 0 0,0 0 0 0 0,0 0 0 0 0,0 0 1 0 0,0 0-1 0 0,-1 0 0 0 0,1 0 0 0 0,0 0 0 0 0,0 0 0 0 0,0 0 0 0 0,0 0 1 0 0,0 0-1 0 0,0 0 0 0 0,0 0 0 0 0,0 0 0 0 0,0 0 0 0 0,0 0 0 0 0,0 0 1 0 0,0 0-1 0 0,0 0 0 0 0,0 0 0 0 0,0 0 0 0 0,0 0 0 0 0,0 0 1 0 0,0 0-1 0 0,0 0 0 0 0,0 0 0 0 0,0 0 0 0 0,0 0 0 0 0,0 0 0 0 0,0 0 1 0 0,0 0-1 0 0,0 0 0 0 0,0 0 0 0 0,0 0 0 0 0,0 0 0 0 0,0 0 0 0 0,0 0 1 0 0,0 0-1 0 0,0 0 0 0 0,0 0 0 0 0,0 0 0 0 0,0 0 0 0 0,0-1-520 0 0,0-8-4901 0 0,0 1-564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3:47:07.64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7 0 3544 0 0,'0'0'139'0'0,"0"0"0"0"0,0 0 1 0 0,0 0-1 0 0,-1 0 0 0 0,1 1 0 0 0,0-1 1 0 0,0 0-1 0 0,0 0 0 0 0,0 0 0 0 0,0 0 0 0 0,0 0 1 0 0,0 0-1 0 0,-1 0 0 0 0,1 1 0 0 0,0-1 1 0 0,0 0-1 0 0,0 0 0 0 0,0 0 0 0 0,0 0 0 0 0,0 1 1 0 0,0-1-1 0 0,0 0 0 0 0,0 0 0 0 0,0 1 0 0 0,0 0 220 0 0,0 0-1 0 0,-1 2 0 0 0,1-2-273 0 0,1 7 432 0 0,-1-6-410 0 0,0 12 1506 0 0,-2 21 0 0 0,1-24-904 0 0,-1 33 879 0 0,2-43-1562 0 0,0-1-23 0 0,0 0 1 0 0,0 0-1 0 0,0 0 0 0 0,0 0 1 0 0,0 0-1 0 0,0 0 0 0 0,0 0 0 0 0,0 0 1 0 0,0 0-1 0 0,0 0 0 0 0,0 1 1 0 0,0-1-1 0 0,0 0 0 0 0,0 0 1 0 0,0 0-1 0 0,0 0 0 0 0,0 0 0 0 0,0 0 1 0 0,0 0-1 0 0,1-1-616 0 0,-1-9-6151 0 0,0 7 3341 0 0,1 1-192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3:47:07.64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 0 1856 0 0,'0'0'43'0'0,"0"0"1"0"0,0 0-1 0 0,0 0 0 0 0,0 0 1 0 0,0 0-1 0 0,0 0 0 0 0,0 0 1 0 0,0 0-1 0 0,0 0 1 0 0,0 0-1 0 0,0 0 0 0 0,0 0 1 0 0,0 0-1 0 0,0 0 0 0 0,0 0 1 0 0,0 0-1 0 0,0 0 0 0 0,0 0 1 0 0,-1 0-1 0 0,1 0 0 0 0,0 0 1 0 0,0 0-1 0 0,0 1 0 0 0,0-1 1 0 0,0 0-1 0 0,0 0 1 0 0,0 0-1 0 0,0 0 0 0 0,0 0 1 0 0,0 0-1 0 0,0 0 0 0 0,0 0 1 0 0,0 2 458 0 0,0-2-412 0 0,0 3 431 0 0,1 2 548 0 0,-1-1-1 0 0,0 0 1 0 0,-1 5 0 0 0,0 3 765 0 0,0-5-1393 0 0,1-1-186 0 0,0 9 0 0 0,1-9-105 0 0,-1-5-70 0 0,0-1-61 0 0,0-2-541 0 0,0 0-2357 0 0,0-1-4789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8 0 0,'6'0'384'0'0,"-3"0"-128"0"0,1 0 0 0 0,0 1 0 0 0,-1-1 0 0 0,6 3 0 0 0,-5-2 267 0 0,0 0-1 0 0,0 0 1 0 0,7 0 0 0 0,7 1 230 0 0,-10-1-661 0 0,7-1 180 0 0,1 0 0 0 0,25 5 0 0 0,-16-2-55 0 0,-20-3-202 0 0,0 0-1 0 0,0 1 1 0 0,0 0 0 0 0,-1 0-1 0 0,8 2 1 0 0,-9-2-1 0 0,0 1-1 0 0,1-1 1 0 0,-1 0-1 0 0,1-1 1 0 0,-1 1-1 0 0,1-1 0 0 0,4 1 1 0 0,25 1-32 0 0,-23-1 43 0 0,0 0 0 0 0,0-1-1 0 0,15-1 1 0 0,-19 0 35 0 0,46-5 130 0 0,-44 5-151 0 0,0 1 1 0 0,0 1 0 0 0,0-1 0 0 0,13 4-1 0 0,-7 0-129 0 0,19 3-2214 0 0,-23-5-708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3:47:07.64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 11 4224 0 0,'-1'0'571'0'0,"0"0"1770"0"0,1 0-1264 0 0,1-1-213 0 0,0 1 1 0 0,-1 0-1 0 0,2-2 0 0 0,-2 2-107 0 0,3-2 1 0 0,-2 1-179 0 0,0 0 0 0 0,1 1 1 0 0,-1-1-1 0 0,3 0 0 0 0,-2 0 128 0 0,6 1 0 0 0,-1-1-162 0 0,-2 1-276 0 0,19 0 104 0 0,-20 0-338 0 0,1 1 1 0 0,-1-1-1 0 0,0 2 1 0 0,0-1-1 0 0,8 3 1 0 0,-9-2 76 0 0,0-1 0 0 0,1 0 0 0 0,-1 0 0 0 0,6 1 0 0 0,-5-2 89 0 0,4 0 232 0 0,-8 0-414 0 0,0 0 1 0 0,0 0-1 0 0,0 0 0 0 0,1 0 0 0 0,-1 0 0 0 0,0 0 0 0 0,0 0 0 0 0,0 0 0 0 0,0 0 0 0 0,0 0 0 0 0,0 0 0 0 0,0 0 1 0 0,0 0-1 0 0,1 0 0 0 0,-1 0 0 0 0,0 0 0 0 0,0 0 0 0 0,0 0 0 0 0,0 0 0 0 0,0 0 0 0 0,0-1 0 0 0,0 1 0 0 0,0 0 1 0 0,0 0-1 0 0,0 0 0 0 0,0 0 0 0 0,0 0 0 0 0,1 0 0 0 0,-1 0 0 0 0,0-1 0 0 0,0 1 0 0 0,0 0 0 0 0,0 0 1 0 0,0 0-1 0 0,0-1 58 0 0,0 0 1 0 0,0 1 0 0 0,0-1 0 0 0,0 0 0 0 0,-1 0 0 0 0,1-1 0 0 0,0-2-373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3:47:07.64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0 336 0 0,'0'0'2975'0'0,"1"1"-1947"0"0,0-1 225 0 0,0-1-138 0 0,0 1-638 0 0,0 0-1 0 0,0 0 1 0 0,0 0 0 0 0,0 0 0 0 0,0 0 0 0 0,1 1 0 0 0,0-1-87 0 0,-1 1-330 0 0,0-1 331 0 0,-1 0-397 0 0,0 1 0 0 0,0-1 0 0 0,0 0 0 0 0,0 0 0 0 0,0 0-1 0 0,1 0 1 0 0,-1 0 0 0 0,0 0 0 0 0,0 0 0 0 0,0 0 0 0 0,0 0 0 0 0,0 0 0 0 0,0 0-1 0 0,0 0 1 0 0,0 0 0 0 0,0 0 0 0 0,0 0 0 0 0,0 0 0 0 0,0 0 0 0 0,0 0 0 0 0,0 0 0 0 0,0 0-1 0 0,0-1 1 0 0,0 0-3684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3:47:07.64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127 93 2512 0 0,'-1'-3'1621'0'0,"0"0"5341"0"0,1 6-6188 0 0,0-1-1 0 0,0 1 1 0 0,-1 3-1 0 0,-3 8 524 0 0,-1 2 104 0 0,3-13-1160 0 0,-1 6 346 0 0,0 2-15 0 0,2-10-504 0 0,1-1-34 0 0,0-1 23 0 0,1 1-48 0 0,0-4 95 0 0,3-5 0 0 0,5-22-174 0 0,-7 22-100 0 0,2-7-154 0 0,-3 13 304 0 0,-1 2 81 0 0,0 1-30 0 0,0 0-34 0 0,0 0 0 0 0,0 0 0 0 0,-1 0 1 0 0,1 1-1 0 0,0-1 0 0 0,0 0 0 0 0,0 0 0 0 0,0 0 1 0 0,0 0-1 0 0,0 0 0 0 0,0 0 0 0 0,0 0 0 0 0,0 0 0 0 0,0 0 1 0 0,0 0-1 0 0,0 1 0 0 0,-1 6-20 0 0,-1 0-109 0 0,-1 7 290 0 0,-2 9 320 0 0,5-20-396 0 0,-1 3-1 0 0,1-6-84 0 0,0 0 1 0 0,0 0 0 0 0,0 0-1 0 0,0 0 1 0 0,0 0 0 0 0,0 0-1 0 0,0 0 1 0 0,0 0 0 0 0,0 0-1 0 0,0 0 1 0 0,0 0 0 0 0,0 0-1 0 0,0 0 1 0 0,0 0 0 0 0,0 0-1 0 0,0 0 1 0 0,0 0 0 0 0,0 1-1 0 0,0-1 1 0 0,0 0 0 0 0,0 0-1 0 0,0 0 1 0 0,0 0 0 0 0,0 0-1 0 0,0 0 1 0 0,0 0 0 0 0,0 0-1 0 0,0 0 1 0 0,0 0 0 0 0,0 0 0 0 0,1 0-12 0 0,-1-1-2 0 0,1 1-1 0 0,-1 0 1 0 0,0 0-1 0 0,0-1 1 0 0,0 1 0 0 0,0 0-1 0 0,1 0 1 0 0,-1-1-1 0 0,0 1 1 0 0,0-1 0 0 0,2-3-142 0 0,-2 2 107 0 0,2-4-311 0 0,-1 0-1 0 0,2-12 0 0 0,-1 7 157 0 0,-2 10 214 0 0,-1 1-50 0 0,1 1-51 0 0,0 1 83 0 0,0 2 0 0 0,0-1-33 0 0,-1 4 20 0 0,1 0 55 0 0,-2 10-1 0 0,2-15 29 0 0,-2 3-1 0 0,2-4 48 0 0,-1 1 1 0 0,0 2 0 0 0,1-4-64 0 0,0 0-17 0 0,1-1 26 0 0,4-19-23 0 0,-3 10-159 0 0,-2 10-18 0 0,0 1 114 0 0,0 2 28 0 0,0 1 21 0 0,0 0 1 0 0,0-1-1 0 0,-1 1 0 0 0,1-1 1 0 0,-2 6-1 0 0,2-8-5 0 0,0-1-2 0 0,0 1 1 0 0,0-1 0 0 0,0 0-1 0 0,0 0 1 0 0,0 1 0 0 0,0-1-1 0 0,0 0 1 0 0,-1 0 0 0 0,1 0-1 0 0,0 1 1 0 0,0-1-1 0 0,0 0 1 0 0,0 0 0 0 0,0 0-1 0 0,0 1 1 0 0,0-1 0 0 0,-1 0-1 0 0,1 0-3 0 0,0 0 0 0 0,0 0 0 0 0,0 0 0 0 0,0 0 0 0 0,0 0 0 0 0,0 0 0 0 0,0 0 0 0 0,0 0 0 0 0,0 0 0 0 0,0 0 0 0 0,0 0-1 0 0,0 0 1 0 0,0 0 0 0 0,0 0 0 0 0,-1 0 0 0 0,1 0 0 0 0,0 0 0 0 0,0 0 0 0 0,0 0 0 0 0,0 0 0 0 0,0 0 0 0 0,0 0 0 0 0,0 0 0 0 0,0 0-1 0 0,0 0 1 0 0,0 0 0 0 0,0 0 0 0 0,0 0 0 0 0,0 0 0 0 0,0 0 0 0 0,0 0 0 0 0,0 0 0 0 0,-1-2 106 0 0,1 1-99 0 0,0 0 0 0 0,-1 0-1 0 0,1 0 1 0 0,0 0-1 0 0,0-1 1 0 0,0-6-43 0 0,0 6 62 0 0,0-4 0 0 0,0 1 0 0 0,2-11 0 0 0,-2 15-27 0 0,0 1 0 0 0,0-1-1 0 0,1 0 1 0 0,-1 1 0 0 0,0-1 0 0 0,0 0 0 0 0,0 1 0 0 0,1-1 0 0 0,-1 0 0 0 0,0 1-8 0 0,0 0 0 0 0,0 0 0 0 0,0 0 0 0 0,0 0 0 0 0,0 0 0 0 0,1 0 0 0 0,-1 0 0 0 0,0-1 0 0 0,0 1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0,1 0 0 0 0,-1 0 0 0 0,0 0 0 0 0,0 0 0 0 0,0 1 0 0 0,0-1 0 0 0,0 0 0 0 0,0 0 0 0 0,0 0 0 0 0,0 0 0 0 0,0 0 0 0 0,0 0 0 0 0,0 0 0 0 0,0 0 0 0 0,0 0 0 0 0,0 0 0 0 0,0 2-80 0 0,0 0 96 0 0,0-2-1 0 0,0 2 1 0 0,0-2-1 0 0,0 2 0 0 0,0-1 1 0 0,0 0-1 0 0,-1 1 1 0 0,-2 8 36 0 0,3-10-47 0 0,-2 4 70 0 0,-2 5 1 0 0,2-6-43 0 0,-2 5 0 0 0,4-7 0 0 0,-1-2 26 0 0,2-6-150 0 0,2-8 0 0 0,0 3-165 0 0,-2 3 140 0 0,-1 6 104 0 0,1-1 1 0 0,0 0 0 0 0,1-4 0 0 0,-1 7-37 0 0,-1 1 52 0 0,0 0 1 0 0,0 0 0 0 0,0 0 0 0 0,0 0 0 0 0,0 0-1 0 0,0 0 1 0 0,0 0 0 0 0,0 0 0 0 0,0 0 0 0 0,0 0-1 0 0,0 0 1 0 0,0 0 0 0 0,0 0 0 0 0,0 0 0 0 0,0 0 0 0 0,0 0-1 0 0,0 0 1 0 0,0 0 0 0 0,0 0 0 0 0,0 0 0 0 0,0 0-1 0 0,0 0 1 0 0,0 0 0 0 0,0 0 0 0 0,0 0 0 0 0,0 0-1 0 0,0 0 1 0 0,0 0 0 0 0,0 0 0 0 0,0 0 0 0 0,0 0 9 0 0,0 0 0 0 0,0 0 0 0 0,0 0 0 0 0,0 0 0 0 0,0 0 0 0 0,0 0 0 0 0,0 0 0 0 0,0 1 0 0 0,0-1 0 0 0,0 0 0 0 0,0 0 0 0 0,0 0 0 0 0,0 0 0 0 0,0 0 0 0 0,0 0 0 0 0,0 2 30 0 0,0-1 0 0 0,0 0-1 0 0,0 0 1 0 0,0 0-1 0 0,0 0 1 0 0,-1 2-1 0 0,-3 7 56 0 0,4-9-85 0 0,-2 3 44 0 0,0 0 0 0 0,-4 6 0 0 0,6-10-28 0 0,-1 1-1 0 0,1 0 0 0 0,0-1 0 0 0,-1 1 0 0 0,1-1 1 0 0,-1 1-1 0 0,1-1 0 0 0,0 0 0 0 0,-1 1 0 0 0,0 0 1 0 0,1-1-21 0 0,0 0 1 0 0,0 0-1 0 0,0 0 1 0 0,0 0 0 0 0,0 0-1 0 0,-1 0 1 0 0,1 0 0 0 0,0 0-1 0 0,0 0 1 0 0,0 0-1 0 0,0 0 1 0 0,0 0 0 0 0,0 0-1 0 0,0 0 1 0 0,0 0 0 0 0,0 0-1 0 0,0 0 1 0 0,0 0 0 0 0,0 0-1 0 0,0 0 1 0 0,0 0-1 0 0,0 0 1 0 0,0 0 0 0 0,0 0-1 0 0,-1 0 1 0 0,1-1 0 0 0,0 1-4 0 0,0 0 0 0 0,0 0 1 0 0,0 0-1 0 0,0 0 0 0 0,0-1 1 0 0,0 1-1 0 0,0 0 1 0 0,0 0-1 0 0,0 0 0 0 0,0 0 1 0 0,0-1-1 0 0,0 0-2 0 0,0 0-1 0 0,0-1 1 0 0,0 1-1 0 0,0 0 1 0 0,1 0-1 0 0,0-3 1 0 0,-1 3-8 0 0,4-13-206 0 0,0 1 1 0 0,6-13-1 0 0,-9 24 181 0 0,-1 2 28 0 0,0 0 0 0 0,0-1-1 0 0,1 1 1 0 0,-1-1 0 0 0,0 1 0 0 0,0 0 36 0 0,0 1 0 0 0,-1 0 0 0 0,1-1 0 0 0,0 1 0 0 0,0 0 0 0 0,-1 1 0 0 0,0 0 1 0 0,-9 32-52 0 0,6-21 159 0 0,-4 11 276 0 0,8-23-270 0 0,-1-1-88 0 0,2-2 3 0 0,2-8-14 0 0,-1 3-99 0 0,9-34-214 0 0,-4 13-2 0 0,-6 25 253 0 0,-1 2-24 0 0,-1 2 78 0 0,0 1 54 0 0,-2 16 153 0 0,-2 4-23 0 0,-1-3-231 0 0,2-4 626 0 0,5-20-401 0 0,5-14-240 0 0,2-4-147 0 0,-7 18 21 0 0,1-1-1 0 0,0-6 1 0 0,-2 9 108 0 0,1 0 1 0 0,-1-3-1 0 0,0 6 44 0 0,0 0-1 0 0,0 0 0 0 0,0 0 1 0 0,0 0-1 0 0,0 0 1 0 0,0 0-1 0 0,0 0 0 0 0,0 0 1 0 0,0 0-1 0 0,0 0 1 0 0,0 0-1 0 0,0 0 0 0 0,0 0 1 0 0,0 0-1 0 0,0 0 1 0 0,0 0-1 0 0,0-1 0 0 0,0 1 1 0 0,0 0-1 0 0,0 0 0 0 0,0 0 1 0 0,0 0-1 0 0,0 0 1 0 0,0 0-1 0 0,0 0 0 0 0,0 0 1 0 0,0 0-1 0 0,0 0 1 0 0,0 0-1 0 0,0 0 0 0 0,0 0 1 0 0,0 0-1 0 0,0 0 1 0 0,0 0-1 0 0,0 0 0 0 0,0 0 1 0 0,0 0-1 0 0,0 0 0 0 0,0 0 1 0 0,0 0-1 0 0,0 0 1 0 0,0 0-1 0 0,0 0 0 0 0,0 0 1 0 0,0 0-1 0 0,0 0 1 0 0,0 0-1 0 0,0 1 15 0 0,1 1-47 0 0,0 0 33 0 0,-1-1 0 0 0,0 1-1 0 0,1-1 1 0 0,-1 0 0 0 0,0 1 0 0 0,0 2 0 0 0,0 0-3 0 0,-2 6 0 0 0,-2 10-33 0 0,2-9 43 0 0,2-9 42 0 0,0-2-51 0 0,0 0 0 0 0,0 0 0 0 0,0 0 0 0 0,0 0 0 0 0,0 0 0 0 0,0 0 0 0 0,0 0-1 0 0,0 0 1 0 0,0 0 0 0 0,0 0 0 0 0,0 0 0 0 0,0 0 0 0 0,0 0 0 0 0,0 0 0 0 0,0 0 0 0 0,0 0 0 0 0,0 0 0 0 0,0 0 0 0 0,0 0 0 0 0,0 0 0 0 0,0 0 0 0 0,0 0 0 0 0,0 0-1 0 0,0 0 1 0 0,0 0 0 0 0,0 0 0 0 0,0 0 0 0 0,0 0 0 0 0,0 0 0 0 0,0 0 0 0 0,0 0 0 0 0,0 0 0 0 0,0 0 0 0 0,0 0 0 0 0,0 0 0 0 0,0 0 0 0 0,0 0 0 0 0,0 0-1 0 0,0 0 1 0 0,0 0 0 0 0,0 0 0 0 0,0 0 0 0 0,0 0 0 0 0,0 0 0 0 0,0 0 0 0 0,0 0 0 0 0,0 0 0 0 0,0 0 0 0 0,0 0 0 0 0,0 0 0 0 0,0 0 0 0 0,0 0 0 0 0,0 0 0 0 0,0 0-1 0 0,0 0 1 0 0,0 0 0 0 0,0 0 0 0 0,0 0 0 0 0,0 0 0 0 0,0 0 0 0 0,0 0 0 0 0,0 0 0 0 0,0 0 0 0 0,0 0 0 0 0,0 0 0 0 0,0 0 0 0 0,1 0 16 0 0,-1-1 1 0 0,0 1-1 0 0,0 0 1 0 0,0 0-1 0 0,0-1 1 0 0,0 1-1 0 0,3-10-10 0 0,-1 1 0 0 0,-1 0-1 0 0,2-18 1 0 0,-3 25-29 0 0,0-1-23 0 0,1-3 0 0 0,-1 6 41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1-33 0 0,0-1 28 0 0,1 0 10 0 0,-1 1 0 0 0,0-1 0 0 0,0 1 0 0 0,1-1 0 0 0,-1 1 0 0 0,0 0 0 0 0,0-1-1 0 0,0 1 1 0 0,0-1 0 0 0,0 2 0 0 0,0 1 4 0 0,0 2 0 0 0,0-4-6 0 0,0 1 37 0 0,0 0-1 0 0,0 0 1 0 0,-1 1 0 0 0,1-1 0 0 0,-1 0-1 0 0,0 0 1 0 0,1 1 0 0 0,-2 1-1 0 0,1-2 63 0 0,0 0-1 0 0,0 3 0 0 0,2-10 20 0 0,2-10-436 0 0,0-1-243 0 0,-3 13 514 0 0,0 0 0 0 0,0 0 0 0 0,0-4 0 0 0,0 6 9 0 0,0 0 0 0 0,-1-1-1 0 0,1 1 21 0 0,0 1 16 0 0,0 0 0 0 0,0 0 1 0 0,0 0-1 0 0,0 0 0 0 0,0 0 0 0 0,0 0 0 0 0,0-1 0 0 0,0 1 0 0 0,0 0 0 0 0,0 0 0 0 0,0 0 0 0 0,0 0 0 0 0,0 0 0 0 0,0 0 0 0 0,0 0 0 0 0,0 0 0 0 0,0 0 1 0 0,0 0-1 0 0,0 0 0 0 0,0 0 0 0 0,0 0 0 0 0,0 0 0 0 0,0 0 0 0 0,0 0 0 0 0,0 0 0 0 0,0 0 0 0 0,0 0 0 0 0,0 0 0 0 0,0 0 0 0 0,0 0 0 0 0,0 0 1 0 0,0 0-1 0 0,2-1-11 0 0,-2 1 23 0 0,0 0-1 0 0,0 0 0 0 0,0 0 0 0 0,0 0 0 0 0,0 0 0 0 0,0 0 0 0 0,0 0 0 0 0,1 0 0 0 0,-1 0 0 0 0,0 0 0 0 0,0 0 0 0 0,0-1-1 0 0,0 1 0 0 0,0 0 0 0 0,0-1 0 0 0,0 1 0 0 0,0 0 0 0 0,0-1 0 0 0,0 0 0 0 0,0-1-57 0 0,0 2 46 0 0,0 0 0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0,0-1 1 0 0,0 1-1 0 0,0 0 1 0 0,0 0-1 0 0,0 0 1 0 0,0 0-1 0 0,1 2 45 0 0,-1-1-26 0 0,0 1 0 0 0,0 3 0 0 0,0 4 6 0 0,0-7-27 0 0,-4 38 242 0 0,3-35-240 0 0,1 6 4 0 0,0-8-20 0 0,-1-2 149 0 0,1-1-126 0 0,0 0 0 0 0,0 0 0 0 0,0 0 0 0 0,0 0 0 0 0,0 0 0 0 0,0 0 0 0 0,0 0 0 0 0,0 0 0 0 0,0 0 0 0 0,0 0 0 0 0,0 0 1 0 0,0 0-1 0 0,0 0 0 0 0,0 0 0 0 0,0 0 0 0 0,0 0 0 0 0,0 0 0 0 0,0 0 0 0 0,0 0 0 0 0,0 0 0 0 0,0 0 0 0 0,0 0 0 0 0,0 0 0 0 0,0 0 0 0 0,0 0 0 0 0,0 0 0 0 0,0 0 0 0 0,0 0 0 0 0,0 0 0 0 0,0 0 0 0 0,0 0 0 0 0,0 0 0 0 0,0 0 1 0 0,0 0-1 0 0,0 0 0 0 0,0 0 0 0 0,0 0 0 0 0,0-2 61 0 0,-1-1-2 0 0,1 1 1 0 0,0-5-1 0 0,0 6-70 0 0,0-6-90 0 0,0 0 1 0 0,1 0 0 0 0,1-8-1 0 0,-2 13 67 0 0,0 2 12 0 0,0-1 0 0 0,0 1 0 0 0,0-1 1 0 0,1 1-1 0 0,-1-1 0 0 0,0 1 1 0 0,0-1-1 0 0,0 1 17 0 0,0 0 0 0 0,0 0 0 0 0,0 0 0 0 0,0 0 0 0 0,0 0 0 0 0,0 0 0 0 0,0 0 0 0 0,1 0 0 0 0,-1 0 0 0 0,0 0 0 0 0,0 0 0 0 0,0 0 0 0 0,0 0 0 0 0,0 0 0 0 0,0 0 0 0 0,0 0 1 0 0,0 0-1 0 0,0 0 0 0 0,0 0 0 0 0,0 0 0 0 0,0 0 0 0 0,0-1 0 0 0,0 1 0 0 0,0 0 0 0 0,0 0 0 0 0,0 0 0 0 0,0 0 0 0 0,0 1 0 0 0,0-1 0 0 0,0 0 0 0 0,0 0 0 0 0,0 0 0 0 0,0 0 0 0 0,0 0 0 0 0,0 0 0 0 0,0 0 0 0 0,0 0 0 0 0,0 0 0 0 0,0 0 0 0 0,0 0 1 0 0,0 0-1 0 0,0 0 0 0 0,0 0 0 0 0,0 0 0 0 0,0 0 0 0 0,0 0 0 0 0,0 0 0 0 0,0 0 0 0 0,0 0 0 0 0,0 0 0 0 0,0 0 0 0 0,0 0 0 0 0,0 0 0 0 0,0 0 0 0 0,0 0 0 0 0,0 0 0 0 0,0 0 0 0 0,0 0 0 0 0,0 0 0 0 0,0 0 0 0 0,0 0 0 0 0,0 0 0 0 0,0 1-15 0 0,0 1 16 0 0,1 0 0 0 0,-1 0 0 0 0,0 0 0 0 0,-1 3 0 0 0,-1 8 94 0 0,0 0-4 0 0,-2 6-150 0 0,4-17 69 0 0,0-1 76 0 0,0-1 29 0 0,0-4-16 0 0,0-17 140 0 0,0-13-152 0 0,0 32-97 0 0,0 2 11 0 0,0 0 1 0 0,0 0 0 0 0,0 0-1 0 0,0 0 1 0 0,0 0-1 0 0,0 0 1 0 0,0 0 0 0 0,0 0-1 0 0,0 0 1 0 0,0 0 0 0 0,0 0-1 0 0,0 0 1 0 0,0 0-1 0 0,0 0 1 0 0,0 0 0 0 0,0 0-1 0 0,0 0 1 0 0,0 0-1 0 0,0 0 1 0 0,0 0 0 0 0,0 0-1 0 0,0 0 1 0 0,0 0 0 0 0,0 0-1 0 0,0 0 1 0 0,0 0-1 0 0,0 0 1 0 0,1 0 0 0 0,-1 0-1 0 0,0 0 1 0 0,0 0 0 0 0,0 0-1 0 0,0 0 1 0 0,0 0-1 0 0,0 0 1 0 0,0 0 0 0 0,0 0-1 0 0,0 0 1 0 0,0 0 0 0 0,0 0-1 0 0,0 0 1 0 0,0 0-1 0 0,0 0 1 0 0,0 0 0 0 0,0 0-1 0 0,0 0 1 0 0,0 0-1 0 0,0 0 1 0 0,0 0 0 0 0,0 0-1 0 0,0 0 1 0 0,0 0 0 0 0,0 0-1 0 0,0 0 1 0 0,0 0-1 0 0,0 0 1 0 0,0 0 0 0 0,0 0-1 0 0,0 0 1 0 0,0 0 0 0 0,0 0-1 0 0,0 0 1 0 0,0 0-1 0 0,0 0 1 0 0,0 0 0 0 0,0 0-1 0 0,0 0 1 0 0,0 1-50 0 0,0 3 29 0 0,0-1 0 0 0,1 1 0 0 0,-2 5 0 0 0,-1 11 46 0 0,-1 5-230 0 0,-1-5 251 0 0,3-12-55 0 0,1-2 35 0 0,-3 10 0 0 0,2-14 47 0 0,1-2-69 0 0,0 0-1 0 0,0 0 0 0 0,0 0 0 0 0,0 0 0 0 0,0 0 1 0 0,0 0-1 0 0,0 0 0 0 0,0 0 0 0 0,0 0 1 0 0,0 0-1 0 0,0 0 0 0 0,0 0 0 0 0,0 0 0 0 0,0 0 1 0 0,0 0-1 0 0,0 0 0 0 0,0 0 0 0 0,0 0 0 0 0,0 0 1 0 0,0 0-1 0 0,0 0 0 0 0,0 0 0 0 0,0 0 1 0 0,0 0-1 0 0,0 0 0 0 0,0 0 0 0 0,0 0 0 0 0,-1 0 1 0 0,1 0-1 0 0,0 0 0 0 0,0 0 4 0 0,0-1 1 0 0,0 1-1 0 0,0 0 1 0 0,0 0-1 0 0,0 0 1 0 0,0 0-1 0 0,0 0 0 0 0,0-1 1 0 0,0 1-1 0 0,0 0 1 0 0,0 0-1 0 0,0 0 0 0 0,-1-2 4 0 0,1 0-1 0 0,0 0 1 0 0,0 0-1 0 0,-1 0 1 0 0,2-3-1 0 0,-1 1 46 0 0,0-5-64 0 0,0 5 77 0 0,0 3-80 0 0,0 1 18 0 0,0 0 0 0 0,0 0 0 0 0,0 0 0 0 0,0 0 1 0 0,0 0-1 0 0,0 0 0 0 0,0 0 0 0 0,0 0 0 0 0,0 0 0 0 0,0-1 1 0 0,0 1-1 0 0,0 0 0 0 0,0 0 0 0 0,0 0 0 0 0,0 0 0 0 0,0 0 0 0 0,0 0 1 0 0,0 0-1 0 0,0 0 0 0 0,0 0 0 0 0,0 0 2 0 0,-4 17 35 0 0,4-16-11 0 0,0-1 0 0 0,0 0 1 0 0,0 1-1 0 0,0-1 0 0 0,0 0 0 0 0,-1 1 0 0 0,1-1-25 0 0,0 0-1 0 0,0 0 1 0 0,0 0 0 0 0,0 0 0 0 0,0 0 0 0 0,0 0 0 0 0,0 0-1 0 0,0 0 1 0 0,0 0 0 0 0,0 0 0 0 0,0 0 0 0 0,0 0 0 0 0,0 0 0 0 0,0 0-1 0 0,0 0 1 0 0,-1 0 0 0 0,1 0 0 0 0,0 0 0 0 0,0 0 0 0 0,0 0-1 0 0,0 0 1 0 0,0 0 0 0 0,0 0 0 0 0,0 0 0 0 0,0 0 0 0 0,0 0-1 0 0,0 0 1 0 0,0 0 0 0 0,0 0 0 0 0,0 0 0 0 0,0 0 0 0 0,0 0-1 0 0,0 0 1 0 0,0 0 0 0 0,0 0 0 0 0,-1 0 0 0 0,1 0 0 0 0,0-1 0 0 0,-1 1 0 0 0,1-1 0 0 0,-1 0 1 0 0,1 0-1 0 0,-1 1 0 0 0,1-1 0 0 0,0 0 0 0 0,-1-1 1 0 0,0 1-22 0 0,1 0 18 0 0,0 1 0 0 0,0 0 0 0 0,0-1 0 0 0,-1 1 0 0 0,1 0-1 0 0,0-1 1 0 0,0 1 0 0 0,-1 0 0 0 0,1-1 0 0 0,0 1 0 0 0,0 0 0 0 0,-1 0 0 0 0,1-1 0 0 0,0 1 0 0 0,-1 0 0 0 0,1 0-8 0 0,0 0 1 0 0,0 0-1 0 0,0 0 0 0 0,0 0 1 0 0,0 0-1 0 0,0 0 1 0 0,0 0-1 0 0,0 0 1 0 0,0 0-1 0 0,0 0 0 0 0,0 0 1 0 0,0 0-1 0 0,0 0 1 0 0,0 0-1 0 0,0 0 1 0 0,0 0-1 0 0,0 0 0 0 0,0 0 1 0 0,0 0-1 0 0,0 0 1 0 0,0 0-1 0 0,0 0 1 0 0,0 0-1 0 0,0 0 0 0 0,0 0 1 0 0,0 0-1 0 0,0 0 1 0 0,0 0-1 0 0,0 0 1 0 0,0 0-1 0 0,0 0 0 0 0,0 0 1 0 0,0 0-1 0 0,0 0 1 0 0,0 0-1 0 0,0 0 0 0 0,0 0 1 0 0,0 1-1 0 0,0-1 1 0 0,0 0-1 0 0,0 0 1 0 0,0 0-1 0 0,0 0 0 0 0,0 0 1 0 0,0 0-1 0 0,0 0 1 0 0,0 0-1 0 0,0 0 1 0 0,0 0-1 0 0,0 0 0 0 0,0 0 1 0 0,0 0-1 0 0,0 0 1 0 0,0 0-1 0 0,0 0 1 0 0,0 0-2 0 0,0 0 0 0 0,0 0 1 0 0,0 0-1 0 0,1 0 0 0 0,-1 0 1 0 0,0 0-1 0 0,0 0 0 0 0,0 0 1 0 0,0 0-1 0 0,1 0 0 0 0,-1 0 1 0 0,0 0-1 0 0,0 0 0 0 0,3-1-14 0 0,-2 1 3 0 0,-1-1 1 0 0,1 1-1 0 0,1-2 0 0 0,-2 1-3 0 0,1 1 0 0 0,-1-1 0 0 0,1 1 0 0 0,0 0 0 0 0,-1-1-1 0 0,1 1 1 0 0,0-1 0 0 0,-1 1 19 0 0,0 0 0 0 0,0 0-1 0 0,0 0 1 0 0,0 0-1 0 0,0 0 1 0 0,0 0-1 0 0,0 0 1 0 0,0 0 0 0 0,0 0-1 0 0,0 0 1 0 0,0 0-1 0 0,0 0 1 0 0,0 0 0 0 0,0 0-1 0 0,0 0 1 0 0,0 0-1 0 0,0 0 1 0 0,0 0-1 0 0,0 0 1 0 0,0 0 0 0 0,0 0-1 0 0,0 0 1 0 0,0 0-1 0 0,0 0 1 0 0,0 0 0 0 0,0 0-1 0 0,0 0 1 0 0,0 0-1 0 0,0 0 1 0 0,0 0-1 0 0,0 0 1 0 0,0 0 0 0 0,0 0-1 0 0,0 0 1 0 0,0 0-1 0 0,0 0 1 0 0,1 0 0 0 0,-1 0-1 0 0,0 0 1 0 0,0 0-1 0 0,0 0 1 0 0,0 0 0 0 0,0 0-1 0 0,0 0 1 0 0,0 0-1 0 0,0 0 1 0 0,0 0-1 0 0,0 0 1 0 0,0 0 0 0 0,0 0-1 0 0,0 0 1 0 0,0 0-1 0 0,0 0 1 0 0,0 0 0 0 0,0 0-1 0 0,0 0 1 0 0,0 0-1 0 0,0 0 1 0 0,0 0-1 0 0,0 0 1 0 0,0 0 0 0 0,0 0-1 0 0,0 0 1 0 0,-1 0-1 0 0,1 0 1 0 0,0 1 5 0 0,0-1-1 0 0,0 1 1 0 0,0-1 0 0 0,0 0-1 0 0,0 1 1 0 0,0-1 0 0 0,0 0-1 0 0,-1 1 1 0 0,1-1 0 0 0,-3 4 81 0 0,3-3-39 0 0,-2 1-31 0 0,1 0-1 0 0,0-1 1 0 0,-3 2-1 0 0,4-2 14 0 0,-1 0 0 0 0,0-1 0 0 0,0 1 0 0 0,0-1 0 0 0,0 1 0 0 0,0-1-1 0 0,-1 1 1 0 0,0-1 27 0 0,-1 1-1 0 0,3-1-47 0 0,0 0 0 0 0,0 0 0 0 0,-1 0 1 0 0,1 0-1 0 0,0 0 0 0 0,-1 0 0 0 0,1 0 0 0 0,0-1 1 0 0,0 1-1 0 0,-1 0 0 0 0,1 0 0 0 0,0 0-10 0 0,0 0 0 0 0,0 0 0 0 0,0 0 0 0 0,0 0 0 0 0,0 0 0 0 0,0 0 0 0 0,0 0 0 0 0,0 0 0 0 0,0 0 0 0 0,0 0 0 0 0,0 0 0 0 0,0 0 0 0 0,-1 0 0 0 0,1 0 0 0 0,0 0 0 0 0,0 0 0 0 0,0 0 0 0 0,0 0 0 0 0,0 0 0 0 0,0 0 0 0 0,0-1 0 0 0,0 1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0,1 0-33 0 0,0-1 28 0 0,4 0-145 0 0,-3 1 46 0 0,4-3 1 0 0,-2 1 119 0 0,1 0 14 0 0,-4 2-27 0 0,-1 0 49 0 0,-1 2-13 0 0,0-1-19 0 0,0 0 1 0 0,0-1 0 0 0,1 1 0 0 0,-1 0 0 0 0,0 0-1 0 0,0-1 1 0 0,0 1 0 0 0,0 0 0 0 0,0-1 0 0 0,0 0-1 0 0,0 1 1 0 0,-2 0 0 0 0,2-1 33 0 0,-1 0-25 0 0,1 0 0 0 0,0 0 1 0 0,0 1-1 0 0,-1-1 0 0 0,1-1 0 0 0,-2 1 1 0 0,3 0-24 0 0,0 0-5 0 0,0 0 0 0 0,0 0-1 0 0,0 0 1 0 0,-1 0 0 0 0,1 0 0 0 0,0 0-1 0 0,0 0 1 0 0,0 0 0 0 0,0 0 0 0 0,0 0-1 0 0,0 0 1 0 0,0 0 0 0 0,0 0 0 0 0,0-1-1 0 0,-1 1 1 0 0,1 0 0 0 0,1 0-112 0 0,12-3-157 0 0,-10 3 134 0 0,-2-1 114 0 0,-1 1 22 0 0,1 0 0 0 0,-1 0 0 0 0,0 0 0 0 0,1 0 0 0 0,-1 0 0 0 0,0 0 0 0 0,1 0 0 0 0,0 0 0 0 0,-1 0 0 0 0,0 0 1 0 0,0 0-1 0 0,0 0 1 0 0,0 0-1 0 0,0 0 1 0 0,0 0-1 0 0,0 0 0 0 0,0 0 1 0 0,0 1-1 0 0,0-1 1 0 0,0 0-1 0 0,0 0 1 0 0,0 0-1 0 0,0 0 1 0 0,0 0-1 0 0,0 0 0 0 0,0 0 1 0 0,0 0-1 0 0,0 0 1 0 0,0 0-1 0 0,0 0 1 0 0,0 0-1 0 0,0 0 0 0 0,0 0 1 0 0,0 0-1 0 0,0 1 1 0 0,0-1-1 0 0,0 0 1 0 0,0 0-1 0 0,0 0 0 0 0,0 0 1 0 0,0 0-1 0 0,0 0 1 0 0,0 0-1 0 0,0 0 1 0 0,-1 3 78 0 0,1-3-74 0 0,-1 0 1 0 0,1 1-1 0 0,0 0 1 0 0,-1-1-1 0 0,1 0 0 0 0,-1 1 1 0 0,-3 2 116 0 0,3-3-112 0 0,1 0 6 0 0,0 0 1 0 0,0 0-1 0 0,-1 1 0 0 0,1-1 0 0 0,0 0 0 0 0,0 0 1 0 0,0 0-1 0 0,-1 0 0 0 0,1 0 0 0 0,0 0 0 0 0,0 0 1 0 0,-1 0-1 0 0,1 0 0 0 0,0 0-16 0 0,0 0 0 0 0,0 0 0 0 0,0 0 0 0 0,0 0 0 0 0,0 0 0 0 0,0 0 0 0 0,0 0 0 0 0,0 0 0 0 0,0 0 0 0 0,0 0 1 0 0,0 0-1 0 0,0 0 0 0 0,0 0 0 0 0,0 0 0 0 0,-1 0 0 0 0,1 0 0 0 0,0 0 0 0 0,0-1 0 0 0,0 1 0 0 0,0 0 0 0 0,0 0 0 0 0,0 0 0 0 0,0 0 0 0 0,0 0 0 0 0,0 0 0 0 0,0 0 0 0 0,0 0 0 0 0,0 0 0 0 0,0 0 0 0 0,0 0 1 0 0,0 0-1 0 0,0 0 0 0 0,0 0 0 0 0,0 0 0 0 0,0 0 0 0 0,0 0 0 0 0,0 0 0 0 0,0 0 0 0 0,0 0 0 0 0,1-2-46 0 0,-1 2 26 0 0,1-1 0 0 0,-1 1-1 0 0,0-1 1 0 0,1 1 0 0 0,-1 0-1 0 0,0 0 1 0 0,1-1 0 0 0,-1 1-1 0 0,1 0 1 0 0,-1 0 0 0 0,1 0-1 0 0,-1-1 1 0 0,0 1 0 0 0,1 0-1 0 0,0 0 4 0 0,0 0 1 0 0,-1 0-1 0 0,1 0 0 0 0,-1 0 0 0 0,1 0 0 0 0,-1 0 0 0 0,1 0 1 0 0,-1 0-1 0 0,1 0 0 0 0,-1 1 0 0 0,2-1 0 0 0,-2 1 26 0 0,1-1 0 0 0,-1 0 0 0 0,1 1 0 0 0,0 0-8 0 0,0 0-11 0 0,-1-1 11 0 0,0 0 0 0 0,0 0 0 0 0,0 0 1 0 0,0 0-1 0 0,0 0 0 0 0,0 0 0 0 0,0 0 0 0 0,0 0 0 0 0,0 0 1 0 0,0 0-1 0 0,0 0 0 0 0,0 0 0 0 0,0 0 0 0 0,0 0 0 0 0,0 0 1 0 0,0 0-1 0 0,0 0 0 0 0,0 0 0 0 0,0 0 0 0 0,0 0 0 0 0,0 0 1 0 0,0 0-1 0 0,0 0 0 0 0,0 0 0 0 0,0 0 0 0 0,0 0 0 0 0,0 0 1 0 0,0 0-1 0 0,0 0 0 0 0,0 0 0 0 0,0 0 0 0 0,0 0 0 0 0,0 0 1 0 0,0 0-1 0 0,0 0 0 0 0,0 0 0 0 0,0 0 0 0 0,0 0 0 0 0,0 0 1 0 0,0 0-1 0 0,0 0 0 0 0,0 0 0 0 0,0 0 0 0 0,0 0 0 0 0,0 0 1 0 0,0 0-1 0 0,0 0 0 0 0,0 0 0 0 0,0 0 0 0 0,0 0 0 0 0,0 0 1 0 0,0 0-1 0 0,0 0 0 0 0,0 0 0 0 0,0 0 0 0 0,0 0 0 0 0,0 0 1 0 0,0 0-1 0 0,0 0 0 0 0,0 0 0 0 0,0 0 0 0 0,0 0 0 0 0,-2 0 203 0 0,2 0-233 0 0,-5-2 100 0 0,7 1-379 0 0,-1 2 314 0 0,-1-1 0 0 0,0 0 1 0 0,1 0-1 0 0,-1 0 0 0 0,0 0 0 0 0,1 1 0 0 0,-1-1 1 0 0,0 0-1 0 0,1 0 0 0 0,-1 0 0 0 0,0 1 0 0 0,1 0-32 0 0,-1-1 221 0 0,-1 0-108 0 0,0 0-41 0 0,0 0-48 0 0,1 0-1 0 0,0-1 1 0 0,-1 1-1 0 0,1 0 1 0 0,-1 0-1 0 0,1 0 1 0 0,-1-1-1 0 0,1 1 0 0 0,0 0-1 0 0,0 0 1 0 0,0 0 0 0 0,0 0-1 0 0,0 0 1 0 0,0 0 0 0 0,0 0 0 0 0,0 0-1 0 0,0 0 1 0 0,0 0 0 0 0,0 0-1 0 0,0 0 1 0 0,0 0 0 0 0,0 0-1 0 0,0 0 1 0 0,0 0 0 0 0,0 0-1 0 0,0 0 1 0 0,0 0 0 0 0,0 0 0 0 0,0 0-1 0 0,0 0 1 0 0,0 0 0 0 0,0 0-1 0 0,0 0 1 0 0,0 0 0 0 0,0 0-1 0 0,0 0 1 0 0,0 0 0 0 0,0 0-1 0 0,0 0 1 0 0,0 0-51 0 0,0 0 50 0 0,0 0 1 0 0,0 0-1 0 0,0 0 0 0 0,0 0 0 0 0,0 0 0 0 0,0 0 0 0 0,0 0 0 0 0,0 1 0 0 0,0-1 1 0 0,0 0-1 0 0,0 0 0 0 0,0 0 0 0 0,0 0 0 0 0,0 0 0 0 0,0 0 0 0 0,1 0 0 0 0,-1 0 1 0 0,0 0-1 0 0,0 1 0 0 0,2 0 0 0 0,-1-1-34 0 0,0 0 0 0 0,-1 1 0 0 0,1-1 0 0 0,2 0 0 0 0,2 0 176 0 0,-8 0-30 0 0,0 1-1 0 0,-3 0 1 0 0,3-1-115 0 0,3 0 5 0 0,0 0 0 0 0,0 0 0 0 0,0 0 0 0 0,-1 0 0 0 0,1 0 0 0 0,0 0 0 0 0,0 0 0 0 0,0 0 0 0 0,0 0 0 0 0,0 0-1 0 0,0 0 1 0 0,0-1 0 0 0,0 1 0 0 0,0 0 0 0 0,0 0 0 0 0,0 0 0 0 0,-1-1 81 0 0,1 1-81 0 0,0 0 0 0 0,0 0 0 0 0,0 0 0 0 0,0-1 0 0 0,0 1 0 0 0,0 0 0 0 0,0 0-1 0 0,0 0 1 0 0,0 0 0 0 0,0 0 0 0 0,0 0 0 0 0,0 0 0 0 0,0 0 0 0 0,0 0 0 0 0,0 0-1 0 0,0 0 1 0 0,0 0 0 0 0,0 0 0 0 0,0 0 0 0 0,0 0 0 0 0,0 0 0 0 0,0 0 0 0 0,0 0 0 0 0,0 0-1 0 0,0 0 1 0 0,0 0 0 0 0,0 0 0 0 0,0 0-3 0 0,0 0 0 0 0,0 0 0 0 0,0 0 0 0 0,0 0 0 0 0,0 0 0 0 0,0 0 0 0 0,0 0 0 0 0,0 0 0 0 0,0 0 0 0 0,0 1 0 0 0,0-1 0 0 0,0 0 0 0 0,0 0 0 0 0,0 0 0 0 0,0 0 0 0 0,0 0 0 0 0,0 0 0 0 0,0 0 0 0 0,0 0 0 0 0,0 0-4 0 0,0 0-1 0 0,0 0 0 0 0,0 0 0 0 0,0 1 0 0 0,0-1 0 0 0,0 0 0 0 0,0 0 0 0 0,0 0 0 0 0,0 0 0 0 0,0 0 0 0 0,0 0 0 0 0,0 1 0 0 0,0-1 0 0 0,0 0 1 0 0,0 0-1 0 0,1 0 0 0 0,-1 0 10 0 0,0 0 1 0 0,0 0 0 0 0,0 0 0 0 0,0 0 0 0 0,0 0-1 0 0,0 0 1 0 0,0 0 0 0 0,0 0 0 0 0,0 0-1 0 0,0 0 1 0 0,0 0 0 0 0,0 0 0 0 0,0 0 0 0 0,0 0-1 0 0,0 0 1 0 0,0 0 0 0 0,0 0 0 0 0,0 0 0 0 0,0 0-1 0 0,0 0 1 0 0,0 0 0 0 0,0 0 0 0 0,0 0-1 0 0,1 0 1 0 0,-1 0 0 0 0,0 0 0 0 0,0 0 0 0 0,0 0-1 0 0,0 0 1 0 0,0 0 0 0 0,0 0 0 0 0,0 0 0 0 0,0 0 0 0 0,0 0 0 0 0,0 0-1 0 0,0-1 1 0 0,0 1 0 0 0,0 0 0 0 0,0 0 0 0 0,0-2 67 0 0,0 2 96 0 0,-1 0-140 0 0,0 0 0 0 0,0 0 0 0 0,0 0-1 0 0,0 0 1 0 0,1 0 0 0 0,-1 0 0 0 0,0 0 0 0 0,0-1-1 0 0,0 1 1 0 0,0 0 0 0 0,-1-1 0 0 0,-7-4 7 0 0,10 5-41 0 0,-1 1 0 0 0,1-1 0 0 0,0 0 1 0 0,-1 0-1 0 0,1 0 0 0 0,0 0 0 0 0,-1 0 1 0 0,1 0-1 0 0,0 0 0 0 0,1-1-82 0 0,3-1 0 0 0,-3 2 21 0 0,-2 0 150 0 0,0 0-44 0 0,0 0 26 0 0,-1 1-20 0 0,0 0-1 0 0,0-1 0 0 0,0 1 1 0 0,0-1-1 0 0,0 1 0 0 0,1-1 1 0 0,-1 0-1 0 0,0 1 0 0 0,-2-1 1 0 0,2 0-29 0 0,0 0 1 0 0,0 0 0 0 0,0 0 0 0 0,0 0-1 0 0,-2-1 1 0 0,-4-2 54 0 0,1 0 46 0 0,6 3-86 0 0,-1 0 0 0 0,1 0 0 0 0,-1 0 0 0 0,1 0 0 0 0,-1 0 0 0 0,1 0-31 0 0,0 0 1 0 0,0 0-1 0 0,0 0 1 0 0,0 0-1 0 0,0 0 1 0 0,0 0 0 0 0,0 0-1 0 0,0 0 1 0 0,0 0-1 0 0,0 0 1 0 0,0 0-1 0 0,0 0 1 0 0,0 0-1 0 0,-1 0 1 0 0,1 0-1 0 0,0 0 1 0 0,0 0 0 0 0,0 0-1 0 0,0 0 1 0 0,0 0-1 0 0,0 0 1 0 0,0 0-1 0 0,0 0 1 0 0,0 0-1 0 0,0 0 1 0 0,0 0-1 0 0,0 0 1 0 0,0 0 0 0 0,0 0-1 0 0,0 0 1 0 0,0 0-1 0 0,0 0 1 0 0,0 0-1 0 0,0 0 1 0 0,0 0-1 0 0,0 1-5 0 0,0-1-1 0 0,0 0 1 0 0,0 0-1 0 0,0 0 1 0 0,0 0-1 0 0,0 0 1 0 0,0 0-1 0 0,0 0 1 0 0,0 0-1 0 0,0 0 1 0 0,0 0-1 0 0,1 0 1 0 0,-1 0-1 0 0,0 0 1 0 0,0 0-1 0 0,0 0 1 0 0,0 0-1 0 0,0 1 1 0 0,0-1-1 0 0,0 0 1 0 0,0 0-1 0 0,0 0 1 0 0,1 0-28 0 0,0 0 1 0 0,0 0-1 0 0,0 1 0 0 0,0-1 1 0 0,0 0-1 0 0,0 0 1 0 0,0 0-1 0 0,2-1 1 0 0,-2 1 40 0 0,0 0 0 0 0,0-1 1 0 0,0 1-1 0 0,1-1 0 0 0,-1 1-1 0 0,0-1 10 0 0,-1 0 0 0 0,2 1 0 0 0,-1 0 85 0 0,-1-1-2 0 0,-1 2-4 0 0,-1-1-47 0 0,0 1 1 0 0,0 0-1 0 0,0-1 0 0 0,0 0 0 0 0,-3 1 1 0 0,0-1 76 0 0,-5-1 1 0 0,9 1-108 0 0,-2-1-49 0 0,3 1 57 0 0,0 0 0 0 0,0 0 0 0 0,-1 0 0 0 0,1 0 0 0 0,0 0 0 0 0,0 0 0 0 0,0 0 0 0 0,0 1 0 0 0,0-1 0 0 0,-1 0 0 0 0,1 0 0 0 0,0 0 0 0 0,0 0 0 0 0,0 0 0 0 0,0 0 0 0 0,0 0-29 0 0,0 0-1 0 0,0 0 1 0 0,0 0 0 0 0,0 0-1 0 0,-1 0 1 0 0,1 0-1 0 0,0 1 1 0 0,0-1 0 0 0,0 0-1 0 0,0 0 1 0 0,0 0 0 0 0,0 0-1 0 0,0 0 1 0 0,0 0 0 0 0,0 0-1 0 0,0 0 1 0 0,0 0 0 0 0,0 0-1 0 0,0 0 1 0 0,0 0-1 0 0,0 1 1 0 0,0-1 0 0 0,0 0-1 0 0,0 0 1 0 0,0 0 0 0 0,0 0-1 0 0,0 0 1 0 0,0 0 0 0 0,0 0-1 0 0,0 0 1 0 0,0 0 0 0 0,0 0-1 0 0,0 0 1 0 0,1 0-1 0 0,-1 0 1 0 0,0 0 0 0 0,0 0-1 0 0,0 0 1 0 0,0 1 0 0 0,0-1-30 0 0,0 0 1 0 0,0 0 0 0 0,0 0 0 0 0,1 1 0 0 0,-1-1-1 0 0,0 0 1 0 0,1 0 0 0 0,-1 0 25 0 0,0 0 0 0 0,1 0 1 0 0,-1 0-1 0 0,1 0 0 0 0,-1 1 0 0 0,0-1 1 0 0,1 0-1 0 0,-1-1 0 0 0,0 1 0 0 0,1 0 0 0 0,-1 0 1 0 0,0 0-1 0 0,1 0 0 0 0,-1 0 0 0 0,1 0 1 0 0,0-1 1 0 0,0 0 0 0 0,3-1 1 0 0,-2 0-15 0 0,-2 1 12 0 0,1 1-16 0 0,-1-1-1 0 0,1 1 1 0 0,0-1-1 0 0,1 0 1 0 0,-7 5 303 0 0,4-4-249 0 0,0 1-1 0 0,-1 0 0 0 0,1 0 1 0 0,-1-1-1 0 0,1 1 0 0 0,-1-1 1 0 0,-1 1-1 0 0,-1-1 149 0 0,0 0 1 0 0,-6-1-1 0 0,4 1-25 0 0,6 0-157 0 0,0 0 1 0 0,-1 0-1 0 0,1 0 0 0 0,0 0 0 0 0,0 0 1 0 0,0 0-1 0 0,0 0 0 0 0,0 0 0 0 0,0 0 1 0 0,-1 0-1 0 0,1 0-1 0 0,0 0 1 0 0,0 0-1 0 0,0 0 1 0 0,0 0-1 0 0,0 0 0 0 0,0 0 1 0 0,0 0-1 0 0,0 0 1 0 0,0 0-1 0 0,0 0 0 0 0,0 1 1 0 0,0-1-1 0 0,0 0 1 0 0,0 0-1 0 0,0 0 0 0 0,0 0 1 0 0,0 0-1 0 0,0 0 1 0 0,0 0-1 0 0,0 0 0 0 0,0 0 1 0 0,0 0-1 0 0,0 0 1 0 0,0 0-1 0 0,0 0 0 0 0,0 0 1 0 0,0 0-1 0 0,0 1 1 0 0,0-1-1 0 0,0 0 0 0 0,0 0 1 0 0,0 0-1 0 0,0 0 1 0 0,0 0-1 0 0,0 0 2 0 0,0 0 0 0 0,0 0 0 0 0,0 0 0 0 0,0 0 0 0 0,0 0-1 0 0,0 0 1 0 0,0 0 0 0 0,1 0 0 0 0,-1 0 0 0 0,0 1 0 0 0,0-1 0 0 0,0 0 0 0 0,0 0 0 0 0,0 0 0 0 0,0 0 0 0 0,0 0 0 0 0,0 0-1 0 0,0 0 1 0 0,1 0 0 0 0,-1 0 0 0 0,0 0 0 0 0,0 0 1 0 0,1 0-9 0 0,0 0 1 0 0,-1 0 0 0 0,1 0 0 0 0,-1-1 0 0 0,1 1 0 0 0,1 0-1 0 0,3-3-68 0 0,-1 2 128 0 0,-3 0 43 0 0,-1 1-88 0 0,0 0 0 0 0,0 0 0 0 0,0 0 0 0 0,0 0 0 0 0,0 0 0 0 0,0 0 0 0 0,0 0 0 0 0,0 0 0 0 0,0 0 0 0 0,0 0 1 0 0,0 0-1 0 0,0 0 0 0 0,0 0 0 0 0,0 0 0 0 0,0 0 0 0 0,0 0 0 0 0,0 0 0 0 0,0 0 0 0 0,0 0 0 0 0,0 0 0 0 0,0 0 0 0 0,0 0 0 0 0,0 0 0 0 0,0 0 1 0 0,0 0-1 0 0,0 0 0 0 0,0 0 0 0 0,0 0 0 0 0,0 0 0 0 0,0 0 0 0 0,0 0 0 0 0,0 0 0 0 0,0 0 0 0 0,0 0 0 0 0,0 0 0 0 0,0 0 0 0 0,0 0 1 0 0,0 0-1 0 0,0 0 0 0 0,0 0 0 0 0,0 0 0 0 0,0 0 0 0 0,0 0 0 0 0,-3 0 71 0 0,-11 3 127 0 0,13-2-194 0 0,0-1 0 0 0,1 0 0 0 0,-1 1 0 0 0,-2 0 0 0 0,3 0-20 0 0,-1-1 4 0 0,0 0 7 0 0,1 0 1 0 0,0 0-1 0 0,0 0 1 0 0,0 0-1 0 0,0 0 1 0 0,0 0-1 0 0,0 0 1 0 0,0 0-1 0 0,0 0 1 0 0,0 0-1 0 0,0 0 0 0 0,0 0 1 0 0,0 0-1 0 0,0 0 1 0 0,0 0-1 0 0,0 0 1 0 0,0 0-1 0 0,0 0 1 0 0,0 0-1 0 0,0 0 1 0 0,0 0-1 0 0,0 0 1 0 0,0 0-1 0 0,0 0 1 0 0,0 0-4 0 0,0 0-1 0 0,0 0 1 0 0,0 0 0 0 0,0 0 0 0 0,0 0-1 0 0,0 0 1 0 0,0 0 0 0 0,0 0-1 0 0,0 0 1 0 0,0 0 0 0 0,0 0 0 0 0,0 0-1 0 0,0 0 1 0 0,0 0 0 0 0,0-1-1 0 0,0 1 1 0 0,0 0 0 0 0,0 0 0 0 0,0 0-1 0 0,0 0 1 0 0,0 0 0 0 0,0 0 0 0 0,0 0-1 0 0,0 0 1 0 0,0 0 0 0 0,1 0-1 0 0,0 0-19 0 0,0 0-1 0 0,0 0 1 0 0,0-1 0 0 0,0 1 0 0 0,0-1-1 0 0,1 0 1 0 0,-1 1 35 0 0,1-2 3 0 0,0 1 0 0 0,1-2 0 0 0,-3 3-9 0 0,0 0-1 0 0,0 0 0 0 0,0 0 0 0 0,0 0 0 0 0,0 0 1 0 0,0 0-1 0 0,0 0 0 0 0,0 0 0 0 0,0 0 1 0 0,0 0-1 0 0,0 0 0 0 0,0 0 0 0 0,0 0 0 0 0,0 0 1 0 0,0 0-1 0 0,0 0 0 0 0,0 0 0 0 0,0 0 1 0 0,0 0-1 0 0,0 0 0 0 0,0 0 0 0 0,0 0 0 0 0,0 0 1 0 0,0 0-1 0 0,0 0 0 0 0,0 0 0 0 0,0 0 1 0 0,0 0-1 0 0,0 0 0 0 0,0 0 0 0 0,0 0 0 0 0,0 0 1 0 0,0 0-1 0 0,0 0 0 0 0,0 0 0 0 0,0-1 1 0 0,0 1-1 0 0,0 0 0 0 0,0 0 0 0 0,0 0 0 0 0,0 0 1 0 0,0 0-1 0 0,0 0 0 0 0,0 0 0 0 0,0 0 1 0 0,0 0-1 0 0,0 0 0 0 0,0 0 0 0 0,0 0 0 0 0,0 0 1 0 0,0 0-1 0 0,0 0 0 0 0,0 0 0 0 0,0 0 1 0 0,0 0-1 0 0,0 0 0 0 0,0 0 0 0 0,0 0 0 0 0,0 0 1 0 0,0 0-1 0 0,0 0 0 0 0,0 0 0 0 0,0 0 1 0 0,0 0-1 0 0,0 0 0 0 0,0 0 0 0 0,-1 0 23 0 0,0 0-26 0 0,-16-1 179 0 0,16 1-218 0 0,1 0 37 0 0,0 0 1 0 0,0 0-1 0 0,0 0 1 0 0,0 0-1 0 0,0 0 1 0 0,0 0-1 0 0,0 0 1 0 0,0 0-1 0 0,0 0 1 0 0,0 0-1 0 0,0 0 1 0 0,0 0-1 0 0,0 0 1 0 0,0 0-1 0 0,0 0 1 0 0,0 0-1 0 0,0 0 1 0 0,0 0-1 0 0,0 0 1 0 0,0 0-1 0 0,0 0 1 0 0,0 0 0 0 0,0 0-1 0 0,0 0 1 0 0,0 0-1 0 0,0 0 1 0 0,0 0-1 0 0,0 0 1 0 0,0 1-1 0 0,0-1 1 0 0,0 0-1 0 0,0 0 1 0 0,0 0-1 0 0,0 1-89 0 0,0 1 42 0 0,1 1 37 0 0,-1-3 13 0 0,0 0 0 0 0,0 0 0 0 0,0 0 0 0 0,0 0 1 0 0,0 0-1 0 0,0 0 0 0 0,0 0 0 0 0,0 0 0 0 0,0 0 0 0 0,0 0 0 0 0,0 0 0 0 0,0 0 0 0 0,0 0 0 0 0,0 0 1 0 0,0 0-1 0 0,0 0 0 0 0,0 0 0 0 0,0 1 0 0 0,0-1 0 0 0,0 0 0 0 0,0 0 0 0 0,0 0 0 0 0,0 0 0 0 0,0 0 1 0 0,0 0-1 0 0,0 0 0 0 0,0 0 0 0 0,0 0 0 0 0,0 0 0 0 0,0 0 57 0 0,0 0-53 0 0,0-1 1 0 0,0 1-1 0 0,0 0 0 0 0,0 0 1 0 0,0 0-1 0 0,0 0 1 0 0,0 0-1 0 0,0-1 1 0 0,0 1-1 0 0,0 0 1 0 0,0 0-1 0 0,0 0 0 0 0,0 0 1 0 0,0 0-1 0 0,0-1 1 0 0,0 1-1 0 0,0-1 4 0 0,-1 1-10 0 0,1-7 13 0 0,0 6-17 0 0,0 0 0 0 0,1 1-1 0 0,-1-1 1 0 0,0 0 0 0 0,0 0 0 0 0,0 1 0 0 0,1-2-1 0 0,-1 2 4 0 0,0 0 0 0 0,0 0 1 0 0,0 0-1 0 0,0 0 0 0 0,0 0 0 0 0,0-1 0 0 0,0 1 0 0 0,0 0 0 0 0,0 0 0 0 0,0 0 0 0 0,0 0 0 0 0,0 0 0 0 0,0 0 0 0 0,0 0 1 0 0,0 0-1 0 0,0 0 0 0 0,0 0 0 0 0,0 0 0 0 0,0 0 0 0 0,0 0 0 0 0,0 0 0 0 0,0 1-32 0 0,0 1 33 0 0,0-1 21 0 0,-1 1-1 0 0,1-1 1 0 0,-1 1-1 0 0,1-1 1 0 0,-2 3-1 0 0,-1 1-65 0 0,3-4 4 0 0,0 0 33 0 0,1-2 22 0 0,-1 1-15 0 0,0-1 0 0 0,0 1 1 0 0,0-1 0 0 0,1 1 0 0 0,-1-1 0 0 0,0 1 0 0 0,0-1-1 0 0,0 0 1 0 0,0 1 0 0 0,1-2 0 0 0,-1-5 11 0 0,0 4 16 0 0,0-1 1 0 0,0 3-20 0 0,1 0-1 0 0,-1-1 1 0 0,0-1 0 0 0,0 2-23 0 0,0 1 16 0 0,1 0 0 0 0,-1 0 0 0 0,0 0 0 0 0,0 0 0 0 0,0 0 0 0 0,0 0 0 0 0,0 0 0 0 0,0 0 0 0 0,0 0 0 0 0,0 0 0 0 0,0 0 0 0 0,0 0 0 0 0,0 0 0 0 0,0 0 0 0 0,0 0 0 0 0,0 0 0 0 0,0 0 0 0 0,0 0 0 0 0,0 0 0 0 0,0 0 0 0 0,0 0 0 0 0,0 0 0 0 0,0 0-1 0 0,0 0 1 0 0,0 0 0 0 0,0 0 0 0 0,0 0 0 0 0,0 0 0 0 0,0 0 0 0 0,0 1 0 0 0,0-1 0 0 0,0 0 0 0 0,0 0 0 0 0,0 0 0 0 0,0 0 0 0 0,0 0 0 0 0,0 0 0 0 0,0 0 0 0 0,0 2-12 0 0,0 0 0 0 0,0 0 0 0 0,0 0 0 0 0,-1 0 0 0 0,0 4 0 0 0,1-5 23 0 0,0-1-10 0 0,0 1 0 0 0,0 0-1 0 0,0-1 1 0 0,0 1-1 0 0,-1 0 1 0 0,1-1 0 0 0,0 1-1 0 0,0-1 1 0 0,-1 2-1 0 0,1-2 1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0-1 0 0,0 0 1 0 0,0 0 0 0 0,0 0 0 0 0,0 0 0 0 0,0 0 0 0 0,0 0 0 0 0,0 0 0 0 0,0 0 0 0 0,0 0 0 0 0,0 0 0 0 0,0 0 0 0 0,0 0 0 0 0,0 0 0 0 0,0 0 0 0 0,0 0 0 0 0,0 0 0 0 0,-1 0 0 0 0,1 0 0 0 0,0 0 0 0 0,0-1 28 0 0,0-1-28 0 0,0 0 1 0 0,0 0 0 0 0,0 0-1 0 0,0 1 1 0 0,1-3 0 0 0,2-9-3 0 0,-1 7-19 0 0,-2 3-6 0 0,1-1-1 0 0,-1 3 45 0 0,0 0 0 0 0,0 0 0 0 0,0 0 0 0 0,0 1 0 0 0,0-1 0 0 0,0-1 0 0 0,0 2-19 0 0,0 0 0 0 0,0 0 0 0 0,0 0 0 0 0,0 0 0 0 0,0 0 0 0 0,0 0 1 0 0,0 0-1 0 0,0 0 0 0 0,0 0 0 0 0,0 0 0 0 0,0 0 0 0 0,0 0 0 0 0,0 0 0 0 0,0 0 1 0 0,0 0-1 0 0,0 0 0 0 0,0-1 0 0 0,0 1 0 0 0,0 0 0 0 0,0 0 0 0 0,0 0 0 0 0,0 0 0 0 0,0 0 1 0 0,0 0-1 0 0,0 0 0 0 0,0 0 0 0 0,0 0 0 0 0,0 0 0 0 0,0 0 0 0 0,0 0 0 0 0,0 0 1 0 0,0 0-1 0 0,0 0 4 0 0,0-1 0 0 0,0 1 1 0 0,0-1 0 0 0,1 0-1 0 0,-1 1 1 0 0,0-1 0 0 0,0 0-1 0 0,0 0 1 0 0,1-1-1 0 0,-1-2 9 0 0,0 1-1 0 0,1-1 1 0 0,-1 1-1 0 0,0-1 0 0 0,-1-3 1 0 0,1 5-13 0 0,0 1 0 0 0,0 0 0 0 0,0-1 1 0 0,0 1-1 0 0,1-2 0 0 0,1-7-7 0 0,-1 5 71 0 0,-1 9-128 0 0,-2 15 2 0 0,0 4-30 0 0,2-37 271 0 0,0 3-232 0 0,0 2 14 0 0,1 0-1 0 0,1-11 0 0 0,-1 19 73 0 0,-1 1-24 0 0,0 1-26 0 0,-2 4 136 0 0,0 9 0 0 0,2-2-126 0 0,0-22 79 0 0,-1-7-472 0 0,1 16 383 0 0,1 1 94 0 0,-1 0-77 0 0,0 0 0 0 0,0 0-1 0 0,0 0 1 0 0,0 0 0 0 0,0 0-1 0 0,0 0 1 0 0,0 0 0 0 0,0 0-1 0 0,0 0 1 0 0,0 0 0 0 0,0 0-1 0 0,0 0 1 0 0,0 0 0 0 0,0 1-1 0 0,0-1-7 0 0,0 0-28 0 0,1 1 59 0 0,-1-1 1 0 0,0 1 0 0 0,0-1-1 0 0,0 1 1 0 0,0-1 0 0 0,0 1-1 0 0,0-1 1 0 0,0 1 0 0 0,0 2-9 0 0,0 0 0 0 0,0 0 1 0 0,0-1-1 0 0,-2 6 0 0 0,2-8 59 0 0,0 0-32 0 0,0 0-8 0 0,-1-3-44 0 0,1 0 1 0 0,0 1-1 0 0,0-5 0 0 0,0 2-229 0 0,0 1 230 0 0,0 4 8 0 0,0 0-1 0 0,0 0 1 0 0,0 0 0 0 0,0 0-1 0 0,0 0 1 0 0,0 0 0 0 0,0-1-1 0 0,0 1 1 0 0,0 0 0 0 0,0 0-1 0 0,0 0 1 0 0,0 0 0 0 0,0 0-1 0 0,0 0 1 0 0,0 0 0 0 0,0 0-1 0 0,0 0 1 0 0,0 0-1 0 0,0 0 1 0 0,0 0 0 0 0,0 0-1 0 0,1 0 1 0 0,-1 0 0 0 0,0 0-1 0 0,0 0 1 0 0,0 0 0 0 0,0 0-1 0 0,0 0 1 0 0,0 0 0 0 0,0 0-1 0 0,0 0 1 0 0,0 0 0 0 0,0 0-1 0 0,0 0 1 0 0,0 0 0 0 0,0 0 2 0 0,0 0 1 0 0,0 0 0 0 0,0 0-1 0 0,0 0 1 0 0,0 0 0 0 0,0 0-1 0 0,0 0 1 0 0,0 0 0 0 0,0 0-1 0 0,0 0 1 0 0,0 0 0 0 0,0 0-1 0 0,0 0 1 0 0,0 0 0 0 0,0 0-1 0 0,0 0 1 0 0,0 0 0 0 0,0 0-1 0 0,0 0 1 0 0,0 0 0 0 0,0 0-1 0 0,0 0 1 0 0,1 0 0 0 0,-1 0-1 0 0,0 0 1 0 0,0 0 0 0 0,0 0 0 0 0,0 0-1 0 0,0 0 1 0 0,0 0 0 0 0,0 0-1 0 0,0 0 1 0 0,0 0 0 0 0,0 0-1 0 0,0 0 1 0 0,0 0 0 0 0,0-1-1 0 0,0 1 1 0 0,0 0 0 0 0,0 0-1 0 0,0 0 1 0 0,0 0 0 0 0,0 0-1 0 0,0 0 1 0 0,0 0 0 0 0,0 0-1 0 0,0 0 1 0 0,0 0 0 0 0,0 0-1 0 0,0 0-2 0 0,0-1 0 0 0,0 1 0 0 0,0 0-1 0 0,0 0 1 0 0,0 0 0 0 0,0-1-1 0 0,0 1 1 0 0,0 0 0 0 0,0-1 0 0 0,0 1-1 0 0,0 0 1 0 0,0-1 0 0 0,0 1 15 0 0,0 0 0 0 0,0-1 0 0 0,0 1 0 0 0,0 0 0 0 0,0-1 0 0 0,0 0 0 0 0,0 1-32 0 0,0-2 34 0 0,0 2-20 0 0,0 0 0 0 0,0 0-1 0 0,0 0 1 0 0,0 0 0 0 0,0-1 0 0 0,0 1-1 0 0,0 0 1 0 0,0 0 0 0 0,0 0 0 0 0,1 0-1 0 0,-1 0 1 0 0,0 0 0 0 0,0 0 0 0 0,0 0-1 0 0,0 0 1 0 0,0 0 0 0 0,0 0 0 0 0,0 0-1 0 0,0 0 1 0 0,0 0 0 0 0,0-1 0 0 0,0 1 0 0 0,0 0-1 0 0,0 0 1 0 0,0 0-2 0 0,0 0-25 0 0,0 0 30 0 0,0 1 0 0 0,0-1 0 0 0,0 0 0 0 0,0 0 0 0 0,0 0 0 0 0,0 0 0 0 0,0 0 0 0 0,0 0 0 0 0,0 1 0 0 0,0-1 0 0 0,0 0 0 0 0,0 0 0 0 0,1 1-32 0 0,-1-1 36 0 0,0 0 0 0 0,0 0-1 0 0,0 0 1 0 0,0 0 0 0 0,0 0-1 0 0,0 0 1 0 0,0 0 0 0 0,0 0-1 0 0,0 0 1 0 0,0 0 0 0 0,0 0-1 0 0,0 0 1 0 0,0 0-1 0 0,0 0 1 0 0,0 0 0 0 0,0 0-1 0 0,0 0 1 0 0,0 0 0 0 0,0 0-1 0 0,0 0 1 0 0,0 0 0 0 0,0 0-1 0 0,0 0 1 0 0,0 0 0 0 0,0 0-1 0 0,0 0 1 0 0,0 0-1 0 0,0 0 1 0 0,0 0 0 0 0,0 0-1 0 0,0 0 1 0 0,0 0 0 0 0,0 0-1 0 0,0 0 1 0 0,0 0 0 0 0,0 0-1 0 0,0 0 1 0 0,0 0 0 0 0,0 0-1 0 0,0 0 1 0 0,0 0 0 0 0,0 0-1 0 0,0 0 1 0 0,0 0-1 0 0,0 0 1 0 0,0 0 0 0 0,0 0-1 0 0,0 0 1 0 0,0 0 0 0 0,0 0-1 0 0,0 0 1 0 0,0 0 0 0 0,0 0-1 0 0,0 0 1 0 0,1 0 0 0 0,-1 0-1 0 0,0 0 1 0 0,0 0 0 0 0,0 0-1 0 0,0 0 1 0 0,0 0-1 0 0,0 0 1 0 0,0 0 0 0 0,0 0-1 0 0,0 0 1 0 0,0 0 0 0 0,0 0-1 0 0,-1-5-5 0 0,2 8-121 0 0,-1-3 138 0 0,0 1 0 0 0,0-1 0 0 0,-1 1 0 0 0,1 0 0 0 0,0-1 0 0 0,0 0 0 0 0,0 1 0 0 0,0 0 0 0 0,-1-1 0 0 0,1 0 0 0 0,0 2 0 0 0,-1-2-17 0 0,1 1 0 0 0,0 0 0 0 0,-1-1 0 0 0,1 2 0 0 0,-1 0 61 0 0,1 1 1 0 0,0-1-1 0 0,-1 4 1 0 0,1 8-130 0 0,0-10 65 0 0,0 6-32 0 0,0-10 45 0 0,0 0 0 0 0,0 0 0 0 0,0 0 0 0 0,0 0 1 0 0,0 0-1 0 0,0 1 0 0 0,0-1 0 0 0,0 0 0 0 0,0 0 0 0 0,0 0 0 0 0,0 0 0 0 0,0 0 0 0 0,0 0 1 0 0,0 1-1 0 0,0-1 0 0 0,0 0 0 0 0,0 0 0 0 0,-1 0 16 0 0,1 0-24 0 0,0 0 1 0 0,0 0 0 0 0,0 0 0 0 0,0 0 0 0 0,0 0-1 0 0,0 0 1 0 0,0 0 0 0 0,0 0 0 0 0,0 0-1 0 0,0 0 1 0 0,0 0 0 0 0,0 0 0 0 0,0 0 0 0 0,0 0-1 0 0,0 0 1 0 0,0 0 0 0 0,0 0 0 0 0,0 0 0 0 0,0 0-1 0 0,0 0 1 0 0,0 0 0 0 0,0 0 0 0 0,0 0-1 0 0,0 0 1 0 0,0 0 0 0 0,0 0 0 0 0,0 0 0 0 0,0 0-1 0 0,0 0 1 0 0,0 0 0 0 0,0 0 0 0 0,0 0-1 0 0,0 0 1 0 0,0 0 0 0 0,0 0 0 0 0,0 0 0 0 0,0 0-1 0 0,0 0 1 0 0,0 0 0 0 0,0 0 0 0 0,0 0-1 0 0,0 0 1 0 0,0 0 0 0 0,0 0 0 0 0,0 0 0 0 0,0 0-1 0 0,0 0 1 0 0,0-1-53 0 0,2-3 78 0 0,-1 0-1 0 0,1-8 1 0 0,-2 10 34 0 0,0 2-57 0 0,0 0 1 0 0,0 0 0 0 0,0 0 0 0 0,0 0 0 0 0,0 0 0 0 0,0 0 0 0 0,0 0 0 0 0,0 0 0 0 0,0 0 0 0 0,0 0 0 0 0,0 0 0 0 0,0 0 0 0 0,0 0 0 0 0,0 0 0 0 0,0 0 0 0 0,0 0 0 0 0,0 0 0 0 0,0 0 0 0 0,0 0 0 0 0,0 0-1 0 0,0 0 1 0 0,0 0 0 0 0,0 0 0 0 0,-1 0 0 0 0,1-1 0 0 0,0 1 0 0 0,0 0 0 0 0,0 0 0 0 0,0 0 0 0 0,0 0 0 0 0,0 0 0 0 0,0 0 0 0 0,0 0 0 0 0,0 0 0 0 0,0 0 0 0 0,0 0 0 0 0,0 0-1 0 0,0 0 0 0 0,0 0 1 0 0,0 0-1 0 0,0 0 0 0 0,0 0 1 0 0,0 0-1 0 0,0 1 0 0 0,0-1 1 0 0,0 0-1 0 0,0 0 0 0 0,0 0 1 0 0,0 0-1 0 0,0 0 0 0 0,0 0 1 0 0,0 0-1 0 0,0 0 0 0 0,0 0 1 0 0,0 0-1 0 0,0 0 0 0 0,0 0 1 0 0,0 0-1 0 0,0 0 0 0 0,0 0 1 0 0,0 0-1 0 0,0 0 0 0 0,-1 2-54 0 0,1 2-1 0 0,0-1 35 0 0,0-3 19 0 0,-2 9-104 0 0,1 13 1 0 0,1-14 90 0 0,0-13 89 0 0,-1 3-56 0 0,1-2-21 0 0,0-1-1 0 0,0 1 1 0 0,0-1 0 0 0,0 1-1 0 0,1-1 1 0 0,-1 1 0 0 0,2-7-1 0 0,-1 9-4 0 0,0-2-1 0 0,-1 4 5 0 0,0 0 0 0 0,0 0 1 0 0,0 0-1 0 0,0-1 0 0 0,0 1 0 0 0,0 0 0 0 0,1 0 0 0 0,-1 0 1 0 0,0 0-1 0 0,0 0 0 0 0,0 0 0 0 0,0 0 0 0 0,0 0 0 0 0,0-1 1 0 0,0 1-1 0 0,0 0 0 0 0,0 0 0 0 0,0 0 0 0 0,0 0 1 0 0,0 0-1 0 0,0 0 1 0 0,1 0 0 0 0,-1 0-1 0 0,0 0 1 0 0,0 0-1 0 0,0 0 1 0 0,0 0-1 0 0,0 0 1 0 0,0 0-1 0 0,0 0 1 0 0,0 0 0 0 0,0 0-1 0 0,0 0 1 0 0,0 0-1 0 0,0 0 1 0 0,0 0-1 0 0,0 0 1 0 0,0 0-1 0 0,0 0 1 0 0,0 1 0 0 0,0-1-1 0 0,0 0 1 0 0,0 1-41 0 0,0 1 41 0 0,1 1 1 0 0,-1-1-1 0 0,0 0 0 0 0,-1 3 0 0 0,1-4 1 0 0,-2 20-16 0 0,0 12-54 0 0,2-33 74 0 0,0 12-4 0 0,0-10-16 0 0,0-2 14 0 0,1 0 16 0 0,-1-2 26 0 0,0-14-28 0 0,3-16 0 0 0,-3 32-12 0 0,0-3 25 0 0,0 0 0 0 0,1 0 0 0 0,0-3 0 0 0,0 4-81 0 0,-1 2 55 0 0,0 0 0 0 0,0 0 0 0 0,0 0-1 0 0,0 0 1 0 0,0 0 0 0 0,0 0-1 0 0,0 0 1 0 0,0 0 0 0 0,0 0 0 0 0,0 0-1 0 0,0 0 1 0 0,0 0 0 0 0,0 0 0 0 0,0 0-1 0 0,0 0 1 0 0,0 0 0 0 0,0 0-1 0 0,0 0 1 0 0,0 0 0 0 0,0 0 0 0 0,0 0-1 0 0,0 0 1 0 0,0 0 0 0 0,0 0 0 0 0,0 0-1 0 0,0 0 1 0 0,0 0 0 0 0,0 0-1 0 0,0 0 1 0 0,1 0 0 0 0,-1 0 0 0 0,0 0-1 0 0,0 0 1 0 0,0 0 0 0 0,0 0 0 0 0,0 0-1 0 0,0 0 1 0 0,0 0 0 0 0,0 0-1 0 0,0 0 1 0 0,0 0 0 0 0,0 0 0 0 0,0 0-1 0 0,0 0-6 0 0,0 1-1 0 0,0-1 1 0 0,0 1-1 0 0,0-1 1 0 0,0 0-1 0 0,0 1 1 0 0,1 7 36 0 0,-1 8-1 0 0,0-4-63 0 0,1 15 40 0 0,-1-34-34 0 0,3-40 78 0 0,-3 41-53 0 0,2-9 0 0 0,-1 14 12 0 0,-1 1-1 0 0,0-1 1 0 0,0 0 0 0 0,0 1-8 0 0,0 0 1 0 0,0-1-1 0 0,0 1 0 0 0,0 0 0 0 0,0 0 0 0 0,0 0 1 0 0,0 0-1 0 0,0 0 0 0 0,0 0 0 0 0,1 0 0 0 0,-1 0 0 0 0,0 0 1 0 0,0 0-1 0 0,0 0 0 0 0,0 0 0 0 0,0 0 0 0 0,0 0 1 0 0,0 0-1 0 0,0 0 0 0 0,0 0 0 0 0,0 0 0 0 0,0 0 0 0 0,0 0 1 0 0,0 0-1 0 0,0 0 0 0 0,0 0 0 0 0,0 0-4 0 0,0 0 0 0 0,0 0 0 0 0,0 0 0 0 0,0 0 0 0 0,0 0-1 0 0,0 0 1 0 0,0 0 0 0 0,0 1 0 0 0,0-1 0 0 0,0 0 0 0 0,0 0 0 0 0,0 0-1 0 0,0 0 1 0 0,0 0 0 0 0,0 0 0 0 0,0 0 0 0 0,0 0 0 0 0,0 0 0 0 0,0 3 5 0 0,1 0-1 0 0,-2 5 1 0 0,1-7-5 0 0,-1 23-46 0 0,-1 0 82 0 0,2-1-40 0 0,0-21-2 0 0,0-1 0 0 0,0 1 0 0 0,0-1 0 0 0,1 3 0 0 0,0-3 18 0 0,-1-2-3 0 0,0 1-5 0 0,0 0 0 0 0,0 0 0 0 0,0 0 1 0 0,0-1-1 0 0,0 1 0 0 0,0 0 0 0 0,0-1 0 0 0,0-3 16 0 0,0 1-1 0 0,-1-5 0 0 0,0-3 2 0 0,1 8-13 0 0,0-32 158 0 0,0 32-157 0 0,0 1 1 0 0,1-1-1 0 0,-1 1 1 0 0,1 0-1 0 0,0-3 1 0 0,-1 5-11 0 0,0-1 0 0 0,0 1 0 0 0,0 0 0 0 0,0 0 1 0 0,0 0-1 0 0,0 0 0 0 0,0 0 0 0 0,0-1 1 0 0,0 1-1 0 0,0 0 0 0 0,1 0 0 0 0,-1 0 0 0 0,0 0 3 0 0,0 0-1 0 0,0 0 1 0 0,0 0 0 0 0,0 0-1 0 0,0 0 1 0 0,0 0-1 0 0,0 0 1 0 0,0 0 0 0 0,0 0-1 0 0,0 0 1 0 0,0 0-1 0 0,1 0 1 0 0,-1 0 0 0 0,0 0-1 0 0,0 0 1 0 0,0 0-1 0 0,0 0 1 0 0,0 0-1 0 0,0 0 1 0 0,0 0 0 0 0,0 0-1 0 0,0 0 1 0 0,0 0-1 0 0,0 0 1 0 0,0 0 0 0 0,0 0-1 0 0,0 0 1 0 0,0 0-1 0 0,0 0 1 0 0,0 0-1 0 0,0 0 1 0 0,0 0 0 0 0,1 1-26 0 0,-1 0 0 0 0,0 0 1 0 0,1 0-1 0 0,-1 0 0 0 0,0 0 1 0 0,0 0-1 0 0,1 2 0 0 0,-1 1 66 0 0,1 7-1 0 0,-1 5 81 0 0,0-11-96 0 0,0 10 147 0 0,0-14-154 0 0,0 2 12 0 0,0-3-18 0 0,-1 0 0 0 0,1 1 0 0 0,0-1 0 0 0,0 0 0 0 0,0 0 1 0 0,0 0-1 0 0,0 0 0 0 0,0 0 0 0 0,0 0 0 0 0,0 1 0 0 0,0-1 0 0 0,0 0 0 0 0,0 0 0 0 0,0 0 0 0 0,-1 0 0 0 0,1 0-3 0 0,0 1 0 0 0,0-1 0 0 0,0 0 0 0 0,0 0 0 0 0,0 0 0 0 0,0 0 0 0 0,0 0 0 0 0,0 0 0 0 0,-1 0 0 0 0,1 0 0 0 0,0 0 0 0 0,0 0 0 0 0,0 0 0 0 0,0 0 0 0 0,0 0 0 0 0,0 0 0 0 0,0 0 0 0 0,0 0 0 0 0,0 0 0 0 0,-1-1 0 0 0,1 1-5 0 0,0 0 0 0 0,-1 0-1 0 0,0-1 1 0 0,1 0 4 0 0,-1 0 0 0 0,1 1-1 0 0,-1-1 1 0 0,0 0 0 0 0,1 0 0 0 0,-1 0-1 0 0,1 0 1 0 0,-1-1 0 0 0,0 0 0 0 0,1 1-1 0 0,-1-1 1 0 0,0-4 0 0 0,1 6-15 0 0,0 0-1 0 0,0-1 1 0 0,0 1 0 0 0,0 0-1 0 0,0-1 1 0 0,0 1 0 0 0,0 0-1 0 0,0-1 1 0 0,0 1 2 0 0,0 0 1 0 0,0-1-1 0 0,0 1 1 0 0,0 0-1 0 0,0 0 1 0 0,0 0-1 0 0,0 0 0 0 0,1 0 1 0 0,-1 0-1 0 0,0 0 1 0 0,0-1-1 0 0,0 1 1 0 0,0 0-1 0 0,0 0 1 0 0,0 0-1 0 0,0 0 0 0 0,0 0 1 0 0,1 0-1 0 0,0-1-33 0 0,0 1 1 0 0,0 0-1 0 0,0-1 0 0 0,0 1 0 0 0,2 0 0 0 0,-1 0 11 0 0,6 0-215 0 0,6-1 56 0 0,-11 0 151 0 0,-1 1 34 0 0,0 0 0 0 0,0 0 0 0 0,1 0 0 0 0,-2 0 3 0 0,-1 0-1 0 0,0 0 1 0 0,0 0 0 0 0,1 0-1 0 0,-1 0 1 0 0,0 0 0 0 0,0 1-1 0 0,0-1 1 0 0,1 0 0 0 0,-1 0-1 0 0,0 0 1 0 0,0 0 0 0 0,0 0-1 0 0,0 1 1 0 0,1-1 0 0 0,-1 0-1 0 0,0 0 1 0 0,0 1 0 0 0,0-1-1 0 0,0 0 1 0 0,0 0 0 0 0,1 0 0 0 0,-1 1-1 0 0,0-1 1 0 0,0 0 0 0 0,0 1 0 0 0,0-1-1 0 0,0 0 1 0 0,0 0 0 0 0,0 0-1 0 0,0 1 1 0 0,0-1 0 0 0,0 0 0 0 0,0 1-1 0 0,0-1 1 0 0,0 0 0 0 0,0 0 0 0 0,0 0-1 0 0,-1 1 1 0 0,1 0 4 0 0,0 0 0 0 0,-1-1 1 0 0,1 1-1 0 0,0 0 0 0 0,-1-1 0 0 0,0 1 1 0 0,0 1 19 0 0,-2 1 0 0 0,0 0 89 0 0,0-1 1 0 0,0 1-1 0 0,-5 2 1 0 0,-10 4 285 0 0,14-8-356 0 0,9-5-282 0 0,-4 4 234 0 0,16-13-459 0 0,-14 11 390 0 0,-1 1-1 0 0,1-1 1 0 0,0 1-1 0 0,5-2 1 0 0,-8 3 72 0 0,1 0 0 0 0,0 0 0 0 0,-1 0 0 0 0,1 0 0 0 0,0 0 4 0 0,-1 0-1 0 0,0 0 1 0 0,0 0 0 0 0,0 0 0 0 0,0 0 0 0 0,0 0 0 0 0,0 0 0 0 0,1 0 0 0 0,-1 0 0 0 0,0 0 0 0 0,0 0 0 0 0,0 0-1 0 0,0 0 1 0 0,0 1 0 0 0,0-1 0 0 0,0 0 0 0 0,1 0 0 0 0,-1 0 0 0 0,0 0 0 0 0,0 0 0 0 0,0 0 0 0 0,0 1 0 0 0,0-1-1 0 0,0 0 1 0 0,0 0 5 0 0,0 1 0 0 0,0-1 0 0 0,0 0 0 0 0,0 1 0 0 0,0-1 0 0 0,0 0-1 0 0,0 1 1 0 0,0-1 0 0 0,0 0 0 0 0,0 1 0 0 0,0-1 0 0 0,0 0 0 0 0,0 1-1 0 0,0-1 1 0 0,0 0 0 0 0,0 1 0 0 0,0-1 0 0 0,0 0 0 0 0,0 1 0 0 0,-1 0 12 0 0,1 0 0 0 0,-1-1 1 0 0,1 1-1 0 0,-1 0 0 0 0,1 0 1 0 0,-2 0-1 0 0,1 0 4 0 0,0 0 0 0 0,0 0 1 0 0,0 0-1 0 0,0 0 0 0 0,0-1 0 0 0,0 1 0 0 0,-1 0 1 0 0,-1 0-1 0 0,1-1 47 0 0,1 0 0 0 0,-1 1 0 0 0,0-1 0 0 0,1 0 0 0 0,-1 0 0 0 0,-2-1 0 0 0,2 1-12 0 0,0 0 1 0 0,1-1-1 0 0,-1 1 1 0 0,-2-2-1 0 0,4 2-57 0 0,0 0-1 0 0,-1 0 0 0 0,1 0 0 0 0,0-1 0 0 0,0 1 0 0 0,-1 0 1 0 0,1 0-1 0 0,0-1 0 0 0,0 1 0 0 0,-1 0 0 0 0,1-1-91 0 0,1 1-22 0 0,2-1-67 0 0,1 1 0 0 0,4 0-1 0 0,-1 0-15 0 0,7-2-37 0 0,-6 1 138 0 0,-7 1 94 0 0,2-1-14 0 0,-2 1 14 0 0,-1 0-1 0 0,0 1 1 0 0,0-1 0 0 0,1 0 0 0 0,-1 0 0 0 0,0 0 0 0 0,0 0-1 0 0,1 0 1 0 0,-1 1 0 0 0,0-1 8 0 0,1 0 0 0 0,-1 0 1 0 0,0 0-1 0 0,0 0 0 0 0,0 0 0 0 0,0 0 0 0 0,0 0 1 0 0,0 0-1 0 0,0 0 0 0 0,0 0 0 0 0,0 0 0 0 0,0 0 0 0 0,0 0 1 0 0,0 1-1 0 0,0-1 0 0 0,0 0 0 0 0,0 0 0 0 0,1 0 1 0 0,-1 0-1 0 0,0 0 0 0 0,0 0 0 0 0,0 0 0 0 0,0 1 1 0 0,0-1-1 0 0,0 0 0 0 0,0 0 0 0 0,0 0 0 0 0,0 0 0 0 0,0 0 1 0 0,0 0-1 0 0,0 0 0 0 0,-1 0 0 0 0,1 1 0 0 0,0-1 1 0 0,0 0-1 0 0,0 0 0 0 0,0 0 14 0 0,0 1 1 0 0,-1-1-1 0 0,1 0 1 0 0,0 1-1 0 0,0-1 1 0 0,-1 0-1 0 0,1 0 1 0 0,-1 1-1 0 0,0-1 6 0 0,-2 2 0 0 0,0-1 65 0 0,0 0-1 0 0,0 0 0 0 0,-6 0 1 0 0,-9 0 432 0 0,13-1-394 0 0,4 0-113 0 0,1 0-18 0 0,-1 0 0 0 0,1 0-1 0 0,-1 0 1 0 0,1 0 0 0 0,-1 0-1 0 0,0-1 1 0 0,1 1-71 0 0,1 0-11 0 0,11-4-315 0 0,3-1-61 0 0,3 2 240 0 0,-16 3 228 0 0,0-1-9 0 0,3 1-16 0 0,-4 0 8 0 0,0 0-1 0 0,0 0 0 0 0,-1 0 0 0 0,2 0 0 0 0,-2 0 7 0 0,0 0-1 0 0,1 0 1 0 0,-1 0-1 0 0,0 0 0 0 0,0 0 1 0 0,0 1-1 0 0,0-1 1 0 0,1 0-1 0 0,-1 0 0 0 0,0 0 1 0 0,0 0-1 0 0,0 0 1 0 0,0 0-1 0 0,0 1 0 0 0,1-1 1 0 0,-1 0-1 0 0,0 0 1 0 0,0 1 13 0 0,0-1 0 0 0,0 0 0 0 0,0 0 0 0 0,0 0 0 0 0,0 0 0 0 0,0 0 0 0 0,0 0 0 0 0,0 0 0 0 0,0 1 0 0 0,0-1 0 0 0,0 0 0 0 0,0 0 0 0 0,0 0 0 0 0,0 0 0 0 0,0 0 0 0 0,0 0 0 0 0,0 1 0 0 0,0-1 0 0 0,0 0 0 0 0,0 0 0 0 0,0 0 0 0 0,0 0 0 0 0,0 0 0 0 0,0 0 0 0 0,-1 0 0 0 0,1 0 1 0 0,0 0-1 0 0,0 0 0 0 0,0 1 0 0 0,0-1 0 0 0,-1 0 14 0 0,1 0 0 0 0,0 1 0 0 0,-1-1 0 0 0,1 0 0 0 0,-1 0 0 0 0,0 1 0 0 0,-3 0 98 0 0,4-1-119 0 0,-4 1 114 0 0,1-1 1 0 0,-7 0 0 0 0,-7-2 269 0 0,-4 0 180 0 0,19 2-562 0 0,2 1-62 0 0,0-1-121 0 0,2 0 135 0 0,-1 1 1 0 0,0-1 0 0 0,0 0 0 0 0,0 0-1 0 0,0 0 1 0 0,2 0 0 0 0,-3 0 42 0 0,5-1-201 0 0,0 1 0 0 0,6-3-1 0 0,-5 1 83 0 0,10-3 3 0 0,-12 4 106 0 0,-2 0 93 0 0,-3 2 144 0 0,-3 0-116 0 0,0 0 1 0 0,0-1-1 0 0,0 1 0 0 0,1-1 0 0 0,-1 0 0 0 0,0 0 0 0 0,0 0 1 0 0,0-1-1 0 0,1 0 0 0 0,-7-2 0 0 0,5 1 20 0 0,-7-4 0 0 0,12 6-133 0 0,-2-1 11 0 0,2 0-72 0 0,1 1-104 0 0,24-2-465 0 0,-19 2 523 0 0,0-2 0 0 0,6-1 0 0 0,5-4-25 0 0,-13 6 119 0 0,-3 0 118 0 0,-2 1 96 0 0,-4 1-111 0 0,0 0-1 0 0,0 0 1 0 0,-6-1-1 0 0,-15-3 377 0 0,23 2-393 0 0,1 1 59 0 0,-6-1 0 0 0,7 1-208 0 0,1 0 77 0 0,0 0 0 0 0,0 0 0 0 0,0 0 1 0 0,0 0-1 0 0,0 0 0 0 0,0 0 0 0 0,0 0 0 0 0,0 0 0 0 0,0 0 0 0 0,0 0 0 0 0,0 0 0 0 0,0 0 0 0 0,0 0 0 0 0,0 0 0 0 0,0 0 0 0 0,0 0 0 0 0,0 0 0 0 0,0 0 0 0 0,0 0 0 0 0,0 0 0 0 0,0 0 0 0 0,0 0 1 0 0,0 0-1 0 0,0 0 0 0 0,0 0 0 0 0,0 0 0 0 0,0 0 0 0 0,0 0 0 0 0,0 0 0 0 0,0 0 0 0 0,0 0 0 0 0,0 0 0 0 0,0 0 0 0 0,0 0 0 0 0,0 0 0 0 0,0 0 0 0 0,0 0 0 0 0,0 0 0 0 0,0 0 0 0 0,0 0 0 0 0,0 0 1 0 0,0 0-1 0 0,0 0 0 0 0,0 0 0 0 0,0 0 0 0 0,0 0 0 0 0,0 0 0 0 0,0 0 0 0 0,0 0 0 0 0,0 0 0 0 0,0 0 0 0 0,0 0 0 0 0,0 0 0 0 0,0 0 0 0 0,0 0 0 0 0,0 0 0 0 0,0 0 0 0 0,0 0 0 0 0,0 0 0 0 0,0 0 1 0 0,2 1-227 0 0,-2-1 220 0 0,1 1-44 0 0,1 0 1 0 0,-1-1 0 0 0,1 1-1 0 0,2 0 1 0 0,6-1-235 0 0,-9 0 264 0 0,28 0-344 0 0,-27 0 355 0 0,2-1-18 0 0,-3 1 31 0 0,-1 0-1 0 0,0 0 1 0 0,1 1-1 0 0,-1-1 1 0 0,1 0 0 0 0,0 0-1 0 0,-1 0 2 0 0,0 0 0 0 0,0 0 0 0 0,0 0 0 0 0,0 0 0 0 0,0 1 0 0 0,1-1 0 0 0,-1 0 0 0 0,0 0 0 0 0,0 0-1 0 0,0 0 1 0 0,0 0 0 0 0,0 0 0 0 0,0 0 0 0 0,0 0 0 0 0,0 0 0 0 0,0 0 0 0 0,0 0-1 0 0,0 0 1 0 0,0 0 0 0 0,0 0 0 0 0,0 0 0 0 0,0 0 0 0 0,0 1 0 0 0,0-1 0 0 0,0 0-1 0 0,0 0 1 0 0,0 0 0 0 0,0 0 0 0 0,0 0 0 0 0,0 0 0 0 0,0 0 0 0 0,0 0 0 0 0,0 0-1 0 0,0 0 1 0 0,0 0 0 0 0,0 0 0 0 0,0 0 0 0 0,0 0 0 0 0,0 0 0 0 0,0 0 0 0 0,0 0-1 0 0,0 0 1 0 0,0 0 0 0 0,0 0 0 0 0,0 0 0 0 0,0 0 0 0 0,0 0 0 0 0,0 0 0 0 0,0 0-1 0 0,0 0 1 0 0,0 0 0 0 0,0 0 0 0 0,0 0 0 0 0,0 0 0 0 0,0 0 0 0 0,0 0 0 0 0,0 0-1 0 0,0 0 1 0 0,0 0 0 0 0,0 0 0 0 0,-1 0 41 0 0,0 0 0 0 0,0 1 1 0 0,0-1-1 0 0,0 0 0 0 0,-1-1 0 0 0,2 1-41 0 0,-3 0 23 0 0,1 0 0 0 0,0-1 0 0 0,-1 0 1 0 0,1 1-1 0 0,-3-3 0 0 0,-11-7 297 0 0,11 7-142 0 0,3 2-144 0 0,2 1-39 0 0,0 0 1 0 0,0 0 0 0 0,0 0 0 0 0,0 0-1 0 0,0 0 1 0 0,0 0 0 0 0,0 0 0 0 0,0 0-1 0 0,0 0 1 0 0,0 0 0 0 0,0 0 0 0 0,0 0-1 0 0,0 0 1 0 0,0 0 0 0 0,0 0 0 0 0,0 0-1 0 0,0 0 1 0 0,0 0 0 0 0,0 0 0 0 0,0 0-1 0 0,0 0 1 0 0,0 0 0 0 0,0 0 0 0 0,0 0-1 0 0,0 0-9 0 0,0 0 0 0 0,0 1-1 0 0,0-1 1 0 0,0 0-1 0 0,0 0 1 0 0,0 0-1 0 0,0 0 1 0 0,0 1 0 0 0,0-1-1 0 0,0 0 1 0 0,0 0-1 0 0,0 0 1 0 0,0 1-1 0 0,0 1-72 0 0,1 0 0 0 0,1 4 0 0 0,0-1 28 0 0,0 2-85 0 0,4 10-48 0 0,-4-11 113 0 0,3 5 0 0 0,-5-11 74 0 0,0 1-56 0 0,2 2-1 0 0,-2-3 51 0 0,0 0 1 0 0,1 1-1 0 0,-1-1 0 0 0,0 0 0 0 0,0 0 1 0 0,0 0-1 0 0,0 0 0 0 0,0 0 0 0 0,1 1 1 0 0,-1-1-1 0 0,0 0 0 0 0,0 0 0 0 0,0 0 0 0 0,0 0 1 0 0,1 0-1 0 0,-1 0 0 0 0,0 0 0 0 0,0 0 10 0 0,0 0-1 0 0,0 0 0 0 0,1 0 0 0 0,-1 0 0 0 0,0 0 0 0 0,0 0 1 0 0,0 0-1 0 0,0 0 0 0 0,0 0 0 0 0,0 0 0 0 0,0 0 1 0 0,0 0-1 0 0,0 0 0 0 0,0 0 0 0 0,0-1 0 0 0,1 1 0 0 0,-1 0 1 0 0,0 0-1 0 0,0 0 0 0 0,0 0 0 0 0,0 0 0 0 0,0 0 1 0 0,0 0-1 0 0,0 0 0 0 0,0 0 0 0 0,0-1 0 0 0,0 0 21 0 0,0 1 0 0 0,1-1 1 0 0,-1 0-1 0 0,0 0 0 0 0,0-1 0 0 0,0-6 35 0 0,0 6-43 0 0,0-21 250 0 0,-1 6-184 0 0,2 6-53 0 0,-1 9-19 0 0,0 0-1 0 0,0 0 0 0 0,1-2 0 0 0,-1 3-14 0 0,0 1 1 0 0,0-1-1 0 0,1 1 0 0 0,-1 0 0 0 0,0-1 1 0 0,0 1-1 0 0,0 0 0 0 0,0-1 1 0 0,1 1-1 0 0,-1 0 0 0 0,0-1 0 0 0,0 1 1 0 0,1 0-1 0 0,-1-1 0 0 0,1 1 1 0 0,-1 0-1 0 0,0 0 0 0 0,0 0 0 0 0,1 0 1 0 0,-1-1-1 0 0,0 1 0 0 0,0 0 0 0 0,0 0 1 0 0,1 0-1 0 0,-1 0 0 0 0,0 0 0 0 0,0 0 1 0 0,1 0-1 0 0,-1 1 0 0 0,0-1 1 0 0,0 0-1 0 0,1 0 0 0 0,-1 0 0 0 0,0 0 1 0 0,0 0-1 0 0,0 0 0 0 0,1 0 0 0 0,-1 0 1 0 0,0 1-1 0 0,1 0 0 0 0,-1-1 1 0 0,1 1-1 0 0,0 0 1 0 0,-1 0-1 0 0,1 0 1 0 0,0 0-1 0 0,-1 0 1 0 0,1 1-1 0 0,0 0 16 0 0,0 0 0 0 0,-1-1 1 0 0,1 1-1 0 0,-1 0 0 0 0,1 2 0 0 0,-1 0-38 0 0,1 8 1 0 0,-2 5-176 0 0,1-4 133 0 0,0-11 62 0 0,0-2 10 0 0,0 0 0 0 0,0 0 0 0 0,0 0 0 0 0,0 0 0 0 0,0 0 0 0 0,0 0 0 0 0,0 0-1 0 0,0 0 1 0 0,0 0 0 0 0,0 0 0 0 0,0 0 0 0 0,0 0 0 0 0,0 0 0 0 0,0 0 0 0 0,0 0 0 0 0,0 0 0 0 0,0 0 0 0 0,0 0 0 0 0,0 0 0 0 0,0 0-1 0 0,0 0 1 0 0,0 0 0 0 0,0 0 0 0 0,0 0 0 0 0,0 0 0 0 0,0 0 0 0 0,0 0 0 0 0,0 0 0 0 0,0 0 0 0 0,0 0 0 0 0,0 0 0 0 0,0 0 0 0 0,0 0 0 0 0,0 0-1 0 0,0 0 1 0 0,1-4 82 0 0,2-39 360 0 0,-3 39-432 0 0,2-4-1 0 0,-2 7-18 0 0,0 0-1 0 0,1-1 1 0 0,-1 1-1 0 0,1 0 1 0 0,-1 0-1 0 0,2-2 1 0 0,-2 3-10 0 0,0-1 0 0 0,0 1 1 0 0,0 0-1 0 0,1 0 1 0 0,-1-1-1 0 0,0 1 1 0 0,0 0-1 0 0,0 0 1 0 0,1 0-1 0 0,-1 0 1 0 0,1-1-1 0 0,-1 1 16 0 0,0 0-1 0 0,0 0 1 0 0,0 0 0 0 0,0 0 0 0 0,0 0-1 0 0,0 0 1 0 0,0 0 0 0 0,1 0-1 0 0,-1 0 1 0 0,0 0 0 0 0,0 0 0 0 0,0 0-1 0 0,0 0 1 0 0,0 0 0 0 0,0 0-1 0 0,0 0 1 0 0,1 0 0 0 0,-1 0 0 0 0,0 1-1 0 0,0-1 1 0 0,0 0 0 0 0,0 0-1 0 0,0 0 1 0 0,0 0 0 0 0,0 0 0 0 0,0 0-1 0 0,0 0 1 0 0,0 0 0 0 0,0 0-1 0 0,0 0 1 0 0,0 1 0 0 0,0-1 0 0 0,1 0-1 0 0,-1 0 1 0 0,0 0 0 0 0,0 1 9 0 0,0 0 1 0 0,0 0-1 0 0,0 0 1 0 0,0 0-1 0 0,0 0 1 0 0,1 0 0 0 0,-2 1-1 0 0,1 1 1 0 0,0-1 8 0 0,0 0 0 0 0,-1 0 0 0 0,-1 5 1 0 0,-3 4 146 0 0,3-3-210 0 0,-4 5-18 0 0,6-12 67 0 0,0-1-6 0 0,-1 1-1 0 0,1-1 1 0 0,0 1 0 0 0,0-1-1 0 0,0 1 1 0 0,0-1 0 0 0,0 1 0 0 0,0-1-1 0 0,0 1 1 0 0,0-1 0 0 0,0 1-1 0 0,0 0 3 0 0,0-1 0 0 0,0 0 0 0 0,0 0 0 0 0,0 0-1 0 0,0 0 1 0 0,0 0 0 0 0,0 0 0 0 0,0 0 0 0 0,0 0-1 0 0,0 0 1 0 0,0 0 0 0 0,0 0 0 0 0,0 0 0 0 0,0 1-1 0 0,0-1 1 0 0,0 0 0 0 0,0 0 0 0 0,0 0 0 0 0,0 0-1 0 0,0 0 1 0 0,0 0 0 0 0,0 0 0 0 0,0 0 0 0 0,0 0-1 0 0,1 0 2 0 0,-1 0-1 0 0,0 0 1 0 0,0 0-1 0 0,0 0 1 0 0,0 0-1 0 0,0 0 0 0 0,0 0 1 0 0,0 0-1 0 0,0 0 1 0 0,0 0-1 0 0,1 0 1 0 0,-1 0-1 0 0,0 0 0 0 0,0 0 1 0 0,0 0-1 0 0,0-1-2 0 0,1 1-1 0 0,-1 0 0 0 0,0-1 1 0 0,1 1-1 0 0,-1-1 1 0 0,0 1-1 0 0,1-1 0 0 0,2-4-32 0 0,-2 1 64 0 0,1 1 1 0 0,0-5 0 0 0,2-8-53 0 0,-3 9 87 0 0,2-17-1 0 0,-4 31-95 0 0,0 1 32 0 0,0 0 0 0 0,-1-1 0 0 0,-2 10 1 0 0,2-13-8 0 0,1 0 0 0 0,0-1 1 0 0,-1 0-1 0 0,0 1 0 0 0,-2 3 1 0 0,3-6 43 0 0,1-1-35 0 0,0 0 0 0 0,0 0 1 0 0,0 0-1 0 0,0 0 0 0 0,0 0 0 0 0,0 0 0 0 0,0 0 0 0 0,0 0 0 0 0,0 0 1 0 0,0 0-1 0 0,0 0 0 0 0,0 0 0 0 0,0 0 0 0 0,0 0 0 0 0,0 0 0 0 0,0 0 0 0 0,0 0 1 0 0,0 0-1 0 0,0 0 0 0 0,0 0 0 0 0,0 0 0 0 0,0 0 0 0 0,0 0 0 0 0,0 0 0 0 0,0 0 1 0 0,0 0-1 0 0,0 0 0 0 0,0 0 0 0 0,0 0 0 0 0,0 0 0 0 0,0 0 0 0 0,0 0 1 0 0,0 0-1 0 0,0 0 0 0 0,0 0 0 0 0,0 0 0 0 0,0 0 0 0 0,0 0 0 0 0,0 0 0 0 0,0 0 1 0 0,0 0-1 0 0,0 0 0 0 0,0 0 0 0 0,0 0 0 0 0,0 0 0 0 0,0 0 0 0 0,0 0 0 0 0,0 0 1 0 0,0 0-1 0 0,0 0 0 0 0,0 0 0 0 0,0 0 0 0 0,0 0 0 0 0,0 0 0 0 0,0 0 1 0 0,0 0-1 0 0,0 0 0 0 0,0 0 0 0 0,0-1 0 0 0,0 1 1 0 0,0 0 0 0 0,0-1 1 0 0,0 1-1 0 0,0 0 0 0 0,1-1 0 0 0,14-40-61 0 0,-4 12 16 0 0,-9 25 62 0 0,-2 3-75 0 0,0 1 6 0 0,0 0 12 0 0,0 4 75 0 0,-2 3 1 0 0,0-1 38 0 0,1-2 6 0 0,-9 31-197 0 0,10-35 117 0 0,-3 11 133 0 0,3-11-159 0 0,0 0 12 0 0,0-1 12 0 0,1-2 0 0 0,-1 3-4 0 0,11-32-59 0 0,-9 23 1 0 0,4-16 0 0 0,-6 22 83 0 0,0 2-108 0 0,0 1 61 0 0,0 1 36 0 0,0-1-15 0 0,1 1 14 0 0,-1 0 1 0 0,0 0-1 0 0,1 1 0 0 0,-1-1 0 0 0,0 0 0 0 0,0 1 0 0 0,1-1 0 0 0,-1 0 0 0 0,0 1 0 0 0,0-1 1 0 0,-1 2-1 0 0,0 2 6 0 0,1-1 0 0 0,-3 5 0 0 0,-6 19-82 0 0,8-24-26 0 0,3-10 238 0 0,1-2-174 0 0,2-9 1 0 0,-4 12 88 0 0,3-11-109 0 0,-2 4 36 0 0,-2 11 17 0 0,0 0 0 0 0,1 1 1 0 0,-1-1-1 0 0,0 0 0 0 0,1-1 1 0 0,-1 2-5 0 0,0 0 0 0 0,0 0 0 0 0,0 0 0 0 0,0 0 0 0 0,0 0 0 0 0,0 0 0 0 0,0 0 0 0 0,0 0 0 0 0,0 0 0 0 0,0 0 0 0 0,0 0 0 0 0,0 0 0 0 0,0 0 0 0 0,0 0 0 0 0,0 0 0 0 0,0 0 0 0 0,0 0-1 0 0,0-1 1 0 0,0 1 0 0 0,0 0 0 0 0,0 0 0 0 0,0 0 0 0 0,0 0 0 0 0,0 0 0 0 0,0 0 0 0 0,0 0 0 0 0,0 0 0 0 0,0 0 0 0 0,0 0 0 0 0,0 0 0 0 0,0 0 0 0 0,0 0 0 0 0,0 0 0 0 0,0 0 0 0 0,1 0 0 0 0,-1 0 0 0 0,0 0 0 0 0,0 0 0 0 0,0 1 0 0 0,0-1 0 0 0,0 0 0 0 0,0 0 0 0 0,0 0 0 0 0,0 0 0 0 0,0 0 0 0 0,0 0 0 0 0,0 0 0 0 0,0 1 25 0 0,0-1-30 0 0,0 0 6 0 0,1 1 0 0 0,-1 0 0 0 0,0 0-1 0 0,0 0 1 0 0,0 0 0 0 0,0-1 0 0 0,0 1 0 0 0,0 0 0 0 0,0 0-1 0 0,0 0 1 0 0,0 0 0 0 0,0-1 0 0 0,0 1 0 0 0,0 1 0 0 0,-1 1 29 0 0,0 0 1 0 0,-2 4-1 0 0,2-5-10 0 0,-1 4-40 0 0,0-3 37 0 0,1-1 0 0 0,-1 5 0 0 0,2-7-17 0 0,0 0 0 0 0,0 0 1 0 0,0 0-1 0 0,0 0 0 0 0,0 0 0 0 0,0 0 0 0 0,0 0 0 0 0,0 0 1 0 0,0 0-1 0 0,0 0 0 0 0,0 0 0 0 0,0 0 0 0 0,0 0 0 0 0,0 0 1 0 0,0 0-1 0 0,0 0 0 0 0,0 0 0 0 0,0 0 0 0 0,0 0 1 0 0,0 0-1 0 0,0 0 0 0 0,0 0 0 0 0,0 0 0 0 0,0 0 0 0 0,0 0 1 0 0,0 0-1 0 0,0 0 0 0 0,0 0 0 0 0,0 0 0 0 0,0 0 0 0 0,0 0 1 0 0,0 0-1 0 0,0 0 0 0 0,0 0 0 0 0,0 0 0 0 0,0 0 1 0 0,0 0-1 0 0,0 0 0 0 0,0 0 0 0 0,0 0 0 0 0,0 0 0 0 0,0 0 1 0 0,0 0-1 0 0,0 0 0 0 0,0 0 0 0 0,0 0 0 0 0,0 0 0 0 0,0 0 1 0 0,0 0-1 0 0,0 0 0 0 0,0 0 0 0 0,0 0 0 0 0,0 0 0 0 0,0 0 1 0 0,0 0-1 0 0,0 0 0 0 0,0 0 0 0 0,0 0 0 0 0,0 0 1 0 0,0 0-1 0 0,0 0 0 0 0,0 0 0 0 0,0 0 0 0 0,0 0 0 0 0,1 0-25 0 0,-1 0 23 0 0,0-1-1 0 0,0 1 1 0 0,0 0 0 0 0,1-1-1 0 0,-1 1 1 0 0,2-6 26 0 0,3-11 1 0 0,-4 13-46 0 0,0 0 1 0 0,1-8 0 0 0,-2 9 73 0 0,1 2-135 0 0,0 1 72 0 0,-1 0 1 0 0,0 0-1 0 0,0 0 0 0 0,1 0 1 0 0,-1 0-1 0 0,0 0 0 0 0,0 0 1 0 0,1 0-1 0 0,-1-1 0 0 0,0 1 1 0 0,-1-1 252 0 0,1 1-246 0 0,0-1 0 0 0,0 1-1 0 0,0 0 1 0 0,0 0 0 0 0,0 0 0 0 0,0 0-1 0 0,0-1 1 0 0,0 1 0 0 0,0 0-1 0 0,0 0 1 0 0,0-1 0 0 0,0 1 0 0 0,0 0-1 0 0,0 0 1 0 0,2-3-42 0 0,-2 1 54 0 0,1 2-7 0 0,-1 0 0 0 0,0 0 0 0 0,0 0 0 0 0,0 0 1 0 0,0 0-1 0 0,0 0 0 0 0,0-1 0 0 0,0 1 0 0 0,-1 0 0 0 0,1 0 1 0 0,0 0-1 0 0,0 0 0 0 0,0 0 0 0 0,0 0 0 0 0,0 0 0 0 0,0 0 1 0 0,0 0-1 0 0,0 0 0 0 0,0 0 0 0 0,0 0 0 0 0,0 0 0 0 0,0 0 1 0 0,0 0-1 0 0,0 0 0 0 0,0 0 0 0 0,0 0 0 0 0,0 0 1 0 0,0 0-1 0 0,0 0 0 0 0,0 0 4 0 0,0-1 0 0 0,0 1 0 0 0,-1 0 0 0 0,1 0 0 0 0,0 0 1 0 0,0 0-1 0 0,0 0 0 0 0,0 0 0 0 0,-1 0 5 0 0,1 0-1 0 0,0 0 1 0 0,0 0 0 0 0,-1 0-1 0 0,1 0 1 0 0,0 1 0 0 0,-1-1-1 0 0,1 0 1 0 0,0 0 0 0 0,-1 0 0 0 0,1 0-1 0 0,0 1 1 0 0,-2 0 96 0 0,1 0-42 0 0,0 0-1 0 0,0-1 1 0 0,0 1-1 0 0,0 0 1 0 0,0-1-1 0 0,-3 1 1 0 0,-7 0 400 0 0,9-1-341 0 0,-1 1-1 0 0,-5 0 1 0 0,7 0-104 0 0,0-1 0 0 0,0 0 0 0 0,0 1 0 0 0,1-1 1 0 0,-1 1-1 0 0,0 0 0 0 0,0-1 0 0 0,0 1 0 0 0,1 0 0 0 0,-1 0 0 0 0,-1 1 0 0 0,2-2-21 0 0,0 0 0 0 0,0 0-1 0 0,0 0 1 0 0,0 0 0 0 0,0 0-1 0 0,0 0 1 0 0,0 0 0 0 0,0 0-1 0 0,0 0 1 0 0,0 0-1 0 0,0 1 1 0 0,0-1 0 0 0,0 0-1 0 0,0 0 1 0 0,0 0-1 0 0,0 0 0 0 0,0 0 0 0 0,0 0 0 0 0,0 0 0 0 0,0 0 0 0 0,0 0 0 0 0,0 0 0 0 0,0 0 0 0 0,0 0 0 0 0,0 0 0 0 0,0 0 0 0 0,0 0 0 0 0,0 0 0 0 0,0 0 0 0 0,0 0 0 0 0,0 0-1 0 0,0 0 1 0 0,0 0 0 0 0,0 0 0 0 0,0 0 0 0 0,0 0 0 0 0,0 1 0 0 0,0-1 0 0 0,0 0 0 0 0,0 0 0 0 0,0 0 0 0 0,1 0-19 0 0,-1 0 0 0 0,0 0 0 0 0,0 0 0 0 0,0 0-1 0 0,1 0 1 0 0,-1 0 24 0 0,1 0 0 0 0,0 0-1 0 0,-1-1 0 0 0,1 1 0 0 0,0 0 0 0 0,0 0 0 0 0,-1-1 1 0 0,2 1-1 0 0,0-2-57 0 0,2-1 0 0 0,-2 2 20 0 0,2-2-141 0 0,4-6 0 0 0,-7 8 188 0 0,-1 1-10 0 0,0 0 1 0 0,0 0-1 0 0,0 0 1 0 0,0 0-1 0 0,0 0 0 0 0,0 0 1 0 0,0 0-1 0 0,0 0 1 0 0,0 0-1 0 0,0 0 1 0 0,0 0-1 0 0,0 0 0 0 0,0 0 1 0 0,0 0-1 0 0,0 0 1 0 0,0 0-1 0 0,0 0 1 0 0,0 0-1 0 0,0 0 0 0 0,0 0 1 0 0,0 0-1 0 0,0 0 1 0 0,0 0-1 0 0,0 0 1 0 0,0 0-1 0 0,0 0 0 0 0,0 0 1 0 0,0 0-1 0 0,0 0 1 0 0,0 0-1 0 0,0 0 1 0 0,0 0-1 0 0,0 0 0 0 0,0 0 1 0 0,0 0-1 0 0,0 0 1 0 0,0 0-1 0 0,0 0 1 0 0,0 0-1 0 0,0 0 0 0 0,0 0 1 0 0,0 0-1 0 0,0 0 1 0 0,0 0-1 0 0,0 0 1 0 0,0 0-1 0 0,-2 1 125 0 0,-4 2-57 0 0,3 0-58 0 0,1-2 2 0 0,0 0 0 0 0,1 1 0 0 0,-1-2 0 0 0,0 1 0 0 0,0 0 0 0 0,0 0 0 0 0,-4 0 0 0 0,3-1 40 0 0,0 0-1 0 0,-6 0 0 0 0,-5-4 134 0 0,-3 1 11 0 0,17 3-184 0 0,-1 0-1 0 0,0 0 0 0 0,0 0 0 0 0,-1 0 1 0 0,2 0-11 0 0,0 0 0 0 0,0 0 0 0 0,0 0 0 0 0,0 0 0 0 0,-1 0 0 0 0,1 0-1 0 0,0 0 1 0 0,0 0 0 0 0,0 0 0 0 0,0 0 0 0 0,0 0 0 0 0,0 1 0 0 0,-1-1 0 0 0,1 0 0 0 0,0 0 0 0 0,0 0 0 0 0,0 0 0 0 0,0 0 0 0 0,0 0 0 0 0,0 1 0 0 0,0-1 0 0 0,0 0 0 0 0,0 0 0 0 0,-1 0 0 0 0,1 0 0 0 0,0 1 0 0 0,0-1 0 0 0,0 0 0 0 0,0 0 0 0 0,0 0 0 0 0,0 1-9 0 0,0-1 0 0 0,0 0 0 0 0,0 0 0 0 0,0 0 0 0 0,0 0 0 0 0,0 0 1 0 0,0 0-1 0 0,0 0 0 0 0,0 0 0 0 0,0 0 0 0 0,0 1 0 0 0,0-1 0 0 0,0 0 0 0 0,0 0 0 0 0,0 0 0 0 0,0 0 0 0 0,0 0 0 0 0,1 0 1 0 0,-1 0-1 0 0,0 0 0 0 0,0 0 0 0 0,0 0 0 0 0,0 0 0 0 0,0 0 0 0 0,0 0 0 0 0,0 0 0 0 0,0 1 0 0 0,0-1 0 0 0,0 0 0 0 0,1 0-19 0 0,-1 0 0 0 0,0 0 0 0 0,1 0 0 0 0,-1 0 0 0 0,0 0 0 0 0,1 0-1 0 0,1 0-29 0 0,-1 0 0 0 0,0 0 0 0 0,1 0 0 0 0,-1 0 0 0 0,0-1 0 0 0,3 0 0 0 0,-2 0-33 0 0,1-1 1 0 0,3-1 0 0 0,-1-1 74 0 0,6-4-48 0 0,-11 8 203 0 0,0 1-90 0 0,-1 0 2 0 0,-9 7 6 0 0,10-8-58 0 0,-2 2 65 0 0,0-1 0 0 0,1 0 0 0 0,-1 0 0 0 0,0 0 0 0 0,0 0 0 0 0,0 0 0 0 0,0 0 0 0 0,0-1 0 0 0,-3 1 0 0 0,3-1-1 0 0,0 1-1 0 0,-1-1 0 0 0,1-1 1 0 0,0 1-1 0 0,0 0 1 0 0,-4-2-1 0 0,4 1-32 0 0,2 1-37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0,0-1-1 0 0,0 1 1 0 0,0 0-1 0 0,0 0 1 0 0,0 0-1 0 0,0 0 1 0 0,0 0-1 0 0,0 0 1 0 0,0 0-1 0 0,0 0 1 0 0,0 0-1 0 0,0 0 1 0 0,0 0-1 0 0,0 0 1 0 0,0 0-1 0 0,0 0 1 0 0,0 0-1 0 0,0 0 0 0 0,0 0 1 0 0,0 0-1 0 0,0 0 1 0 0,0 0-1 0 0,0 0 1 0 0,0 0-1 0 0,0 0 1 0 0,0 0-1 0 0,0 0 1 0 0,0 0-1 0 0,0 0 1 0 0,0 0-1 0 0,0 0 1 0 0,0 0-1 0 0,1 0-46 0 0,0 0 33 0 0,5 0-25 0 0,11 0-469 0 0,-13 0 360 0 0,-1-1 0 0 0,7-1 0 0 0,-2-2 123 0 0,-6 4 13 0 0,-1-1 81 0 0,-2 1 195 0 0,-1 0-230 0 0,-18 0 400 0 0,12-1-339 0 0,3 1-34 0 0,5 0-55 0 0,0 0-1 0 0,0 0 0 0 0,0 1 1 0 0,0-1-1 0 0,0 0 1 0 0,0 0-1 0 0,-1 0 0 0 0,1 0 1 0 0,0 0-1 0 0,0 0 0 0 0,0 0 1 0 0,0 0-7 0 0,0 0 1 0 0,0 0 0 0 0,0 0-1 0 0,0 0 1 0 0,0 0 0 0 0,0 0-1 0 0,0 0 1 0 0,0 0-1 0 0,0 0 1 0 0,-1 0 0 0 0,1 1-1 0 0,0-1 1 0 0,0 0-1 0 0,0 0 1 0 0,0 0 0 0 0,0 0-1 0 0,0 0 1 0 0,0 0-1 0 0,0 0 1 0 0,0 0 0 0 0,0 0-1 0 0,0 0 1 0 0,0 0-1 0 0,0 0 1 0 0,0 0 0 0 0,0 0-1 0 0,1 0 1 0 0,-1 1 0 0 0,0-1-1 0 0,0 0 1 0 0,0 0-1 0 0,0 0-21 0 0,1 1-1 0 0,-1 0 0 0 0,1 0 1 0 0,-1-1-1 0 0,1 1 0 0 0,-1 0 1 0 0,2 0-1 0 0,-2-1 26 0 0,2 2 69 0 0,4 4-299 0 0,-5-5 218 0 0,0 0 0 0 0,0 0 0 0 0,-1 0 0 0 0,1 0 0 0 0,0 2-1 0 0,0-3 121 0 0,-2 0 0 0 0,0-1-56 0 0,0 1 0 0 0,1-1 1 0 0,-1 0-1 0 0,0-1 0 0 0,0 1-25 0 0,0-1 13 0 0,-6-8-66 0 0,6 8 56 0 0,-3-5 1 0 0,4 6-24 0 0,0 1 1 0 0,0 0-1 0 0,0-1 1 0 0,-1 1-1 0 0,1-1 1 0 0,0 1-9 0 0,0 0 0 0 0,0 0 1 0 0,0 0-1 0 0,0 0 1 0 0,0 0-1 0 0,0 0 0 0 0,0 0 1 0 0,0 0-1 0 0,0 0 0 0 0,0 0 1 0 0,0 0-1 0 0,0-1 0 0 0,0 1 1 0 0,0 0-1 0 0,0 0 1 0 0,0 0-1 0 0,0 0 0 0 0,0 0 1 0 0,0 0-1 0 0,0 0 0 0 0,0 0 1 0 0,0 0-1 0 0,0 0 0 0 0,0 0 1 0 0,0 0-1 0 0,0 0 1 0 0,0 0-1 0 0,0 0 0 0 0,0 0 1 0 0,0 0-1 0 0,1 0 0 0 0,-1 0 1 0 0,0 0-1 0 0,0 0 1 0 0,0 0-1 0 0,0 0 0 0 0,0 0 1 0 0,0 0-1 0 0,0 0 0 0 0,0 0 1 0 0,0 0-1 0 0,0 0 0 0 0,0 0 1 0 0,0 0-1 0 0,0 0 1 0 0,0 0-1 0 0,0 0 0 0 0,0 0 1 0 0,0 0-28 0 0,1 0-1 0 0,-1 0 1 0 0,1 0 0 0 0,-1 0 0 0 0,0 1 0 0 0,1-1 0 0 0,-1 0 0 0 0,0 0 0 0 0,1 0-1 0 0,-1 1 1 0 0,1-1 0 0 0,0 2-17 0 0,2 1 0 0 0,-2-2 33 0 0,2 2 14 0 0,0 1-108 0 0,4 5 1 0 0,-7-9 109 0 0,0 1 0 0 0,1-1 0 0 0,-1 1 0 0 0,0-1 1 0 0,0 1-1 0 0,1 0 0 0 0,-1-1 0 0 0,0 1 0 0 0,0 0 0 0 0,0-1 0 0 0,0 1 0 0 0,1 0 0 0 0,-1 1 0 0 0,0-2 6 0 0,0 0-1 0 0,0 1 0 0 0,0-1 0 0 0,0 0 0 0 0,-1 1 0 0 0,1-1 0 0 0,0 0 0 0 0,0 1 0 0 0,0-1 0 0 0,0 0 0 0 0,0 1 0 0 0,0-1 0 0 0,0 0 0 0 0,-1 0 0 0 0,1 1 1 0 0,0-1-1 0 0,0 0 0 0 0,0 1 0 0 0,0-1 0 0 0,-1 0 0 0 0,1 0 0 0 0,0 0 0 0 0,0 1 0 0 0,-1-1 0 0 0,1 0 0 0 0,0 0 0 0 0,-1 1 0 0 0,1-1-8 0 0,0 0-1 0 0,0 0 1 0 0,-1 0-1 0 0,1 0 0 0 0,0 0 1 0 0,0 0-1 0 0,0 0 1 0 0,0 0-1 0 0,-1 0 0 0 0,1 0 1 0 0,0-1-1 0 0,0 1 0 0 0,0 0 1 0 0,0 0-1 0 0,0 0 1 0 0,-1 0-1 0 0,1 0 0 0 0,0 0 1 0 0,0 0-1 0 0,0 0 1 0 0,0-1-1 0 0,-1 1 0 0 0,1 0 1 0 0,0 0-1 0 0,-1-1 71 0 0,1 0 0 0 0,-1 0 0 0 0,0-1 0 0 0,1 0-31 0 0,-1 1-15 0 0,-1-3 34 0 0,2 4-65 0 0,0 0 1 0 0,0 0 0 0 0,0-1 0 0 0,0 1-1 0 0,0-1 1 0 0,0 1 0 0 0,-1 0 0 0 0,1-1-1 0 0,0 0 1 0 0,0 1 1 0 0,0 0 0 0 0,0 0 0 0 0,0 0 0 0 0,0 0 1 0 0,0 0-1 0 0,1 0 0 0 0,-1 0 0 0 0,0-1 0 0 0,0 1 0 0 0,0 0 0 0 0,0 0 0 0 0,0 0 1 0 0,0 0-1 0 0,0 0 0 0 0,0 0 0 0 0,0 0 0 0 0,0 0 0 0 0,0 0 0 0 0,0 0 0 0 0,0 0 1 0 0,0 0-1 0 0,0 0 0 0 0,0-1 0 0 0,0 1 0 0 0,0 0 0 0 0,0 0 0 0 0,0 0 0 0 0,1 0 0 0 0,-1 0-21 0 0,0 0 0 0 0,1 0 0 0 0,-1 0 0 0 0,1 0 0 0 0,-1 0-3 0 0,1 0-22 0 0,0 0 1 0 0,0 0 0 0 0,0 1-1 0 0,0-1 1 0 0,2 1-1 0 0,4 3 62 0 0,-5-3-22 0 0,0 0-1 0 0,0 0-5 0 0,-1 0-1 0 0,1 0 1 0 0,1 2 0 0 0,-3-3 14 0 0,1 0 0 0 0,-1 1 0 0 0,0-1 0 0 0,1 0 0 0 0,-1 1 0 0 0,0-1 0 0 0,1 1 1 0 0,-1-1-1 0 0,0 1 0 0 0,0-1 0 0 0,0 1 0 0 0,1-1 0 0 0,-1 1 0 0 0,0-1 0 0 0,0 1 0 0 0,0-1 1 0 0,1 1-1 0 0,-1 0 10 0 0,0 0 0 0 0,0-1 0 0 0,0 1 0 0 0,0 0 1 0 0,0 0-1 0 0,-1-1 0 0 0,1 1 0 0 0,0 0 0 0 0,0-1 0 0 0,0 1 1 0 0,-1 0-1 0 0,1-1 0 0 0,0 1 0 0 0,0 0 0 0 0,-1-1 1 0 0,1 1-1 0 0,0-1 0 0 0,-1 1 0 0 0,0 0 0 0 0,1 0 14 0 0,-1 0 0 0 0,0-1 0 0 0,1 1-1 0 0,-1 0 1 0 0,0-1 0 0 0,1 0 0 0 0,-1 1 0 0 0,0-1-1 0 0,0 0 1 0 0,1 1 0 0 0,-1-1 0 0 0,0 0 0 0 0,-1 1-1 0 0,1-1-18 0 0,1 0-1 0 0,-1 0 1 0 0,1 0-1 0 0,-1-1 0 0 0,0 1 1 0 0,1 0-1 0 0,-1 0 1 0 0,1 0-1 0 0,-1-1 1 0 0,0 1-1 0 0,0-1 0 0 0,0 1 12 0 0,0-1-1 0 0,1 0 0 0 0,-1 1 1 0 0,1-1-1 0 0,-1 0 0 0 0,0 1 1 0 0,0-3-1 0 0,0 2 10 0 0,0-1 0 0 0,1 1 1 0 0,-1-1-1 0 0,1 1 0 0 0,-1-1 0 0 0,1 0 1 0 0,-1 1-1 0 0,1-1 0 0 0,0 0 0 0 0,-1-2 0 0 0,1 3-39 0 0,0 0-1 0 0,0 0 1 0 0,0 0-1 0 0,0 0 0 0 0,1 0 1 0 0,-1 0-1 0 0,0 0 1 0 0,0 0-1 0 0,0 0 0 0 0,1 0 1 0 0,-1 0-1 0 0,1 0 1 0 0,-1 0-1 0 0,0 0 0 0 0,1 0 1 0 0,-1 0-1 0 0,1 1 1 0 0,-1-1-1 0 0,2-1 0 0 0,-2 1-10 0 0,1 1 1 0 0,0-1-1 0 0,0 0 0 0 0,0 0 0 0 0,0 1 0 0 0,0-1 0 0 0,0 1 1 0 0,0-1-1 0 0,0 1 0 0 0,0 0 0 0 0,0-1 0 0 0,0 1 0 0 0,1 0 0 0 0,-1 0 21 0 0,-1 0-1 0 0,1 0 1 0 0,-1 0-1 0 0,1 0 1 0 0,-1 0-1 0 0,1 0 0 0 0,-1 0 1 0 0,1 0-1 0 0,0 1 1 0 0,-1-1-1 0 0,1 1 0 0 0,0-1 15 0 0,-1 0 0 0 0,0 1-1 0 0,1-1 1 0 0,-1 0 0 0 0,0 1-1 0 0,1-1 1 0 0,-1 1 0 0 0,0-1-1 0 0,1 1 1 0 0,-1-1-1 0 0,0 1 1 0 0,0-1 0 0 0,0 1-1 0 0,1-1 1 0 0,-1 1 0 0 0,0 1-2 0 0,1 0 1 0 0,-1-1 0 0 0,0 1-1 0 0,0 0 1 0 0,0 0-1 0 0,0-1 1 0 0,0 1 0 0 0,0 1-1 0 0,-1-1 1 0 0,1-1-1 0 0,0 1 0 0 0,-1-1 0 0 0,1 0 1 0 0,0 1-1 0 0,-1-1 0 0 0,1 0 0 0 0,-2 3 1 0 0,2-3 7 0 0,-1-1 0 0 0,1 1 1 0 0,-1-1-1 0 0,1 1 1 0 0,0-1-1 0 0,-1 0 0 0 0,1 1 1 0 0,-1-1-1 0 0,0 1 0 0 0,1-1 5 0 0,-1 0-1 0 0,1 0 1 0 0,0 0-1 0 0,-1 1 1 0 0,1-1-1 0 0,-1 0 1 0 0,1 0-1 0 0,0 0 0 0 0,-1 0 1 0 0,1 0-1 0 0,-1 0 1 0 0,1 0-1 0 0,-1-1 1 0 0,1 1-17 0 0,0 0 1 0 0,-1 0-1 0 0,1 0 1 0 0,0 0-1 0 0,-1 0 1 0 0,1 0-1 0 0,0-1 1 0 0,0 1-1 0 0,-1 0 1 0 0,1 0-1 0 0,0-1 1 0 0,-1 1-1 0 0,1-1-5 0 0,0 1 0 0 0,-1-1 0 0 0,1 1 0 0 0,0-1 0 0 0,0 0-1 0 0,-1 1 1 0 0,1-1 0 0 0,0-1 1 0 0,0 1 0 0 0,-1-1 1 0 0,1 0-1 0 0,0 1 0 0 0,0-3 0 0 0,0 3 0 0 0,0 0 0 0 0,0-1 1 0 0,0 1-1 0 0,1 0 0 0 0,-1-1 0 0 0,0 1 1 0 0,1 0-1 0 0,-1 0 0 0 0,0-1 0 0 0,2 0 0 0 0,-2 1-12 0 0,0 0-1 0 0,1 1 0 0 0,-1-1 0 0 0,0 0 1 0 0,1 1-1 0 0,-1-1 0 0 0,1 1 0 0 0,-1-1 0 0 0,1 1 1 0 0,-1-1-1 0 0,1 1 0 0 0,0 0 0 0 0,-1-1 0 0 0,1 1 1 0 0,-1-1-1 0 0,1 1 0 0 0,1 0 0 0 0,-2 0 16 0 0,0 0-1 0 0,1 0 1 0 0,-1 0-1 0 0,0 0 1 0 0,0 0 0 0 0,1 0-1 0 0,-1 0 1 0 0,0 0-1 0 0,1 0 1 0 0,-1 0-1 0 0,0 0 1 0 0,0 0-1 0 0,1 0 1 0 0,-1 0-1 0 0,0 1 1 0 0,0-1-1 0 0,1 0 1 0 0,-1 1 2 0 0,0-1 0 0 0,1 0 0 0 0,-1 1 0 0 0,0-1 0 0 0,0 0 0 0 0,1 1 1 0 0,-1-1-1 0 0,0 1 0 0 0,0-1 0 0 0,0 0 0 0 0,0 1 0 0 0,1 0 0 0 0,-1 0 0 0 0,0 0 0 0 0,0 0 0 0 0,0 0 1 0 0,0 1-1 0 0,0-1 0 0 0,0 0 0 0 0,0 0 0 0 0,0 1 0 0 0,-1 1 7 0 0,1-1 0 0 0,-2 4-1 0 0,2-5-6 0 0,-1 0 1 0 0,1-1-1 0 0,0 1 0 0 0,-1 0 0 0 0,1 0 0 0 0,-1 0 0 0 0,0 0 0 0 0,1 0 14 0 0,-1-1-1 0 0,1 0 1 0 0,0 1-1 0 0,-1-1 1 0 0,1 0 0 0 0,-1 1-1 0 0,1-1 1 0 0,-1 0-1 0 0,1 0 1 0 0,-2 1-1 0 0,2-1-7 0 0,-1 0 0 0 0,1 0 0 0 0,-1 0 0 0 0,1 0-1 0 0,-1 0 1 0 0,0 0 0 0 0,1 0 0 0 0,-1 0 0 0 0,1 0 0 0 0,-2-1-1 0 0,2 1-1 0 0,-1 0 0 0 0,1 0 0 0 0,-1-1 0 0 0,1 1-1 0 0,0 0 1 0 0,-1-1 0 0 0,1 1 0 0 0,0 0-1 0 0,-1-1 1 0 0,1 1 0 0 0,0-1 0 0 0,-1 1 0 0 0,1 0-1 0 0,0-1 1 0 0,-1 0 0 0 0,1 1-4 0 0,0-1 1 0 0,0 1-1 0 0,0-1 1 0 0,-1 1-1 0 0,1-1 0 0 0,0 0 1 0 0,0 1-1 0 0,0-1 1 0 0,0 0-1 0 0,0 0-6 0 0,0 1-1 0 0,0 0 1 0 0,0-1 0 0 0,0 1-1 0 0,0-1 1 0 0,0 1 0 0 0,1 0-1 0 0,-1-1 1 0 0,0 1-1 0 0,0 0 1 0 0,0-1 0 0 0,0 1-1 0 0,1 0 1 0 0,-1-1 0 0 0,1 0-11 0 0,-1 1 0 0 0,0-1-1 0 0,1 1 1 0 0,-1 0 0 0 0,1 0 0 0 0,-1-1 0 0 0,1 1 0 0 0,-1 0 0 0 0,0-1 0 0 0,2 1 0 0 0,0 0 2 0 0,2-1 1 0 0,-2 0 5 0 0,0 1 33 0 0,5-1-220 0 0,-5 1 263 0 0,-2 0-67 0 0,0 0 0 0 0,0 0-1 0 0,0 0 1 0 0,0 0 0 0 0,0 0 0 0 0,0 0-1 0 0,0 0 1 0 0,0 0 0 0 0,0 0 0 0 0,0 1-1 0 0,0-1 1 0 0,0 0 0 0 0,0 0 0 0 0,0 0-1 0 0,0 0 1 0 0,0 0 0 0 0,0 0 0 0 0,0 0-1 0 0,0 0 1 0 0,0 0 0 0 0,0 0 0 0 0,0 0-1 0 0,0 0 1 0 0,0 0 0 0 0,0 0 0 0 0,0 0-1 0 0,0 0 1 0 0,0 0 0 0 0,0 0 0 0 0,0 0-1 0 0,0 0 1 0 0,0 0 0 0 0,0 0 0 0 0,0 0-1 0 0,0 0 1 0 0,0 0 0 0 0,0 0 0 0 0,0 0-1 0 0,0 0 1 0 0,0 0 0 0 0,0 0 0 0 0,0 0-1 0 0,0 0 1 0 0,0 0 0 0 0,0 0 0 0 0,-1 2 15 0 0,0-1 0 0 0,0 0 0 0 0,0 0 0 0 0,0 0 0 0 0,1 0 1 0 0,-3 1-1 0 0,2-1-5 0 0,0-1 0 0 0,0 1 0 0 0,1-1 0 0 0,-1 1 0 0 0,0-1 0 0 0,0 0 0 0 0,-1 1 0 0 0,2-1-11 0 0,-1 0-1 0 0,1 0 1 0 0,0 0-1 0 0,-1 0 0 0 0,1 0 1 0 0,-1 0-1 0 0,1 0 1 0 0,0 0-1 0 0,-1 0 0 0 0,1 0 1 0 0,-1-1-1 0 0,1 1 1 0 0,0 0-1 0 0,-1 0 0 0 0,1 0 1 0 0,0 0-1 0 0,-1-1 1 0 0,1 1 4 0 0,0 0-1 0 0,0 0 1 0 0,0 0 0 0 0,-1-1 0 0 0,1 1 0 0 0,0 0 0 0 0,0 0 0 0 0,0 0 0 0 0,0 0 0 0 0,0 0 0 0 0,0 0 0 0 0,0 0 0 0 0,0 0-1 0 0,0 0 1 0 0,0-1-8 0 0,0 1-1 0 0,0 0 0 0 0,0 0 0 0 0,0 0 1 0 0,0 0-1 0 0,0 0 0 0 0,0 0 0 0 0,0 0 1 0 0,0 0-1 0 0,0 0 0 0 0,0 0 0 0 0,0 0 0 0 0,0 0 1 0 0,0 0-1 0 0,0 0 0 0 0,0 0 0 0 0,0 0 1 0 0,0 0-1 0 0,0 0 0 0 0,0 0 0 0 0,0 0 1 0 0,0 0-1 0 0,0-1 0 0 0,1 1-17 0 0,-1 0-1 0 0,0 0 1 0 0,0 0-1 0 0,1 0 1 0 0,-1 0-1 0 0,1-1 1 0 0,-1 1 70 0 0,3-1-78 0 0,1 0-1 0 0,-1 1 1 0 0,0-1-1 0 0,6 1 0 0 0,-9 0 33 0 0,2 0-22 0 0,-2 0 20 0 0,0 0-1 0 0,0 0 1 0 0,0 0 0 0 0,0 0-1 0 0,0 0 1 0 0,0 0 0 0 0,0 0-1 0 0,1 0 1 0 0,-1 0 0 0 0,0 0-1 0 0,0 0 1 0 0,0 0-1 0 0,0 0 1 0 0,0 0 0 0 0,0 0-1 0 0,0 1 1 0 0,0-1 0 0 0,0 0-1 0 0,0 0 1 0 0,0 0 0 0 0,0 0-1 0 0,0 0 1 0 0,0 0 0 0 0,0 0-1 0 0,0 0 1 0 0,0 0 0 0 0,0 0-1 0 0,0 0 1 0 0,0 0 0 0 0,0 1-1 0 0,0-1 6 0 0,0 0 0 0 0,0 0 0 0 0,0 0 0 0 0,0 0 0 0 0,0 0 0 0 0,0 0-1 0 0,0 0 1 0 0,0 0 0 0 0,0 0 0 0 0,0 0 0 0 0,0 0 0 0 0,0 0 0 0 0,0 0 0 0 0,0 0 0 0 0,0 0-1 0 0,0 0 1 0 0,0 0 0 0 0,0 0 0 0 0,0 0 0 0 0,0 0 0 0 0,0 0 0 0 0,-1 1 6 0 0,-1 0 1 0 0,1 0 0 0 0,0-1-1 0 0,0 1 1 0 0,-2 0 0 0 0,2 0-5 0 0,0-1 0 0 0,0 0 1 0 0,0 0-1 0 0,-2 0 1 0 0,3 1-5 0 0,0-1 0 0 0,-1 0 0 0 0,1 0 0 0 0,0-1 1 0 0,0 1-1 0 0,-1 0 0 0 0,1 0 0 0 0,0 0 0 0 0,0 0 1 0 0,-1 0-1 0 0,1 0 0 0 0,0 0 0 0 0,0 0 1 0 0,-1-1-1 0 0,1 1 0 0 0,0 0 0 0 0,0 0 0 0 0,-1 0 1 0 0,1-1-1 0 0,0 1 0 0 0,0 0 0 0 0,0 0-8 0 0,0-1 1 0 0,0 1-1 0 0,-1 0 0 0 0,1 0 0 0 0,0 0 0 0 0,0 0 0 0 0,0 0 0 0 0,0 0 0 0 0,0 0 0 0 0,0-1 0 0 0,0 1 0 0 0,0 0 1 0 0,0 0-1 0 0,0 0 0 0 0,0 0 0 0 0,0 0 0 0 0,0 0 0 0 0,0 0 0 0 0,0 0 0 0 0,0-1 0 0 0,0 1 0 0 0,0 0 1 0 0,1 0-1 0 0,-1 0 0 0 0,0 0 0 0 0,0 0 0 0 0,0 0 0 0 0,0 0 0 0 0,0 0 0 0 0,0-1 0 0 0,0 1 0 0 0,0 0 0 0 0,0 0 1 0 0,0 0-1 0 0,0 0 0 0 0,0 0 0 0 0,1 0-5 0 0,0-1-1 0 0,-1 1 1 0 0,2-1 0 0 0,-1 0-6 0 0,-1 1 13 0 0,1 0 0 0 0,0-1-1 0 0,0 1 1 0 0,-1 0 0 0 0,1-1-1 0 0,0 1 1 0 0,1 0 0 0 0,-2 0 2 0 0,0 0 1 0 0,0 0-1 0 0,0 0 1 0 0,0 0-1 0 0,0 0 1 0 0,0 0-1 0 0,0 0 1 0 0,0 0-1 0 0,0 0 1 0 0,0 0 0 0 0,0 0-1 0 0,0 0 1 0 0,0 0-1 0 0,0 0 1 0 0,0 0-1 0 0,0 0 1 0 0,0 0-1 0 0,1 0 1 0 0,-1 0-1 0 0,0 0 1 0 0,0 0-1 0 0,0 0 1 0 0,0 0-1 0 0,0 0 1 0 0,0 1 0 0 0,0-1-1 0 0,0 0 1 0 0,0 0-1 0 0,0 0 3 0 0,0 0-1 0 0,0 0 1 0 0,0 0 0 0 0,0 0-1 0 0,0 0 1 0 0,0 0-1 0 0,0 1 1 0 0,0-1 0 0 0,0 0-1 0 0,0 0 1 0 0,0 0-7 0 0,0 1 0 0 0,0-1 1 0 0,-1 0-1 0 0,1 0 0 0 0,0 1 0 0 0,0-1 1 0 0,0 0-1 0 0,0 0 0 0 0,0 1 0 0 0,-1-1 10 0 0,1 0 0 0 0,0 0-1 0 0,0 0 1 0 0,0 1-1 0 0,-1-1 1 0 0,1 0 0 0 0,0 0-1 0 0,-1 0 1 0 0,1 0 0 0 0,0 0-1 0 0,0 0 1 0 0,-1 0-1 0 0,1 0 1 0 0,0 0 0 0 0,-1 0-1 0 0,1 0-4 0 0,-1 0 0 0 0,1 0 0 0 0,-1 0-1 0 0,1-1 1 0 0,-2 1 0 0 0,1-1 2 0 0,1 1 1 0 0,-1-1-1 0 0,-1 0 0 0 0,2 0 0 0 0,0 1 0 0 0,-1 0 0 0 0,1 0-1 0 0,0-1 1 0 0,0 1 0 0 0,-1-1 0 0 0,1 1 0 0 0,0 0-1 0 0,-1-2 1 0 0,1 0-98 0 0,0 1 115 0 0,0 1-1 0 0,0-1 1 0 0,-1 1 0 0 0,1-1-1 0 0,0 0 1 0 0,-2-2-97 0 0,2 2 130 0 0,-1 0 0 0 0,0 0 1 0 0,1 0-1 0 0,-1-3 0 0 0,1 4-51 0 0,0 0 0 0 0,0 0 0 0 0,-1 0 0 0 0,1-1 0 0 0,0 1 0 0 0,0 0-1 0 0,0 0 1 0 0,0 0 0 0 0,0-1 0 0 0,-1 1-2 0 0,1 0 0 0 0,0 0 0 0 0,0 0 1 0 0,0 0-1 0 0,0 0 0 0 0,0-1 0 0 0,0 1 0 0 0,0 0 0 0 0,0 0-5 0 0,0 0-1 0 0,0 0 0 0 0,0 0 0 0 0,-1-1 0 0 0,1 1 0 0 0,0 0 1 0 0,0 0-1 0 0,0 0 0 0 0,0 0 0 0 0,0 0 0 0 0,0 0 1 0 0,0 0-1 0 0,0 0 0 0 0,0 0 0 0 0,0 0 0 0 0,0 0 1 0 0,0 0-1 0 0,0 0 0 0 0,0 0 0 0 0,0-1 0 0 0,0 1 1 0 0,1 0-1 0 0,-1 0 0 0 0,0 0 0 0 0,0 0 0 0 0,0 0 1 0 0,0 0-1 0 0,0 0 0 0 0,0 0 0 0 0,0 0-19 0 0,0 0-1 0 0,0-1 1 0 0,0 1-1 0 0,0 0 1 0 0,1 0-1 0 0,-1 0 1 0 0,0 0-1 0 0,0 0 1 0 0,0 0 15 0 0,4-1-191 0 0,6 0 1 0 0,-10 1 186 0 0,1 0 1 0 0,0 0-1 0 0,0 0 1 0 0,1 0 0 0 0,0 1-1 0 0,-1-1 23 0 0,-1 0-1 0 0,1 0 0 0 0,-1 0 1 0 0,1 1-1 0 0,-1-1 1 0 0,1 0-1 0 0,-1 0 1 0 0,1 1-1 0 0,-1-1 1 0 0,0 0-1 0 0,1 1 1 0 0,0 0-1 0 0,-1-1-3 0 0,0 0 0 0 0,0 0 1 0 0,0 0-1 0 0,0 0 0 0 0,0 0 0 0 0,0 0 1 0 0,0 0-1 0 0,0 0 0 0 0,0 0 0 0 0,0 0 1 0 0,0 0-1 0 0,0 0 0 0 0,0 0 0 0 0,0 0 0 0 0,0 0 1 0 0,0 0-1 0 0,0 0 0 0 0,0 0 0 0 0,0 0 1 0 0,0 0-1 0 0,0 0 0 0 0,0 0 0 0 0,0 0 1 0 0,0 0-1 0 0,0 0 0 0 0,0 0 0 0 0,0 0 0 0 0,0 0 1 0 0,0 0-1 0 0,0 0 0 0 0,0 0 0 0 0,0 0 1 0 0,0 0-1 0 0,0 0 0 0 0,0 0 0 0 0,0 0 1 0 0,0 0-1 0 0,-1 1 101 0 0,0-1-92 0 0,0-1-1 0 0,0 1 0 0 0,0 0 0 0 0,-1-1 1 0 0,0 1 29 0 0,0-1-28 0 0,0 1 25 0 0,-1-1 0 0 0,1 1 0 0 0,-5-1-1 0 0,6 1-15 0 0,1 0 0 0 0,0 0 0 0 0,0 0 0 0 0,-1 0 0 0 0,1 0 0 0 0,0 0-1 0 0,-1 0 1 0 0,1 1 0 0 0,0-1 0 0 0,-1 0 0 0 0,1 0-24 0 0,0 0 1 0 0,0 0-1 0 0,0 0 1 0 0,0 0-1 0 0,0 0 1 0 0,0 0-1 0 0,0 0 1 0 0,0 0-1 0 0,0 0 1 0 0,0 0-1 0 0,0 0 1 0 0,0 0-1 0 0,-1 0 1 0 0,1 0-1 0 0,0 0 1 0 0,0 0-1 0 0,0 0 1 0 0,0 0-1 0 0,0 0 1 0 0,0 0-1 0 0,0 0 1 0 0,0 0-1 0 0,0 0 1 0 0,0 0-1 0 0,0 0 1 0 0,0 0-1 0 0,0 0 1 0 0,0 0-1 0 0,0 0-6 0 0,0-1 0 0 0,0 1 0 0 0,-1 0 0 0 0,1 0 0 0 0,0 0 0 0 0,0 0 0 0 0,0 0 0 0 0,0 0 0 0 0,0 0 0 0 0,0 0 0 0 0,0 0 0 0 0,0 0 0 0 0,0-1 0 0 0,0 1 0 0 0,0 0 0 0 0,0 0 0 0 0,0 0 0 0 0,0 0 0 0 0,0 0 0 0 0,0 0 0 0 0,0 0 3 0 0,0 0 0 0 0,0 0 0 0 0,0 0 0 0 0,0 0-1 0 0,0 0 1 0 0,0 0 0 0 0,0 0 0 0 0,0 0 0 0 0,0 0 0 0 0,0 0 0 0 0,0 0 0 0 0,0 0 0 0 0,0 0-1 0 0,0-1 1 0 0,0 1 0 0 0,0 0 0 0 0,0 0 0 0 0,0 0 0 0 0,0 0 0 0 0,0 0 0 0 0,0 0 0 0 0,0 0-1 0 0,1 0 1 0 0,-1 0 0 0 0,0 0 0 0 0,0 0 0 0 0,2 0-186 0 0,0 0-1 0 0,3 0 1 0 0,-3 1 156 0 0,1-1-1 0 0,3-1 1 0 0,1-1-63 0 0,-1 1 180 0 0,-6 1-78 0 0,0 0 0 0 0,0 0-1 0 0,0 0 1 0 0,0 0 0 0 0,0 0 0 0 0,0 0 0 0 0,0 0-1 0 0,0 0 1 0 0,0 0 0 0 0,0 0 0 0 0,0 0 0 0 0,0-1-1 0 0,1 1 1 0 0,-1 0 0 0 0,0 0 0 0 0,0 0 0 0 0,0 0-1 0 0,0 0 1 0 0,0 0 0 0 0,0 0 0 0 0,0 0 0 0 0,0 0 3 0 0,0 0 1 0 0,0-1 0 0 0,0 1-1 0 0,0 0 1 0 0,0 0-1 0 0,0 0 1 0 0,0 0 0 0 0,0 0-1 0 0,0 0 1 0 0,0 0 0 0 0,0 0-1 0 0,0 0 1 0 0,0 0-1 0 0,0 0 1 0 0,0 0 0 0 0,0-1-1 0 0,-1 1 1 0 0,1 0 0 0 0,0 0-1 0 0,0 0 1 0 0,0 0-1 0 0,0 0 1 0 0,0 0 0 0 0,0 0 1 0 0,-1-1 1 0 0,0 1-1 0 0,1 0 1 0 0,-1 0-1 0 0,1 0 1 0 0,-1-1-1 0 0,1 1 1 0 0,-1 0-1 0 0,1 0 1 0 0,-1 0-1 0 0,1 0 1 0 0,-1 0-1 0 0,0 0 1 0 0,1 0-17 0 0,0 0 0 0 0,0 0 0 0 0,0 0 1 0 0,0 0-1 0 0,0 0 0 0 0,-1 0 0 0 0,1 1 0 0 0,0-1 0 0 0,0 0 0 0 0,0 0 0 0 0,0 0 1 0 0,0 0-1 0 0,0 0 0 0 0,0 0 0 0 0,0 0 1 0 0,0 0 0 0 0,0 0-1 0 0,0 0 1 0 0,0 0 0 0 0,0 0-1 0 0,0 0 1 0 0,0 0-1 0 0,0 0 1 0 0,0 0 0 0 0,0 0-1 0 0,0 0 1 0 0,0 0 0 0 0,0 0-1 0 0,0 0 1 0 0,0 0-1 0 0,0 0 1 0 0,0 0 0 0 0,0 0-1 0 0,0 0 1 0 0,0 0-1 0 0,0 1 1 0 0,0-1 0 0 0,0 0-1 0 0,0 0 1 0 0,0 0 0 0 0,0 0-117 0 0,1 1 109 0 0,0-1 0 0 0,0 1 0 0 0,0-1 0 0 0,-1 0 0 0 0,1 1 0 0 0,1-1-1 0 0,6 0-128 0 0,-5 0 213 0 0,0 0-122 0 0,3 1 77 0 0,-6-1-36 0 0,1 0 1 0 0,0 0 0 0 0,-1 0-1 0 0,1 0 1 0 0,1 1-1 0 0,-1 0-53 0 0,0 0 78 0 0,-1-1 1 0 0,0 0-1 0 0,1 0 1 0 0,-1 1-1 0 0,1-1 1 0 0,-1 0-1 0 0,1 0 1 0 0,-1 0-1 0 0,1 1 1 0 0,-2-2 399 0 0,-1-1-369 0 0,0 1 1 0 0,0 0-1 0 0,0 0 0 0 0,0 0 1 0 0,-3 0-1 0 0,5 1-49 0 0,0 0 0 0 0,0 0 0 0 0,0 0 0 0 0,0 0 0 0 0,0 0-1 0 0,0 0 1 0 0,-1 0 0 0 0,1 0 0 0 0,0 0 0 0 0,0 0 0 0 0,0 0 0 0 0,0 0 0 0 0,0 0 0 0 0,0 0 0 0 0,0 0-1 0 0,0 0 1 0 0,0 0 0 0 0,0 0 0 0 0,0 0 0 0 0,0 0 0 0 0,0 0 0 0 0,0 0 0 0 0,0 0 0 0 0,0 0 0 0 0,0 0 0 0 0,0 0-1 0 0,0 0 1 0 0,0 0 0 0 0,0 0 0 0 0,0 0 0 0 0,0 0 0 0 0,0 0 0 0 0,0 0 0 0 0,0 0 0 0 0,0 0 0 0 0,0 0-1 0 0,0 0 1 0 0,0 0 0 0 0,0 0 0 0 0,0 0 0 0 0,0 0 0 0 0,0 0 0 0 0,0 0 0 0 0,0 0 0 0 0,0 0 0 0 0,0 0 0 0 0,0 0-1 0 0,0 0 1 0 0,0 0 0 0 0,0 0 0 0 0,0 2-99 0 0,1-2 96 0 0,-1 1 0 0 0,0-1 0 0 0,0 1 0 0 0,1-1 0 0 0,-1 0 0 0 0,0 1 0 0 0,0-1 0 0 0,1 0 0 0 0,-1 0 0 0 0,0 1 0 0 0,1-1 0 0 0,-1 0 0 0 0,0 0 0 0 0,1 0 0 0 0,-1 1 0 0 0,1-1 0 0 0,-1 0 0 0 0,0 0 0 0 0,1 0 0 0 0,0 0 0 0 0,0 0 4 0 0,1 0 0 0 0,-1 0 1 0 0,3-1-1 0 0,-2 1-193 0 0,4 0 0 0 0,-5 0 333 0 0,-3-1 50 0 0,-5 0 205 0 0,0 0-275 0 0,5 1-68 0 0,0-1-51 0 0,1 1-1 0 0,0 0 1 0 0,-2 0 0 0 0,2 0-1 0 0,1 0 0 0 0,0 0 1 0 0,0 0-1 0 0,0 0 0 0 0,0 0 0 0 0,0 0 1 0 0,0 0-1 0 0,0 0 0 0 0,0 0 1 0 0,0 0-1 0 0,0 0 0 0 0,-1 0 1 0 0,1 0-1 0 0,0 0 0 0 0,0 0 1 0 0,0 0-1 0 0,0 0 0 0 0,0 1-4 0 0,0-1 0 0 0,0 0 0 0 0,0 0 0 0 0,0 0 0 0 0,0 0 0 0 0,0 0 0 0 0,0 0 0 0 0,0 0 0 0 0,0 0 0 0 0,0 0 0 0 0,0 0 0 0 0,0 0 0 0 0,0 1 0 0 0,0-1 0 0 0,0 0 0 0 0,0 0 0 0 0,0 0 0 0 0,0 0 0 0 0,0 0-9 0 0,0 0 0 0 0,0 1 0 0 0,0-1 0 0 0,0 0 0 0 0,0 0 0 0 0,0 0 0 0 0,0 1-1 0 0,1-1 1 0 0,-1 0 0 0 0,0 0 0 0 0,0 0 0 0 0,0 0 0 0 0,0 0 0 0 0,0 1 0 0 0,1-1 5 0 0,-1 1 1 0 0,1-1-1 0 0,-1 0 0 0 0,1 0 0 0 0,-1 0 1 0 0,2 1-1 0 0,2-1 43 0 0,-1 0-64 0 0,11 2-217 0 0,-13-2 261 0 0,-1 0-30 0 0,1 0 17 0 0,-1 0 1 0 0,0 0-1 0 0,0 0 0 0 0,0 0 0 0 0,0 0 0 0 0,0 0 0 0 0,0 0 0 0 0,0 0 0 0 0,0 0 0 0 0,0 0 0 0 0,0 0 1 0 0,0 0-1 0 0,0 0 0 0 0,0 0 0 0 0,0 0 0 0 0,0 0 0 0 0,0 0 0 0 0,0 0 0 0 0,0 0 0 0 0,0 0 0 0 0,0 0 1 0 0,0 0-1 0 0,0 0 0 0 0,0 0 0 0 0,0 0 0 0 0,0 0 0 0 0,0 0 0 0 0,0 0 0 0 0,0 0 0 0 0,0 0 0 0 0,0 0 1 0 0,0 0-1 0 0,-1 1 136 0 0,1-1-124 0 0,-13-1 264 0 0,9 1-251 0 0,-5-1 1 0 0,5-1 66 0 0,2 2-41 0 0,-6-2 0 0 0,8 2-53 0 0,0 0-2 0 0,0 0 0 0 0,-1 0 0 0 0,1 0 0 0 0,0 0 0 0 0,0 0 0 0 0,0 0 0 0 0,0 0 0 0 0,0 0 0 0 0,-1 0 0 0 0,1 0 0 0 0,0 0 0 0 0,0 0 0 0 0,0 0 0 0 0,0 0 0 0 0,0 0 0 0 0,0 1 0 0 0,0-1 0 0 0,-1 0 0 0 0,1 0 0 0 0,0 0 0 0 0,0 0 0 0 0,0 0 0 0 0,0 0 1 0 0,0 0-1 0 0,0 0 0 0 0,0 0 0 0 0,0 0 0 0 0,0 0 0 0 0,0 0 1 0 0,0 0-1 0 0,0 0 0 0 0,0 1 0 0 0,0-1 0 0 0,0 0 0 0 0,0 0 1 0 0,0 0-1 0 0,0 0 0 0 0,0 0 0 0 0,0 0 0 0 0,0 0 0 0 0,0 0 1 0 0,0 0-1 0 0,0 0 0 0 0,0 0 0 0 0,0 0 0 0 0,0 0 0 0 0,0 0 1 0 0,0 0-1 0 0,0 0 0 0 0,0 0 0 0 0,0 0 0 0 0,0 0 1 0 0,0 0-1 0 0,0 0 0 0 0,0 0 0 0 0,0 0 0 0 0,0 0 0 0 0,0 0 1 0 0,0 0-1 0 0,0 0 0 0 0,0 0 0 0 0,1 0 0 0 0,-1 0 0 0 0,0 0 1 0 0,0 0-1 0 0,0 0 1 0 0,0 0-39 0 0,1 0 1 0 0,-1 0 0 0 0,1 0 0 0 0,0 1-1 0 0,7-2-87 0 0,12-1 0 0 0,-6 0 23 0 0,-14 2 105 0 0,0 0-5 0 0,0 0-1 0 0,0 0 1 0 0,1 0-1 0 0,-1 0 1 0 0,0 0 0 0 0,0 0-1 0 0,1 0 1 0 0,-1 0-1 0 0,0 0 1 0 0,0 0-1 0 0,1 1 1 0 0,-1-1 0 0 0,0 0-1 0 0,0 0 1 0 0,1 0-1 0 0,-1 1 1 0 0,0-2 410 0 0,-2 1-383 0 0,0-1-41 0 0,-2-1-109 0 0,2 2 218 0 0,0-1 0 0 0,-3 0 0 0 0,4 1-63 0 0,-1 0-1 0 0,1 0 1 0 0,0 0 0 0 0,-3 1 0 0 0,4-1-32 0 0,0 0 0 0 0,0 0 1 0 0,0 0-1 0 0,-1 0 0 0 0,1 0 0 0 0,0 0 0 0 0,0 0 1 0 0,0 1-1 0 0,0-1 0 0 0,0 0 0 0 0,-1 0 0 0 0,1 0 2 0 0,0 0-1 0 0,0 0 1 0 0,0 0-1 0 0,0 0 0 0 0,0 0 1 0 0,0 0-1 0 0,0 0 1 0 0,0 0-1 0 0,0 0 1 0 0,0 0-1 0 0,0 0 0 0 0,0 0 1 0 0,0 0-1 0 0,0 0 1 0 0,0 0-1 0 0,0 0 0 0 0,0 0 1 0 0,0 0-1 0 0,0 0 1 0 0,0 0-1 0 0,0 0 0 0 0,0 0 1 0 0,0 0-1 0 0,0 0 1 0 0,0 1-1 0 0,0-1 0 0 0,0 0 1 0 0,0 0-1 0 0,0 0 1 0 0,0 0-1 0 0,0 0 0 0 0,0 0 1 0 0,0 0-1 0 0,0 0 1 0 0,0 0-1 0 0,1 0-66 0 0,2 1-4 0 0,0-1-1 0 0,4 0 1 0 0,-5 0 11 0 0,7-1-58 0 0,-7 1 69 0 0,0-1-1 0 0,0 1 1 0 0,3 0 0 0 0,-3 0 25 0 0,-2 1 209 0 0,0-1-75 0 0,-2-1 15 0 0,2 1-108 0 0,-1 0 1 0 0,1 0-1 0 0,-1 0 1 0 0,0 0-1 0 0,1 0 1 0 0,-1 0-1 0 0,1 0 1 0 0,-1 0 0 0 0,0 0-1 0 0,1 0 1 0 0,-1 0-1 0 0,1 0 1 0 0,-1 0-1 0 0,0 1 1 0 0,1-1-1 0 0,-1 0 1 0 0,1 1-1 0 0,-1-1 1 0 0,1 0-1 0 0,-2 2 1 0 0,1-2-59 0 0,0 2 61 0 0,0-1 1 0 0,0 0-1 0 0,-1 0 0 0 0,-2 2 1 0 0,1-1 107 0 0,2-2-164 0 0,1 1 14 0 0,1-1-37 0 0,-1 0 37 0 0,1 0-21 0 0,0 1 0 0 0,0-1-1 0 0,0 0 1 0 0,0 0 0 0 0,-1 0-1 0 0,1 1 1 0 0,1-1 0 0 0,1-1-1 0 0,-1 1 18 0 0,0-1 0 0 0,0 1-1 0 0,2-2 1 0 0,-2 1 24 0 0,5-2-77 0 0,-7 3 85 0 0,0 0-1 0 0,0 0 1 0 0,0 0 0 0 0,0 0-1 0 0,0 0 1 0 0,0 0 0 0 0,0 0-1 0 0,0-1 1 0 0,1 1 0 0 0,-1 0 0 0 0,0 0-1 0 0,0 0 1 0 0,0 0 0 0 0,0 0-1 0 0,0 0 1 0 0,0 0 0 0 0,0 0-1 0 0,0 0 1 0 0,0 0 0 0 0,0 0-1 0 0,0 0 1 0 0,0-1 0 0 0,0 1 0 0 0,0 0 0 0 0,0 0-1 0 0,0 0 1 0 0,0 0 0 0 0,0 0 0 0 0,0 0 0 0 0,0 0-1 0 0,0 0 1 0 0,0 0 0 0 0,0 0 0 0 0,0 0 0 0 0,0 0-1 0 0,0-1 1 0 0,0 1 0 0 0,0 0 0 0 0,0 0 0 0 0,0 0 0 0 0,-1 0-1 0 0,1 0 25 0 0,-1 0 0 0 0,1-1-1 0 0,-2 0 1 0 0,2 1-20 0 0,-1 0 5 0 0,0-1 0 0 0,-1 1-1 0 0,1-1 1 0 0,0 1 0 0 0,-1 0-1 0 0,1 0 1 0 0,0-1 0 0 0,-1 1-1 0 0,1 1 1 0 0,0-1 0 0 0,-2 0-1 0 0,3 0-17 0 0,-2 1 96 0 0,1 0-65 0 0,1-1-27 0 0,0 0-1 0 0,0 0 1 0 0,0 0-1 0 0,0 0 1 0 0,0 0-1 0 0,0 0 0 0 0,0 0 1 0 0,0 0-1 0 0,0 0 1 0 0,0 0-1 0 0,0 0 1 0 0,0 0-1 0 0,0 0 0 0 0,0 0 1 0 0,0 0-1 0 0,0 0 1 0 0,0 0-1 0 0,0 0 0 0 0,0 0 1 0 0,0 0-1 0 0,0 0 1 0 0,0 0-1 0 0,0 0 1 0 0,0 0-1 0 0,0 0 0 0 0,0 0 1 0 0,0 0-1 0 0,0 0 1 0 0,0 0-1 0 0,0 0 1 0 0,1 0-1 0 0,-1 1-12 0 0,0-1 0 0 0,0 0 0 0 0,1 0 1 0 0,-1 1-1 0 0,0-1 0 0 0,1 0 0 0 0,-1 0 0 0 0,0 0 0 0 0,1 0 0 0 0,0 0 0 0 0,0 1-36 0 0,3-1 0 0 0,-4 0 46 0 0,2 0-25 0 0,-1-1-1 0 0,1 1 1 0 0,0 0-1 0 0,-1 0 1 0 0,1-1-1 0 0,0 0 1 0 0,-1 1-1 0 0,3-2 1 0 0,-4 2 35 0 0,0 0-1 0 0,0 0 1 0 0,0 0 0 0 0,0 0 0 0 0,0 0 0 0 0,0 0 0 0 0,0 0 0 0 0,0 0 0 0 0,0 0 0 0 0,0 0 0 0 0,0 0 0 0 0,1-1-1 0 0,-1 1 1 0 0,0 0 0 0 0,0 0 0 0 0,0 0 0 0 0,0 0 0 0 0,0 0 0 0 0,0 0 0 0 0,0 0 0 0 0,0 0 0 0 0,0 0-1 0 0,0 0 1 0 0,0 0 0 0 0,0 0 0 0 0,0 0 0 0 0,0 0 0 0 0,0 0 0 0 0,0 0 0 0 0,0 0 0 0 0,0 0 0 0 0,0 0 0 0 0,0 0-1 0 0,0 0 1 0 0,0 0 2 0 0,0-1 0 0 0,0 1 0 0 0,0 0 0 0 0,0 0-1 0 0,-1 0 1 0 0,1 0 0 0 0,0 0 0 0 0,0 0 0 0 0,0 0-1 0 0,0 0 1 0 0,0 0 0 0 0,0 0 0 0 0,0 0-1 0 0,-3-1 56 0 0,2 1-50 0 0,0 0 1 0 0,0 0 0 0 0,-1 0 0 0 0,1 0-16 0 0,1 0-1 0 0,0 0 1 0 0,-1 0 0 0 0,1 1 0 0 0,0-1 0 0 0,0 0 0 0 0,-1 0-1 0 0,1 0 1 0 0,0 0 0 0 0,0 0 0 0 0,-1 1 0 0 0,1-1 0 0 0,0 0-1 0 0,0 0 1 0 0,-1 1 0 0 0,1-1 0 0 0,0 1 13 0 0,-1 0-1 0 0,1-1 1 0 0,0 1 0 0 0,-1 0-1 0 0,1 1 1 0 0,-1 0 91 0 0,-4 13-193 0 0,5-12 132 0 0,-3 4 1 0 0,3-7-17 0 0,-1 0 0 0 0,1 1-1 0 0,0-1 1 0 0,0 1 0 0 0,-1-1 0 0 0,1 0 0 0 0,-1 1-1 0 0,1-1-15 0 0,0 0 0 0 0,0 0 0 0 0,0 0 0 0 0,-1 0 0 0 0,1 1 0 0 0,0-1 1 0 0,0 0-1 0 0,0 0 0 0 0,0 0 0 0 0,-1 0 0 0 0,1 0 0 0 0,0 0 0 0 0,0 0 0 0 0,0 0 0 0 0,0 0 0 0 0,-1 0 0 0 0,1 0-11 0 0,0 0-1 0 0,0 0 1 0 0,0-1 0 0 0,0 1 0 0 0,0 0 0 0 0,-1 0 0 0 0,1 0 0 0 0,0 0 0 0 0,0 0 0 0 0,0 0 0 0 0,0 0 0 0 0,0 0-1 0 0,0 0 1 0 0,0-1 0 0 0,0 1 0 0 0,0 0 0 0 0,0 0 0 0 0,0 0 0 0 0,0 0 0 0 0,0 0 0 0 0,0 0 0 0 0,0 0-1 0 0,0 0 1 0 0,0-1 0 0 0,0 1 0 0 0,-1-1-4 0 0,1 1 0 0 0,0-3 0 0 0,0 2 10 0 0,0-1-2 0 0,0 0 0 0 0,0 0 0 0 0,0 0 0 0 0,0 0 1 0 0,-1-3-1 0 0,1 5 7 0 0,0-1 1 0 0,0 1 0 0 0,0 0 0 0 0,-1 0-1 0 0,1-1 1 0 0,0 1 0 0 0,0 0-1 0 0,0 0 1 0 0,0 0 0 0 0,0-1 0 0 0,0 1-1 0 0,-1 0 1 0 0,1 0 0 0 0,0 0-1 0 0,0 0 1 0 0,0-1 0 0 0,-1 1 0 0 0,1 0-1 0 0,0 0 1 0 0,0 0 0 0 0,0 0 0 0 0,-1 0-1 0 0,1 0 1 0 0,0 0 0 0 0,-1 0-7 0 0,1 0 0 0 0,-1 0 0 0 0,1 0 0 0 0,-1 0 0 0 0,1 0 0 0 0,-1 0 1 0 0,1 0-1 0 0,0 0 0 0 0,-1 0 0 0 0,0 1 0 0 0,0 0 0 0 0,0-1 1 0 0,0 1-1 0 0,1-1 0 0 0,-1 1 1 0 0,0 0-1 0 0,0 0 1 0 0,1-1-1 0 0,-1 1 0 0 0,1 0 1 0 0,-1 0-1 0 0,0 0 0 0 0,0 1 1 0 0,0 2-4 0 0,-1 0 0 0 0,0 5 0 0 0,1-4 0 0 0,-1 2 28 0 0,-2 7 8 0 0,4-13-46 0 0,0-2-18 0 0,1-1-35 0 0,2-9 54 0 0,2-16 0 0 0,-2 7-91 0 0,-3 25 117 0 0,-2 48 81 0 0,2-51-91 0 0,0 0-36 0 0,0-1 21 0 0,0 0 0 0 0,0-1 1 0 0,0 1-1 0 0,-1-1 0 0 0,1 1 0 0 0,0 1 0 0 0,0-2 11 0 0,0 0 1 0 0,0 0 0 0 0,0 0 0 0 0,0 0 0 0 0,0 0-1 0 0,0 0 1 0 0,0 0 0 0 0,0 0 0 0 0,0 0 0 0 0,0 0-1 0 0,0 0 1 0 0,0 0 0 0 0,0 0 0 0 0,0 0 0 0 0,0 0-1 0 0,0 1 1 0 0,0-1 0 0 0,0 0 0 0 0,0 0 0 0 0,0 0-1 0 0,0 0 1 0 0,0 0 0 0 0,-1 0 0 0 0,1 0 1 0 0,0 0-1 0 0,0 0 1 0 0,0 0 0 0 0,0-1-1 0 0,0 1 1 0 0,0 0 0 0 0,0 0 0 0 0,0 0-1 0 0,0 0 1 0 0,0 0 0 0 0,0 0-1 0 0,0 0 1 0 0,0 0 0 0 0,0 0-1 0 0,0 0 1 0 0,0 0 0 0 0,0 0 0 0 0,0 0-1 0 0,0 0 1 0 0,0-2 10 0 0,0 1 1 0 0,-1 0-1 0 0,1-1 1 0 0,0-1-1 0 0,0 2-13 0 0,0-8-38 0 0,1 0 0 0 0,-1 1-1 0 0,3-12 1 0 0,-2 16-44 0 0,-1 4 80 0 0,0 0 0 0 0,0 0 0 0 0,0 0 0 0 0,0 0 0 0 0,0 0 0 0 0,0 0 0 0 0,0 0 0 0 0,0 0 0 0 0,0 0 0 0 0,0 0 0 0 0,0 0 0 0 0,0 0 1 0 0,0 0-1 0 0,0 0 0 0 0,0 0 0 0 0,0 0 0 0 0,0 0 0 0 0,0 0 0 0 0,0 0 0 0 0,0 0 0 0 0,0 0 0 0 0,0 0 0 0 0,0 0 0 0 0,1 0 0 0 0,-1 0 0 0 0,0 0 0 0 0,0 0 0 0 0,0 0 1 0 0,0 0-1 0 0,0 0 0 0 0,0 0 0 0 0,0 0 0 0 0,0 0 0 0 0,0 0 0 0 0,0 0 0 0 0,0 0 0 0 0,0 0 0 0 0,0 0 0 0 0,0 0 0 0 0,0 0 0 0 0,0 0 0 0 0,0 0 0 0 0,0 0 1 0 0,0 0-1 0 0,0 0 0 0 0,0 0 0 0 0,0 0 0 0 0,0 0 0 0 0,0 0 0 0 0,0 0 0 0 0,0 0 0 0 0,0 0 0 0 0,0 0 0 0 0,0 0 0 0 0,0 0 0 0 0,0 0 0 0 0,0 0 0 0 0,0 0 0 0 0,0 0 1 0 0,0 0-1 0 0,1 2-49 0 0,-1 0 60 0 0,1 0 1 0 0,-1 1-1 0 0,1-1 0 0 0,-1 3 0 0 0,1 11 48 0 0,-1-15-60 0 0,0 4-24 0 0,0 1 3 0 0,-1 12 1 0 0,1-17 27 0 0,0-1 7 0 0,0 0 0 0 0,0 1 0 0 0,0-1 0 0 0,0 0 0 0 0,0 0 0 0 0,0 1-1 0 0,0-1 1 0 0,-1 0 0 0 0,1 1 0 0 0,0-1 0 0 0,0 1 0 0 0,0-1-12 0 0,0-1-27 0 0,-1 0 20 0 0,1 0 0 0 0,0 0-1 0 0,0 0 1 0 0,0 0 0 0 0,0-1-1 0 0,0-7 46 0 0,2-12 0 0 0,-2 14-47 0 0,2-7 80 0 0,-2 13-77 0 0,0 1 1 0 0,0 0-1 0 0,0 0 1 0 0,0 0-1 0 0,0 0 1 0 0,0 0 0 0 0,0 0-1 0 0,0-1 1 0 0,0 1-1 0 0,1 0 1 0 0,-1 0-1 0 0,0 0 1 0 0,0 0 0 0 0,0 0-1 0 0,0 0 3 0 0,0 0-1 0 0,0 0 1 0 0,0 0-1 0 0,0 0 1 0 0,0 0-1 0 0,0 0 1 0 0,0 0-1 0 0,0 0 1 0 0,0 0-1 0 0,0 0 1 0 0,0 0-1 0 0,0 0 1 0 0,0 0-1 0 0,0 0 1 0 0,0 0 0 0 0,0 0-1 0 0,1 0 1 0 0,-1 0-1 0 0,0 0 1 0 0,0 0-1 0 0,0 0 1 0 0,0 0-1 0 0,0 0 1 0 0,0 0-1 0 0,0 0 1 0 0,0 1-1 0 0,0-1 1 0 0,0 0-1 0 0,0 0 1 0 0,0 0-1 0 0,0 1 5 0 0,1 0 1 0 0,-1 0-1 0 0,0 0 0 0 0,1 0 0 0 0,-1 1 0 0 0,0 0 0 0 0,1 5-32 0 0,0 7 0 0 0,-1 7-13 0 0,0-14 36 0 0,0-6 19 0 0,0 0 23 0 0,0-1-30 0 0,0 1-1 0 0,0-1 0 0 0,0 0 1 0 0,0 0-1 0 0,0 0 0 0 0,0 0 1 0 0,0 0-1 0 0,0 0 0 0 0,0 0 1 0 0,0 0-1 0 0,0 0 0 0 0,0 0 1 0 0,0 0-1 0 0,0 0 1 0 0,0 0-1 0 0,0 0 0 0 0,0 0 1 0 0,0 0-1 0 0,0 0 0 0 0,0 0 1 0 0,0 1-1 0 0,-1-1 0 0 0,1 0-1 0 0,0 0 0 0 0,0 0 0 0 0,0 0 0 0 0,0 0 1 0 0,0 0-1 0 0,0 0 0 0 0,0 0 0 0 0,0 0 0 0 0,0-1 0 0 0,0 1 0 0 0,0 0 0 0 0,0 0 0 0 0,0 0 0 0 0,0 0 0 0 0,0 0 0 0 0,0 0 0 0 0,0 0 0 0 0,0 0 0 0 0,0 0 0 0 0,0 0 0 0 0,0 0 0 0 0,0 0 0 0 0,0 0 0 0 0,0 0 0 0 0,0 0 0 0 0,0 0 0 0 0,0 0 0 0 0,0 0 1 0 0,0 0-1 0 0,0 0 0 0 0,0 0 0 0 0,0-1 1 0 0,-1 0 1 0 0,1 0 0 0 0,0 0 0 0 0,0 0 0 0 0,0 0 0 0 0,0-2-1 0 0,-1-5 12 0 0,1 0 0 0 0,1-11-1 0 0,-1 18-26 0 0,0 0 0 0 0,0 0-1 0 0,1 0 1 0 0,-1 0 0 0 0,0 0 0 0 0,0 0-1 0 0,1 0 1 0 0,-1-1 0 0 0,1 2 7 0 0,-1-1 1 0 0,0 1 0 0 0,0 0-1 0 0,0 0 1 0 0,0 0-1 0 0,0 0 1 0 0,0-1 0 0 0,0 1-1 0 0,1 0 1 0 0,-1 0-1 0 0,0 0 0 0 0,0 0 0 0 0,0 0 0 0 0,0 0 0 0 0,0 0 0 0 0,0 0 0 0 0,0 0 1 0 0,0 0-1 0 0,0 0 0 0 0,0 0 0 0 0,0 0 0 0 0,0 0 0 0 0,1 0 0 0 0,-1 0 0 0 0,0 0 0 0 0,0 0 0 0 0,0 0 0 0 0,0 0 1 0 0,0 0-14 0 0,0 0-1 0 0,0 0 1 0 0,1 1 0 0 0,-1-1 0 0 0,0 0 0 0 0,0 0 0 0 0,0 1 0 0 0,0-1 0 0 0,0 0 0 0 0,1 0 0 0 0,-1 0 0 0 0,0 1 0 0 0,0 0 19 0 0,1 0-1 0 0,-1 1 1 0 0,0-1 0 0 0,1 0 0 0 0,-1 3 0 0 0,1 6-57 0 0,-1-9 53 0 0,0 21 0 0 0,-1-18 11 0 0,1-1 0 0 0,0 0 0 0 0,-1 1 0 0 0,-1 4-1 0 0,2-8 57 0 0,0 0-44 0 0,-1-1-19 0 0,1 1 5 0 0,0-6 79 0 0,0 1 0 0 0,-1-5 0 0 0,2 5-57 0 0,-1-36-10 0 0,0 45-70 0 0,0 11 100 0 0,-3 35-485 0 0,3-48 456 0 0,0 1-1 0 0,-1-1 1 0 0,1 1 0 0 0,-2 3-1 0 0,2-8-79 0 0,2-11 45 0 0,0 5 99 0 0,1-8-123 0 0,-3 16 46 0 0,0 0 0 0 0,0 0-1 0 0,0 0 1 0 0,0 0 0 0 0,0 0 0 0 0,0 0 0 0 0,0 0 0 0 0,0-1 0 0 0,0 1 0 0 0,0 0 0 0 0,0 0 0 0 0,0 0 0 0 0,0 0 0 0 0,0 0 0 0 0,0 0 0 0 0,0 0 0 0 0,0 0-1 0 0,0 0 1 0 0,0 0 0 0 0,0 0 0 0 0,0 0 0 0 0,0 0 0 0 0,0 0 0 0 0,0 0 0 0 0,0 0 0 0 0,0 0 0 0 0,0 0 0 0 0,0 0 0 0 0,0 0 0 0 0,0 0 0 0 0,0 0-1 0 0,0 0 1 0 0,0 0 0 0 0,0 0 0 0 0,-1 0 126 0 0,0 0-139 0 0,0 0 34 0 0,-1 0 0 0 0,-3 1 0 0 0,5-1-24 0 0,-1 0 0 0 0,1 0 0 0 0,-1 0 0 0 0,1 1 0 0 0,-1-1 0 0 0,1 0 0 0 0,-1 0 0 0 0,1 1 0 0 0,-1-1 1 0 0,1 1-1 0 0,0-1 0 0 0,-1 1 0 0 0,0 0 0 0 0,0 0-45 0 0,1 1 0 0 0,-1-1 1 0 0,0 1-1 0 0,1 0 0 0 0,-2 2 0 0 0,2-3 31 0 0,-1 1 17 0 0,1 1 0 0 0,-1 0 0 0 0,0 0 0 0 0,0 5 0 0 0,1-8-14 0 0,0 1 1 0 0,0-1 0 0 0,0 1 0 0 0,0-1 0 0 0,0 0-1 0 0,0 0 1 0 0,0 1 0 0 0,1 0 0 0 0,-1-1 5 0 0,0 0 1 0 0,0 0 0 0 0,0 0-1 0 0,0 0 1 0 0,0 0 0 0 0,0 0-1 0 0,0 0 1 0 0,0 0-1 0 0,0 0 1 0 0,0 0 0 0 0,0 0-1 0 0,0 0 1 0 0,0 0 0 0 0,0 0-1 0 0,0 0 1 0 0,0 0-1 0 0,0 0 1 0 0,0 1 0 0 0,0-1-1 0 0,0 0 1 0 0,1 0 0 0 0,-1 0-1 0 0,0 0 1 0 0,0 0-1 0 0,0 0 1 0 0,0 0 0 0 0,0 0-1 0 0,0 0 1 0 0,0 0 0 0 0,0 0-1 0 0,0 0 1 0 0,0 0 0 0 0,0 0-1 0 0,0 0 1 0 0,0 0-1 0 0,0 0 1 0 0,0 0 0 0 0,0 0-1 0 0,1-1 1 0 0,-1 1 0 0 0,0 0-1 0 0,0 0 1 0 0,0 0-1 0 0,0 0 1 0 0,0 0 0 0 0,0 0 2 0 0,0 0 1 0 0,0 0-1 0 0,1-1 1 0 0,-1 1-1 0 0,0 0 1 0 0,0-1-1 0 0,0 1 1 0 0,1 0-1 0 0,-1-1 1 0 0,0 1 0 0 0,0-2 14 0 0,1-1 0 0 0,0 0 33 0 0,-1 0 0 0 0,1 0 1 0 0,-1 0-1 0 0,0-1 0 0 0,0 1 0 0 0,0 0 0 0 0,0-5 0 0 0,-1 1-58 0 0,1 7 17 0 0,0 0-36 0 0,0 0-26 0 0,0 0 31 0 0,3 4-11 0 0,0-2-39 0 0,-1 1-1 0 0,2 3 0 0 0,-1-2-69 0 0,-3-4 148 0 0,0 0-1 0 0,0 1 1 0 0,1-1 0 0 0,-1 0-1 0 0,0 0 1 0 0,0 1-1 0 0,0-1 1 0 0,0 0-1 0 0,0 0 1 0 0,0 1 0 0 0,0-1-2 0 0,0 0 0 0 0,0 0 0 0 0,0 0 0 0 0,0 0 0 0 0,0 0 0 0 0,0 0 0 0 0,0 0 0 0 0,0 1 0 0 0,0-1 0 0 0,0 0 1 0 0,0 0-1 0 0,0 0 0 0 0,0 0 0 0 0,0 0 0 0 0,0 0 0 0 0,0 0 0 0 0,0 0 0 0 0,0 0 0 0 0,0 0 0 0 0,0 0 1 0 0,0 0-1 0 0,0 0 0 0 0,0 0 0 0 0,0 0 0 0 0,0 0 0 0 0,0 0 0 0 0,0 0 0 0 0,0 0 0 0 0,0 0 0 0 0,-1 0 0 0 0,1 0 1 0 0,0 0-1 0 0,0 1 0 0 0,0-1 0 0 0,0 0 0 0 0,0 0 0 0 0,0 0 0 0 0,0 0 0 0 0,0 0 0 0 0,0 0 0 0 0,0 0 0 0 0,0 0 1 0 0,0 0-1 0 0,0 0 0 0 0,0 0 0 0 0,0 0 0 0 0,0 0 0 0 0,0-1 0 0 0,0 1 0 0 0,-1 0 0 0 0,1 0-2 0 0,0 0 0 0 0,0 0-1 0 0,0 0 1 0 0,0 0-1 0 0,0 0 1 0 0,0 0 0 0 0,-1 0-1 0 0,1 0 1 0 0,0 0 0 0 0,0-1-1 0 0,0 1 1 0 0,0 0-1 0 0,0 0 1 0 0,0-1 0 0 0,-2-2 127 0 0,2 3-119 0 0,-1-3 110 0 0,1 3-124 0 0,0-1 1 0 0,0 1-1 0 0,0-1 1 0 0,0 1 0 0 0,0 0-1 0 0,0 0 1 0 0,0-1-1 0 0,0 1 1 0 0,0-1 0 0 0,0 1 1 0 0,0 0 0 0 0,0 0 0 0 0,0 0 0 0 0,0 0 0 0 0,0 0 0 0 0,0 0 0 0 0,0 0 0 0 0,0 0 0 0 0,0 0 0 0 0,0 0 0 0 0,0 0-1 0 0,0 0 1 0 0,0 0 0 0 0,0 0 0 0 0,0 0 0 0 0,0 0 0 0 0,0 0 0 0 0,0 0 0 0 0,0 0 0 0 0,0 0 0 0 0,0 0 0 0 0,0 0 0 0 0,0 0 0 0 0,0 0 0 0 0,0 0 0 0 0,0-1 0 0 0,0 1 0 0 0,0 0 0 0 0,0 0 0 0 0,0 0 0 0 0,0 0 0 0 0,0 0 0 0 0,0 0 0 0 0,0 0 0 0 0,0 0 0 0 0,1 1-67 0 0,1 0 6 0 0,-1 0 0 0 0,-1-1 0 0 0,1 1-1 0 0,0 0 1 0 0,0 0 0 0 0,0 0 0 0 0,1 2 0 0 0,-1-2 38 0 0,0 1 1 0 0,-1-1 0 0 0,2 3 0 0 0,-1-1 60 0 0,-1-3-11 0 0,0 0-1 0 0,-1 0 1 0 0,1 0 0 0 0,0-1-1 0 0,-1 1 1 0 0,1 0-1 0 0,0 0 1 0 0,0 0-1 0 0,-1 0 1 0 0,1 0-1 0 0,0 0 1 0 0,-1 0-29 0 0,1 1-1 0 0,0-1 1 0 0,0 0-1 0 0,-1 0 1 0 0,1 0-1 0 0,0 1 1 0 0,0-1-1 0 0,0 0 1 0 0,0 1-1 0 0,-1-1 1 0 0,0 3-21 0 0,1-3 28 0 0,-1 0 0 0 0,1 0 0 0 0,0 0 1 0 0,0 0-1 0 0,0 0 0 0 0,0 1 0 0 0,0-1 0 0 0,0 0 1 0 0,-1 0-1 0 0,1 0 0 0 0,0 0 0 0 0,0 0 0 0 0,0 0 0 0 0,0 0 1 0 0,-2 0 272 0 0,2 0-275 0 0,0 0 1 0 0,-1 0 0 0 0,1 0 0 0 0,0 0 0 0 0,0 0-1 0 0,0 0 1 0 0,0 0 0 0 0,0 0 0 0 0,0 0 0 0 0,-1 0-1 0 0,1 0 1 0 0,0 0 0 0 0,0 0 0 0 0,0 0-1 0 0,0 0 1 0 0,-1 0 0 0 0,1 0 0 0 0,0 0 0 0 0,0 0-1 0 0,0 0 1 0 0,0 0 0 0 0,0 0 0 0 0,0 0 0 0 0,-1 1-1 0 0,1-1-11 0 0,0 1 0 0 0,-1 0 0 0 0,1 0 0 0 0,0-1 0 0 0,-1 2 0 0 0,1-1 0 0 0,0-1-70 0 0,0 0 47 0 0,1 0 5 0 0,-1-1 31 0 0,1 1 1 0 0,-1-1-1 0 0,1 0 1 0 0,0 0-10 0 0,-1 0 1 0 0,2 0 0 0 0,-2 1-14 0 0,0-1 1 0 0,0 1-1 0 0,0 0 1 0 0,1 0 0 0 0,-1 0-1 0 0,0 0 1 0 0,0 0-1 0 0,0 0 1 0 0,1-1-1 0 0,-1 1 1 0 0,0 0-1 0 0,1 0 20 0 0,-1 0 0 0 0,0 0-1 0 0,1 0 1 0 0,-1 0-1 0 0,0 0 1 0 0,1 0-1 0 0,-1 0 1 0 0,0 0 0 0 0,1 1-1 0 0,-1-1 1 0 0,0 0-1 0 0,1 0 1 0 0,-1 0 10 0 0,1 1 0 0 0,-1-1-1 0 0,1 0 1 0 0,-1 1 0 0 0,0-1 0 0 0,0 1 0 0 0,1 0 0 0 0,-1-1-13 0 0,0 0 0 0 0,0 0-1 0 0,0 0 1 0 0,0 0 0 0 0,1 0 0 0 0,-1 0 0 0 0,0 0 0 0 0,0 1 0 0 0,0-1 0 0 0,0 0 0 0 0,0 0 0 0 0,0 0 0 0 0,0 1 0 0 0,0-1 4 0 0,0 0 0 0 0,0 0 0 0 0,0 0 0 0 0,0 0-1 0 0,0 0 1 0 0,0 0 0 0 0,0 0 0 0 0,0 0 0 0 0,0 0 0 0 0,0 0 0 0 0,0 0 0 0 0,0 0 0 0 0,0 0 0 0 0,0 0 0 0 0,0 0 0 0 0,0 0 0 0 0,0 0 0 0 0,-1 0 0 0 0,1 0 0 0 0,0 0 0 0 0,0 0-1 0 0,0 0 1 0 0,0 0 0 0 0,0 0 0 0 0,0 0 0 0 0,0 0 0 0 0,0 0 0 0 0,0 0 14 0 0,-1 0 0 0 0,1 0 0 0 0,0 0 0 0 0,-1 0 0 0 0,0 0 0 0 0,0 0-16 0 0,0 0 37 0 0,-1 0 0 0 0,1 0 1 0 0,-1 0-1 0 0,1 0 1 0 0,-1 0-1 0 0,-1 1 0 0 0,3-1-36 0 0,-1 0-1 0 0,1 0 1 0 0,-1 1-1 0 0,1-1 1 0 0,-1 0-1 0 0,1 0 1 0 0,0 1-1 0 0,-1-1 0 0 0,1 1 1 0 0,-1-1-1 0 0,1 0 1 0 0,-1 1-1 0 0,1-1 1 0 0,0 1-1 0 0,-1-1 1 0 0,1 1-1 0 0,0-1 1 0 0,0 1-1 0 0,-1-1 0 0 0,1 1 1 0 0,0 0-1 0 0,0-1-1 0 0,0 0-1 0 0,0 0 0 0 0,0 0 0 0 0,0 0 0 0 0,0 1 0 0 0,0-1 1 0 0,0 0-1 0 0,-1 0 0 0 0,1 0 0 0 0,0 0 0 0 0,0 0 0 0 0,0 0 1 0 0,0 0-1 0 0,0 0 0 0 0,0 0 0 0 0,0 0 0 0 0,0 0 1 0 0,0 0-1 0 0,0 0 0 0 0,1 0 0 0 0,-1 0 0 0 0,0 0 0 0 0,0 0 1 0 0,0 0-1 0 0,0 0 0 0 0,0 0 0 0 0,0 0 0 0 0,0 1 0 0 0,0-1 1 0 0,0 0-1 0 0,0 0 0 0 0,0 0 0 0 0,0 0 0 0 0,0 0 1 0 0,0 0-1 0 0,0 0 0 0 0,0 0 0 0 0,0 0 0 0 0,0 0 0 0 0,0 0 2 0 0,0 0-1 0 0,0 0 0 0 0,0 0 0 0 0,1 0 1 0 0,-1 0-1 0 0,0 0 0 0 0,0 0 0 0 0,0 0 1 0 0,0 0-1 0 0,0 0 0 0 0,0 0 1 0 0,0 0-1 0 0,1 0 0 0 0,-1-1 1 0 0,1 1-1 0 0,-1 0 1 0 0,1-1-1 0 0,-1 1 1 0 0,0-1 0 0 0,1 1-1 0 0,0-1 1 0 0,-1 0 3 0 0,0 1 1 0 0,0-1 0 0 0,1 1-1 0 0,-1-1 1 0 0,0 1-1 0 0,1 0 1 0 0,-1-1 0 0 0,1 1-1 0 0,-1 0 1 0 0,0 0-1 0 0,1-1 1 0 0,-1 1 2 0 0,0 0-1 0 0,0 0 1 0 0,0 0 0 0 0,0 0-1 0 0,0 0 1 0 0,0 0-1 0 0,0 0 1 0 0,0 0 0 0 0,0 0-1 0 0,0 0 1 0 0,0 0 0 0 0,0 0-1 0 0,0 0 1 0 0,0 0-1 0 0,0 0 1 0 0,0 0 0 0 0,0 0-1 0 0,0 0 1 0 0,0-1 0 0 0,0 1-1 0 0,0 0 1 0 0,0 0-1 0 0,0 0 1 0 0,0 0 0 0 0,0 0-1 0 0,0 0 1 0 0,0 0 0 0 0,0 0-1 0 0,0 0 1 0 0,0 0 0 0 0,0 0-1 0 0,0 0 1 0 0,0 0-1 0 0,0 0 1 0 0,0 0 0 0 0,-1-1 11 0 0,1 1-7 0 0,-1-1 0 0 0,0 1 1 0 0,1-1-1 0 0,-1 1 0 0 0,0 0 1 0 0,0-1-1 0 0,1 1 0 0 0,-1 0 1 0 0,0 0-1 0 0,-1 0 0 0 0,2 0-12 0 0,-1 0-4 0 0,1 0 0 0 0,-2 0 0 0 0,2 0 6 0 0,0 0 0 0 0,-1 0 0 0 0,1 0 0 0 0,0 0-1 0 0,0 0 1 0 0,0 0 0 0 0,0 0 0 0 0,0 0 0 0 0,-1 0-1 0 0,1 0 1 0 0,0 0 0 0 0,0 0 0 0 0,0 0 0 0 0,0 1-1 0 0,0-1 1 0 0,0 0 0 0 0,0 0 0 0 0,-1 0 0 0 0,1 0-3 0 0,0 0 1 0 0,0 1 0 0 0,0-1-1 0 0,0 0 1 0 0,0 0-1 0 0,0 0 1 0 0,0 0 0 0 0,0 0-1 0 0,0 0 1 0 0,0 0-1 0 0,0 0 1 0 0,0 0 0 0 0,0 0-1 0 0,0 0 1 0 0,0 0 0 0 0,0 0-1 0 0,0 0 1 0 0,0 1-1 0 0,0-1 1 0 0,0 0 0 0 0,0 0-1 0 0,0 0 1 0 0,0 0 0 0 0,0 0-1 0 0,0 0 1 0 0,0 0-2 0 0,0 0 0 0 0,1 1 0 0 0,-1-1 0 0 0,0 0 0 0 0,0 0 0 0 0,0 0 0 0 0,0 0 0 0 0,0 0 0 0 0,0 0 0 0 0,1 0 0 0 0,-1 1-9 0 0,1-1 1 0 0,-1 0-1 0 0,0 0 1 0 0,2 0-1 0 0,-2 0 12 0 0,1 0 0 0 0,0 0 0 0 0,-1 0 0 0 0,1 0 0 0 0,-1 0 0 0 0,1 0 0 0 0,0-1 0 0 0,0 1 0 0 0,2-2-28 0 0,-3 2 32 0 0,0 0 0 0 0,0 0-1 0 0,0 0 1 0 0,1 0 0 0 0,-1 0 0 0 0,0 0-1 0 0,0 0 1 0 0,0 0 0 0 0,0 0 0 0 0,0 0 0 0 0,0 0-1 0 0,0 0 1 0 0,0 0 0 0 0,0 0 0 0 0,0 0 0 0 0,0 0-1 0 0,0 0 1 0 0,0 0 0 0 0,0 0 0 0 0,0 0-1 0 0,0 0 1 0 0,0 0 0 0 0,0 0 0 0 0,0 0 0 0 0,0 0-1 0 0,0 0 1 0 0,0 0 0 0 0,0 0 0 0 0,0 0-1 0 0,0 0 1 0 0,0 0 0 0 0,0 0 0 0 0,0 0 0 0 0,0 0-1 0 0,1 0 1 0 0,-1 0 0 0 0,0 0 0 0 0,0 0 0 0 0,0 1-1 0 0,0-1 1 0 0,0 0 0 0 0,0 0 0 0 0,0 0 2 0 0,0 0 0 0 0,0 0 0 0 0,0 1 1 0 0,0-1-1 0 0,0 0 0 0 0,0 0 0 0 0,-1 1 1 0 0,1 0 2 0 0,0-1 0 0 0,0 0 0 0 0,0 1 0 0 0,0-1 1 0 0,-1 1-1 0 0,1-1 0 0 0,0 1 0 0 0,0-1 0 0 0,-1 0 0 0 0,1 1 1 0 0,0-1-1 0 0,0 0 0 0 0,-1 1 0 0 0,1-1 0 0 0,0 0 1 0 0,-1 1-1 0 0,1-1 0 0 0,0 0 0 0 0,-1 0 0 0 0,1 1 0 0 0,-1-1 1 0 0,1 0-1 0 0,-1 0 0 0 0,1 0 0 0 0,-1 0 0 0 0,-1 0 14 0 0,1 0 0 0 0,-1 0 0 0 0,0 0 0 0 0,-1-1 0 0 0,0 0-8 0 0,3 1-17 0 0,-1 0 0 0 0,1 0 0 0 0,0 0 0 0 0,0 0 0 0 0,0 0 0 0 0,0 0 0 0 0,0 0 0 0 0,0 0 0 0 0,0 0 0 0 0,0 0 0 0 0,0 0 0 0 0,0 0 0 0 0,0 0 1 0 0,0 0-1 0 0,0 0 0 0 0,0 0 0 0 0,0 0 0 0 0,0 0 0 0 0,0 0 0 0 0,0 1-113 0 0,1-1 121 0 0,-1 1-5 0 0,1-1 1 0 0,0 0 0 0 0,-1 1-1 0 0,1-1 1 0 0,0 0-1 0 0,-1 1 1 0 0,1-1 0 0 0,0 0-1 0 0,0 0 1 0 0,1 0 0 0 0,-2 0-4 0 0,1 0 1 0 0,-1 0 0 0 0,1 0-1 0 0,-1 0 1 0 0,1 0 0 0 0,-1-1-1 0 0,1 1 1 0 0,-1 0 0 0 0,1 0-1 0 0,-1-1 1 0 0,1 1 0 0 0,0 0-1 0 0,-1-1 1 0 0,0 1 0 0 0,1-1-1 0 0,-1 1 7 0 0,0 0 0 0 0,0 0-1 0 0,1 0 1 0 0,-1 0-1 0 0,0 0 1 0 0,0 0-1 0 0,0 0 1 0 0,0 0 0 0 0,0 0-1 0 0,0 0 1 0 0,0 0-1 0 0,0 0 1 0 0,0 0 0 0 0,0 0-1 0 0,0-1 1 0 0,0 1-1 0 0,0 0 1 0 0,0 0 0 0 0,0 0-1 0 0,0 0 1 0 0,0 0-1 0 0,0 0 1 0 0,0 0-1 0 0,0 0 1 0 0,0 0 0 0 0,0 0-1 0 0,0 0 1 0 0,0 0-1 0 0,0 0 1 0 0,0 0 0 0 0,0 0-1 0 0,0 0 1 0 0,0 0-1 0 0,0 0 1 0 0,0 0 0 0 0,0 0-1 0 0,0 0 1 0 0,0-1-1 0 0,0 1 1 0 0,0 0-1 0 0,0 0 1 0 0,0 0 0 0 0,0 0-1 0 0,0 0 1 0 0,0 0-1 0 0,0 0 1 0 0,0 0 0 0 0,0 0-1 0 0,0 0 1 0 0,-1 0-1 0 0,1 0 1 0 0,-1 0 44 0 0,1 0-47 0 0,-2-1 10 0 0,1 1 1 0 0,-1 0-1 0 0,1 0-2 0 0,0 0-1 0 0,0 0 1 0 0,-1 0-1 0 0,-1-1 19 0 0,-4 0 0 0 0,6 1-71 0 0,1 0 15 0 0,1 0-38 0 0,1 1 3 0 0,0 0 0 0 0,3-1 0 0 0,-4 1 67 0 0,0-1 1 0 0,0 0-1 0 0,0 0 1 0 0,0-1-1 0 0,0 1 0 0 0,2-1 1 0 0,-1 1-20 0 0,1-2 0 0 0,-2 1-24 0 0,0 1 0 0 0,3-2 1 0 0,-4 2-11 0 0,1 0 93 0 0,-1 1-29 0 0,0-1 0 0 0,0 0 0 0 0,0 0 0 0 0,0 0 1 0 0,0 0-1 0 0,-1 0 0 0 0,1 0 0 0 0,0 0 0 0 0,0 0 1 0 0,0 1-1 0 0,0-1 0 0 0,0 0-5 0 0,-1 1-1 0 0,0 0 1 0 0,1-1 0 0 0,-1 1-1 0 0,0-1 1 0 0,1 0 0 0 0,-1 1-1 0 0,0-1 1 0 0,0 1-1 0 0,-2 0 39 0 0,-3 0 0 0 0,-17 2 267 0 0,13-2 75 0 0,9-1-342 0 0,0 0-1 0 0,0 0 0 0 0,-1 0 1 0 0,2 0-41 0 0,0 0 1 0 0,-1 0 0 0 0,1 0 0 0 0,0-1-1 0 0,0 1 1 0 0,0 0 0 0 0,0 0 0 0 0,-1 0-1 0 0,1-1 9 0 0,-1 1-10 0 0,1 0 0 0 0,-1 0-1 0 0,0-1 1 0 0,-1 1 0 0 0,0-1 8 0 0,2 1 8 0 0,-1 0-1 0 0,-1 0 1 0 0,-1 0-10 0 0,3 0-10 0 0,0 0-1 0 0,-1 0 0 0 0,1 0 1 0 0,0 0-1 0 0,0 0 1 0 0,0 0-1 0 0,0 0 1 0 0,0 0-1 0 0,0 0 1 0 0,0 0-1 0 0,0 0 1 0 0,-1 0-1 0 0,1 0 1 0 0,0 0-1 0 0,0-1 1 0 0,0 1-1 0 0,0 0 1 0 0,0 0-1 0 0,0 0 1 0 0,0 0-1 0 0,0 0 1 0 0,0 0-1 0 0,0 0 1 0 0,0-1-1 0 0,0 1 1 0 0,0 0-1 0 0,0 0 1 0 0,0 0-1 0 0,0 0 1 0 0,0 0-1 0 0,-1 0 1 0 0,1 0-1 0 0,0 0 1 0 0,0-1-1 0 0,0 1 1 0 0,0 0-1 0 0,0 0 1 0 0,0 0-1 0 0,1 0 1 0 0,-1 0-1 0 0,0-1 1 0 0,0 1-1 0 0,0 0 1 0 0,0 0-1 0 0,0 0 1 0 0,0 0-1 0 0,0 0 1 0 0,0 0-1 0 0,0-1 1 0 0,0 1-1 0 0,1-1-15 0 0,-1 1 1 0 0,0 0 0 0 0,0-1 0 0 0,1 1-1 0 0,-1 0 1 0 0,0-1 0 0 0,0 2 83 0 0,0-1-51 0 0,0 0 0 0 0,-1 1 1 0 0,1-1-1 0 0,-1 1 0 0 0,1-1-16 0 0,0 0 0 0 0,0 0 0 0 0,0 0-1 0 0,0 0 1 0 0,0 0 0 0 0,0 0 0 0 0,0 0-1 0 0,0 0 1 0 0,0 0 0 0 0,0 0 0 0 0,0 0-1 0 0,0 0 1 0 0,0 0 0 0 0,0 0 0 0 0,0 0-1 0 0,0 0 1 0 0,0 0 0 0 0,0 0 0 0 0,0 0-1 0 0,0 0 1 0 0,0 0 0 0 0,0 0 0 0 0,0 0 0 0 0,0 0-1 0 0,0 0 1 0 0,0 0 0 0 0,0 0 0 0 0,0 0-1 0 0,0 0 1 0 0,0 0 0 0 0,0 0 0 0 0,0 0-1 0 0,0 0 1 0 0,0 0 0 0 0,0 0 0 0 0,0 0-1 0 0,0 0 1 0 0,0 0 0 0 0,0 0 0 0 0,0 0-1 0 0,0 0 1 0 0,0 0 0 0 0,0 0 0 0 0,0-1-1 0 0,0 1 1 0 0,0 0 0 0 0,0 0 0 0 0,0 0-1 0 0,0 0 1 0 0,0 0 1 0 0,0-2-24 0 0,0 0 7 0 0,0 2 14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1-3 0 0,0-1 0 0 0,0 1 0 0 0,0-1 0 0 0,0 1 0 0 0,0 0 0 0 0,0-1 0 0 0,0 1 0 0 0,0 0 0 0 0,0 0 0 0 0,0 3 19 0 0,-1-8 99 0 0,1 3-112 0 0,0 0 11 0 0,0-1 0 0 0,0 0 0 0 0,-1-1 0 0 0,1 2-48 0 0,0 1-14 0 0,0 2-558 0 0,0-2 303 0 0,0 0 1 0 0,1 0-1 0 0,-1 0 1 0 0,0 1-1 0 0,0-1 0 0 0,0 0 1 0 0,0 0-1 0 0,0 0 1 0 0,0 0-1 0 0,1 0 0 0 0,-1 1 1 0 0,0-1-1 0 0,0 0-21 0 0,0 0 1 0 0,1 0-1 0 0,-1 0 0 0 0,0 0 0 0 0,0 0 0 0 0,0 0 1 0 0,0 0-1 0 0,0 0 0 0 0,0 0 0 0 0,0 0 1 0 0,0 0-1 0 0,1 0 0 0 0,-1 0 0 0 0,0 0 1 0 0,0 0-1 0 0,0 0 0 0 0,0 0 0 0 0,0 0 0 0 0,0-1 1 0 0,0 1-1 0 0,0 0 0 0 0,0 0 0 0 0,1 0 1 0 0,-1 0-1 0 0,0 0 0 0 0,2-4-8618 0 0,-2 2 5000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3:47:07.6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 0 0,'0'0'150'0'0,"0"0"-1"0"0,1 0 1 0 0,-1 0 0 0 0,0 0 0 0 0,0 0-1 0 0,1-1 1 0 0,-1 1-69 0 0,0 0-1 0 0,0 0 1 0 0,1 0-1 0 0,-1 0 1 0 0,0 0-1 0 0,1 0 1 0 0,-1 0-1 0 0,0 0 1 0 0,0 0 0 0 0,1 0-1 0 0,-1 0 1 0 0,0 1-1 0 0,0-1 1 0 0,1 0-1 0 0,-1 0 1 0 0,1 0 209 0 0,0 1 0 0 0,0-1 1 0 0,-1 1-1 0 0,3-1 0 0 0,-1 1 86 0 0,5-1 1 0 0,-5 0-296 0 0,4 0 1 0 0,-6 0-91 0 0,1 0 1 0 0,-1 0-1 0 0,1 0 1 0 0,-1 0-1 0 0,0 0 1 0 0,1 0-1 0 0,-1 0 1 0 0,1 0-1 0 0,0 0 1 0 0,-1 0 36 0 0,1 0-1 0 0,1-1 1 0 0,-1 1-3 0 0,0 0-1 0 0,0 0 0 0 0,0 0 1 0 0,0 0-32 0 0,-1-1 0 0 0,1 1 0 0 0,-1 0 0 0 0,0 0 0 0 0,1 0 0 0 0,-1 1 0 0 0,0-1 0 0 0,1 0 1 0 0,-1 0-1 0 0,1 0 0 0 0,-1 0 0 0 0,1 0 4 0 0,-1 1 1 0 0,1-1-1 0 0,-1 0 0 0 0,2 0 1 0 0,0 0 223 0 0,5 1 0 0 0,-5-1-12 0 0,5 0 0 0 0,-6 0-231 0 0,-1 0 1 0 0,0 0-1 0 0,1 1 0 0 0,-1-1 1 0 0,1 0-1 0 0,-1 0-314 0 0,1 0 1 0 0,-1 1-1 0 0,1-1 0 0 0,1 0-1484 0 0,-2 0-3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3:47:07.6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8 0 0,'1'0'384'0'0,"-1"0"-128"0"0,1 0 0 0 0,-1 0 0 0 0,1 0 0 0 0,0 1 0 0 0,0-1 267 0 0,-1 0-1 0 0,1 0 1 0 0,1 0 0 0 0,0 1 230 0 0,-1-1-661 0 0,2 0 180 0 0,-1 0 0 0 0,4 1 0 0 0,-3-1-55 0 0,-2 0-202 0 0,0 0-1 0 0,0 1 1 0 0,-1-1 0 0 0,1 0-1 0 0,1 1 1 0 0,-2-1-1 0 0,1 0-1 0 0,-1 0 1 0 0,1 0-1 0 0,-1 0 1 0 0,1 1-1 0 0,-1-1 0 0 0,1 0 1 0 0,4 0-32 0 0,-3 0 43 0 0,-1 1 0 0 0,0-1-1 0 0,3-1 1 0 0,-3 1 35 0 0,6-1 130 0 0,-5 1-151 0 0,-1 0 1 0 0,0 0 0 0 0,0 0 0 0 0,2 1-1 0 0,-1 0-129 0 0,3 0-2214 0 0,-4-1-708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3:47:07.6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0 456 0 0,'0'0'57'0'0,"0"0"0"0"0,0 0 0 0 0,0 0 0 0 0,0 0-1 0 0,0 0 1 0 0,0 0 0 0 0,0 0 0 0 0,0 0 0 0 0,0 0 0 0 0,0 0 0 0 0,0 0 0 0 0,0 0 0 0 0,0 0-1 0 0,0 0 1 0 0,0 0 0 0 0,0 1 0 0 0,0-1 0 0 0,0 0 0 0 0,0 0 0 0 0,0 0 0 0 0,0 0 0 0 0,0 0-1 0 0,0 0 1 0 0,0 0 0 0 0,0 0 0 0 0,0 0 0 0 0,0 0 0 0 0,0 0 0 0 0,0 0 0 0 0,0 0 0 0 0,0 0-1 0 0,0 0 1 0 0,1 0 133 0 0,-1 0-1 0 0,0 0 1 0 0,0 0-1 0 0,1 0 1 0 0,-1 0 0 0 0,0 0-1 0 0,0 0 1 0 0,1 0-1 0 0,-1 0 1 0 0,4 0 1079 0 0,-2 0-70 0 0,-1 0-762 0 0,-1 0 1 0 0,1 0-1 0 0,0 0 0 0 0,0 0 0 0 0,1 0 1 0 0,0 1-156 0 0,1-1-124 0 0,-1 0 0 0 0,0 0-1 0 0,4 0 1 0 0,-3 0-165 0 0,-1 0 1 0 0,0 0-1 0 0,4 0 0 0 0,-4 1 2 0 0,3 1 0 0 0,-3-2-21 0 0,3 2 1 0 0,-4-2 20 0 0,0 0 1 0 0,-1 0 0 0 0,1 0 0 0 0,0 0-1 0 0,0 0 1 0 0,-1 0 0 0 0,1 0 0 0 0,1 0-1 0 0,-2-1-210 0 0,3 1 451 0 0,3-2 1 0 0,-5 2-645 0 0,-1 0 1 0 0,1 0-1 0 0,1 0 1 0 0,-1 0-468 0 0,-1 0 0 0 0,1 0 0 0 0,-1 0 0 0 0,0 1 0 0 0,1-1 0 0 0,0 0 0 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3:47:07.6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0 168 0 0,'0'0'437'0'0,"0"0"-271"0"0,0 1 0 0 0,1-1 0 0 0,-1 0 0 0 0,0 0 0 0 0,0 0 0 0 0,0 1 0 0 0,1-1 0 0 0,-1 0 0 0 0,0 0 0 0 0,0 0 0 0 0,0 0 0 0 0,1 0 0 0 0,-1 0 0 0 0,0 1 0 0 0,1-1 0 0 0,0 0 740 0 0,2 0 1 0 0,-2 0-584 0 0,8 0 732 0 0,-1 1-505 0 0,-2-1-370 0 0,6 3-86 0 0,-1 1-121 0 0,-8-4-420 0 0,0 0 0 0 0,-1 0 1 0 0,1 0-1 0 0,-1 0 0 0 0,1 0 0 0 0,2-1 1 0 0,-2 0-2324 0 0,-2 1 1426 0 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7:37.2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107 112 2072 0 0,'3'-1'759'0'0,"0"0"1"0"0,0-1-1 0 0,0 1 0 0 0,0-1 0 0 0,0 0 1 0 0,0 0-1 0 0,4-4 0 0 0,-6 5-660 0 0,0 1-1 0 0,-1-1 1 0 0,1 0-1 0 0,-1 0 1 0 0,1 0-1 0 0,-1 1 1 0 0,1-1-1 0 0,-1 0 1 0 0,1 0-1 0 0,-1 0 1 0 0,0 0-1 0 0,1 0 1 0 0,-1 0-1 0 0,0 0 1 0 0,0 0-1 0 0,0 0 1 0 0,0 0-1 0 0,0 0 1 0 0,0 0-1 0 0,0 0 1 0 0,0 0-1 0 0,0 0 0 0 0,-1 0 1 0 0,1 0-1 0 0,0 0 1 0 0,0 0-1 0 0,-1 0 1 0 0,1 0-1 0 0,-1 0 1 0 0,0-1-1 0 0,-1 0 46 0 0,1 0 0 0 0,-1 0 0 0 0,1 0-1 0 0,-1 1 1 0 0,0-1 0 0 0,1 1-1 0 0,-1-1 1 0 0,0 1 0 0 0,0-1 0 0 0,0 1-1 0 0,0 0 1 0 0,0 0 0 0 0,-1 0 0 0 0,1 0-1 0 0,0 1 1 0 0,0-1 0 0 0,-1 0 0 0 0,1 1-1 0 0,0 0 1 0 0,-1-1 0 0 0,1 1 0 0 0,0 0-1 0 0,-1 0 1 0 0,1 1 0 0 0,0-1-1 0 0,-5 1 1 0 0,6 0-19 0 0,0-1-1 0 0,-1 1 1 0 0,1-1-1 0 0,0 1 1 0 0,0 0-1 0 0,0-1 1 0 0,-1 1 0 0 0,1 0-1 0 0,-2 2 1 0 0,1-1 26 0 0,1 1 0 0 0,-1-1 0 0 0,0 1 0 0 0,1 0 1 0 0,-1 0-1 0 0,1 0 0 0 0,0-1 0 0 0,0 1 0 0 0,0 0 1 0 0,1 0-1 0 0,-1 0 0 0 0,1 0 0 0 0,-1 5 0 0 0,1-5-90 0 0,0 0 0 0 0,0-1 0 0 0,0 1 0 0 0,1-1 0 0 0,-1 1 0 0 0,1 0 0 0 0,-1-1-1 0 0,1 1 1 0 0,0-1 0 0 0,0 1 0 0 0,0-1 0 0 0,0 0 0 0 0,0 1 0 0 0,1-1 0 0 0,-1 0-1 0 0,3 3 1 0 0,1 0 82 0 0,1 0 0 0 0,12 8 0 0 0,-17-12-112 0 0,1 0 0 0 0,0 1 0 0 0,0-1 0 0 0,0 0-1 0 0,0-1 1 0 0,0 1 0 0 0,0 0 0 0 0,0-1 0 0 0,0 1 0 0 0,1-1 0 0 0,-1 1 0 0 0,0-1 0 0 0,0 0-1 0 0,3 0 1 0 0,-3-1-11 0 0,0 1 0 0 0,-1-1 0 0 0,1 1 0 0 0,-1-1 0 0 0,1 0 0 0 0,-1 0 0 0 0,0 0 0 0 0,1 0 0 0 0,-1 0-1 0 0,0 0 1 0 0,0 0 0 0 0,0 0 0 0 0,0 0 0 0 0,0-1 0 0 0,0 1 0 0 0,0 0 0 0 0,0-1 0 0 0,0 1 0 0 0,0-1 0 0 0,-1 1-1 0 0,1-1 1 0 0,-1 1 0 0 0,1-1 0 0 0,-1 0 0 0 0,0 1 0 0 0,1-1 0 0 0,-1-1 0 0 0,1-3-20 0 0,-1 1 0 0 0,0 0 0 0 0,0 0 0 0 0,0-1 0 0 0,-1 1 0 0 0,0 0 0 0 0,-1-6 0 0 0,1 8 10 0 0,-1-1 1 0 0,0 0 0 0 0,1 1 0 0 0,-2-1-1 0 0,1 1 1 0 0,0-1 0 0 0,-1 1-1 0 0,1 0 1 0 0,-1 0 0 0 0,0 0 0 0 0,-4-3-1 0 0,4 4-28 0 0,1 0 0 0 0,-1 0-1 0 0,1 0 1 0 0,-1 1 0 0 0,0-1-1 0 0,0 1 1 0 0,0 0 0 0 0,0 0-1 0 0,0 0 1 0 0,0 0-1 0 0,0 0 1 0 0,0 0 0 0 0,0 1-1 0 0,-5-1 1 0 0,7 2 16 0 0,0-1-1 0 0,-1 0 1 0 0,1 1-1 0 0,0-1 1 0 0,0 1-1 0 0,-1-1 1 0 0,1 1 0 0 0,0 0-1 0 0,0-1 1 0 0,0 1-1 0 0,0 0 1 0 0,0 0-1 0 0,0 0 1 0 0,0 0 0 0 0,0 0-1 0 0,0 0 1 0 0,0 0-1 0 0,0 0 1 0 0,1 0-1 0 0,-1 0 1 0 0,0 1 0 0 0,1-1-1 0 0,-1 0 1 0 0,1 0-1 0 0,-1 2 1 0 0,0 2 40 0 0,-1 0 0 0 0,1-1 1 0 0,0 1-1 0 0,1 0 0 0 0,-1 8 1 0 0,1-10-17 0 0,0 1 0 0 0,1 0 1 0 0,-1 0-1 0 0,1 0 0 0 0,0 0 1 0 0,0-1-1 0 0,0 1 0 0 0,1 0 1 0 0,-1-1-1 0 0,1 1 0 0 0,3 4 1 0 0,-3-6-4 0 0,-1 1 1 0 0,1-1-1 0 0,0 0 1 0 0,0 0 0 0 0,0-1-1 0 0,0 1 1 0 0,0 0-1 0 0,0-1 1 0 0,0 1-1 0 0,1-1 1 0 0,-1 0-1 0 0,1 1 1 0 0,-1-1-1 0 0,1 0 1 0 0,-1-1 0 0 0,1 1-1 0 0,4 1 1 0 0,-6-2-2 0 0,1 0 0 0 0,0 0 0 0 0,-1 0 1 0 0,1 0-1 0 0,0 0 0 0 0,-1 0 0 0 0,1 0 1 0 0,0-1-1 0 0,-1 1 0 0 0,1 0 0 0 0,0-1 1 0 0,-1 0-1 0 0,1 1 0 0 0,-1-1 0 0 0,1 0 0 0 0,-1 0 1 0 0,1 0-1 0 0,-1 1 0 0 0,2-3 0 0 0,-2 1-12 0 0,1 1 0 0 0,-1-1 0 0 0,1 0 0 0 0,-1 0 0 0 0,0-1 0 0 0,0 1 0 0 0,1 0 0 0 0,-2 0 0 0 0,1-1 0 0 0,0 1 0 0 0,1-5 0 0 0,-1 1-10 0 0,-1 0 0 0 0,1 0-1 0 0,-1 0 1 0 0,0 0 0 0 0,-1 0 0 0 0,1 0-1 0 0,-1 0 1 0 0,0 0 0 0 0,-1 0-1 0 0,-1-5 1 0 0,1 7-18 0 0,1 0 0 0 0,-1 1 0 0 0,0 0 0 0 0,-4-6 0 0 0,4 6-3 0 0,-1 0 1 0 0,0 0-1 0 0,0 1 1 0 0,0-1-1 0 0,0 0 1 0 0,0 1-1 0 0,-7-4 1 0 0,8 5 19 0 0,0 0-1 0 0,0 0 1 0 0,0 0 0 0 0,0 1 0 0 0,0-1-1 0 0,0 0 1 0 0,-1 1 0 0 0,1 0 0 0 0,0-1-1 0 0,0 1 1 0 0,0 0 0 0 0,-1 0 0 0 0,1 0-1 0 0,0 1 1 0 0,0-1 0 0 0,0 0 0 0 0,-1 1-1 0 0,1-1 1 0 0,0 1 0 0 0,0 0 0 0 0,0 0-1 0 0,0 0 1 0 0,0 0 0 0 0,0 0 0 0 0,0 0-1 0 0,-3 3 1 0 0,1 0 10 0 0,0 1 0 0 0,1 0 0 0 0,-1 0 0 0 0,1 0 0 0 0,0 0 0 0 0,0 0 0 0 0,1 1 0 0 0,0-1-1 0 0,-1 1 1 0 0,2 0 0 0 0,-1 0 0 0 0,1-1 0 0 0,0 1 0 0 0,0 0 0 0 0,0 0 0 0 0,1 11 0 0 0,1-14 9 0 0,-1 0 1 0 0,1 0-1 0 0,0 0 1 0 0,0 0-1 0 0,0 0 1 0 0,0 0-1 0 0,0 0 1 0 0,1 0-1 0 0,-1 0 1 0 0,1-1-1 0 0,0 1 1 0 0,-1-1-1 0 0,1 1 1 0 0,0-1-1 0 0,1 0 1 0 0,-1 0-1 0 0,0 0 1 0 0,1 0-1 0 0,-1 0 0 0 0,1 0 1 0 0,0-1-1 0 0,-1 1 1 0 0,1-1-1 0 0,0 0 1 0 0,0 0-1 0 0,0 0 1 0 0,0 0-1 0 0,0 0 1 0 0,3 0-1 0 0,-2 0 1 0 0,-1-1-1 0 0,1 1 0 0 0,0-1 1 0 0,0 0-1 0 0,-1 0 1 0 0,1 0-1 0 0,0 0 0 0 0,-1-1 1 0 0,1 0-1 0 0,0 1 1 0 0,-1-1-1 0 0,1-1 0 0 0,-1 1 1 0 0,1 0-1 0 0,-1-1 1 0 0,0 0-1 0 0,0 0 1 0 0,1 0-1 0 0,-1 0 0 0 0,0 0 1 0 0,-1 0-1 0 0,1-1 1 0 0,4-4-1 0 0,-5 5-19 0 0,-1-1 0 0 0,1 1 0 0 0,-1-1 0 0 0,0 1 1 0 0,0 0-1 0 0,1-1 0 0 0,-1 0 0 0 0,-1 1 0 0 0,1-1 0 0 0,0 0 0 0 0,-1 1 0 0 0,0-1 1 0 0,1 0-1 0 0,-1 0 0 0 0,0 0 0 0 0,0 1 0 0 0,-1-1 0 0 0,1 0 0 0 0,0 0 0 0 0,-1 1 1 0 0,0-1-1 0 0,0 0 0 0 0,1 1 0 0 0,-2-1 0 0 0,1 1 0 0 0,0-1 0 0 0,0 1 0 0 0,-1 0 1 0 0,1-1-1 0 0,-4-2 0 0 0,1 0-36 0 0,-1 1-1 0 0,0-1 1 0 0,0 1 0 0 0,0 0 0 0 0,-1 0 0 0 0,1 1 0 0 0,-1 0-1 0 0,0 0 1 0 0,0 0 0 0 0,0 1 0 0 0,-12-4 0 0 0,16 6 39 0 0,0-1 1 0 0,1 1-1 0 0,-1 0 1 0 0,0 0 0 0 0,1 0-1 0 0,-1 0 1 0 0,0 0-1 0 0,1 0 1 0 0,-1 0 0 0 0,0 0-1 0 0,1 0 1 0 0,-1 1-1 0 0,1-1 1 0 0,-1 1-1 0 0,0-1 1 0 0,1 1 0 0 0,-1 0-1 0 0,1 0 1 0 0,0-1-1 0 0,-1 1 1 0 0,1 0 0 0 0,0 0-1 0 0,-1 0 1 0 0,1 1-1 0 0,0-1 1 0 0,0 0-1 0 0,0 0 1 0 0,0 1 0 0 0,0-1-1 0 0,0 1 1 0 0,0-1-1 0 0,0 3 1 0 0,-1-2 12 0 0,1 1-1 0 0,1 0 1 0 0,-1 0 0 0 0,0 0-1 0 0,1 0 1 0 0,-1 0 0 0 0,1 0-1 0 0,0 0 1 0 0,0 0 0 0 0,0 0-1 0 0,1 0 1 0 0,-1 0 0 0 0,1 0-1 0 0,-1 0 1 0 0,1-1 0 0 0,0 1-1 0 0,3 5 1 0 0,3 3 21 0 0,0 0 0 0 0,1-1 0 0 0,0 0 0 0 0,11 10 0 0 0,-18-19-33 0 0,0 0 1 0 0,0 0-1 0 0,0-1 0 0 0,0 1 1 0 0,0 0-1 0 0,0 0 0 0 0,0-1 1 0 0,0 1-1 0 0,1 0 0 0 0,-1-1 1 0 0,0 1-1 0 0,0-1 0 0 0,1 0 1 0 0,-1 1-1 0 0,0-1 0 0 0,2 0 1 0 0,-2 0 3 0 0,0 0 0 0 0,0 0 1 0 0,0 0-1 0 0,0-1 1 0 0,0 1-1 0 0,0 0 1 0 0,-1 0-1 0 0,1-1 1 0 0,0 1-1 0 0,0-1 0 0 0,0 1 1 0 0,0-1-1 0 0,0 1 1 0 0,-1-1-1 0 0,1 0 1 0 0,1-1-1 0 0,0 0-21 0 0,-1 0-1 0 0,1-1 1 0 0,0 1 0 0 0,-1-1 0 0 0,0 1-1 0 0,0-1 1 0 0,0 1 0 0 0,0-1-1 0 0,0 0 1 0 0,0 0 0 0 0,-1 0 0 0 0,1-4-1 0 0,-1 2-99 0 0,0 0 0 0 0,0-1 1 0 0,0 1-1 0 0,-1 0 0 0 0,1-1 0 0 0,-1 1 0 0 0,-3-7 0 0 0,4 11-21 0 0,-1-1 0 0 0,1 1 1 0 0,-1-1-1 0 0,0 1 0 0 0,0 0 1 0 0,0-1-1 0 0,1 1 0 0 0,-1 0 0 0 0,0 0 1 0 0,-1 0-1 0 0,1 0 0 0 0,0 0 1 0 0,0 0-1 0 0,0 0 0 0 0,-1 0 0 0 0,1 0 1 0 0,0 0-1 0 0,-1 1 0 0 0,1-1 1 0 0,-1 0-1 0 0,1 1 0 0 0,-1-1 0 0 0,1 1 1 0 0,-1 0-1 0 0,1 0 0 0 0,-1-1 0 0 0,1 1 1 0 0,-1 0-1 0 0,-1 0 0 0 0,1 1-223 0 0,1-1 0 0 0,-1 0 0 0 0,1 0 0 0 0,-1 1 0 0 0,1-1 0 0 0,0 1 0 0 0,-1-1 0 0 0,1 1 0 0 0,0 0 0 0 0,-1 0-1 0 0,1-1 1 0 0,0 1 0 0 0,0 0 0 0 0,0 0 0 0 0,0 0 0 0 0,-2 2 0 0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7:37.2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139 95 488 0 0,'3'-12'7688'0'0,"1"-3"-1572"0"0,-4 15-6038 0 0,0-1-1 0 0,0 0 1 0 0,0 1-1 0 0,0-1 1 0 0,0 1-1 0 0,0-1 1 0 0,0 1-1 0 0,0-1 1 0 0,0 1-1 0 0,0-1 1 0 0,0 1-1 0 0,0-1 1 0 0,-1 1-1 0 0,1-1 1 0 0,0 1 0 0 0,0-1-1 0 0,-1 1 1 0 0,1-1-1 0 0,0 1 1 0 0,-1-1-1 0 0,0 0 1 0 0,1 1-43 0 0,-1 0 1 0 0,1 0 0 0 0,-1 0 0 0 0,1-1 0 0 0,-1 1 0 0 0,0 0-1 0 0,1 0 1 0 0,-1 0 0 0 0,1 0 0 0 0,-1 0 0 0 0,0 0 0 0 0,1 0-1 0 0,-1 0 1 0 0,1 0 0 0 0,-1 1 0 0 0,0-1 0 0 0,0 0 11 0 0,-3 0-9 0 0,1 1 0 0 0,0-1 0 0 0,-1 1 0 0 0,1 0 0 0 0,0 0 0 0 0,-1 0 0 0 0,1 0 0 0 0,-5 3 0 0 0,7-3 10 0 0,0-1-1 0 0,0 1 1 0 0,0 0 0 0 0,0 0-1 0 0,0 0 1 0 0,1 0-1 0 0,-1 0 1 0 0,0 0-1 0 0,0 1 1 0 0,1-1 0 0 0,-1 0-1 0 0,1 0 1 0 0,-1 0-1 0 0,1 1 1 0 0,-1-1 0 0 0,1 0-1 0 0,0 1 1 0 0,-1-1-1 0 0,1 0 1 0 0,0 1-1 0 0,0-1 1 0 0,0 0 0 0 0,0 1-1 0 0,1 1 1 0 0,-1 1 39 0 0,1-1-1 0 0,0 0 1 0 0,0 0 0 0 0,0 0-1 0 0,0 0 1 0 0,1 0 0 0 0,-1 0-1 0 0,1 0 1 0 0,0-1 0 0 0,0 1-1 0 0,0-1 1 0 0,0 1 0 0 0,0-1 0 0 0,0 1-1 0 0,1-1 1 0 0,3 3 0 0 0,-2-3-6 0 0,0 1 1 0 0,-1-1-1 0 0,1 0 1 0 0,0 0 0 0 0,0 0-1 0 0,1 0 1 0 0,-1-1-1 0 0,0 1 1 0 0,0-1 0 0 0,1 0-1 0 0,7 0 1 0 0,-11-1-71 0 0,0 0 0 0 0,0 0 0 0 0,0 0 0 0 0,0 0 0 0 0,0 0 0 0 0,0 0 0 0 0,-1 0 0 0 0,1-1 0 0 0,0 1 0 0 0,0 0 0 0 0,0-1 0 0 0,0 1 0 0 0,0 0 0 0 0,-1-1-1 0 0,1 1 1 0 0,0-1 0 0 0,0 0 0 0 0,-1 1 0 0 0,1-1 0 0 0,0 0 0 0 0,-1 1 0 0 0,1-1 0 0 0,0-1 0 0 0,0 1-5 0 0,0-1-1 0 0,0 0 0 0 0,-1 0 0 0 0,1 0 1 0 0,-1 0-1 0 0,1 0 0 0 0,-1 0 1 0 0,0 0-1 0 0,1 0 0 0 0,-1-3 0 0 0,-1 0 7 0 0,1-1-1 0 0,-1 1 1 0 0,0-1-1 0 0,0 1 1 0 0,-1 0-1 0 0,1 0 1 0 0,-4-8-1 0 0,3 11-20 0 0,1-1-1 0 0,-1 1 1 0 0,0 0 0 0 0,0 0-1 0 0,0 0 1 0 0,0 0 0 0 0,0 0-1 0 0,-1 0 1 0 0,1 1 0 0 0,-1-1-1 0 0,1 1 1 0 0,-1-1 0 0 0,1 1-1 0 0,-1 0 1 0 0,0 0 0 0 0,0 0-1 0 0,1 0 1 0 0,-1 1 0 0 0,0-1 0 0 0,0 1-1 0 0,0 0 1 0 0,0-1 0 0 0,0 2-1 0 0,-5-1 1 0 0,4 0-2 0 0,-1 1-1 0 0,1 0 1 0 0,-1 0-1 0 0,1 0 1 0 0,-1 0 0 0 0,1 0-1 0 0,0 1 1 0 0,-1 0-1 0 0,1 0 1 0 0,0 0 0 0 0,0 1-1 0 0,1-1 1 0 0,-1 1-1 0 0,-5 5 1 0 0,6-5 14 0 0,0 1 1 0 0,0-1-1 0 0,0 1 1 0 0,1 0-1 0 0,-1 0 1 0 0,1 0-1 0 0,0 1 1 0 0,1-1-1 0 0,-1 0 1 0 0,1 1-1 0 0,0-1 0 0 0,0 1 1 0 0,0-1-1 0 0,0 1 1 0 0,1 0-1 0 0,0 5 1 0 0,0-8 5 0 0,1-1 0 0 0,-1 1 0 0 0,0-1 1 0 0,1 1-1 0 0,-1-1 0 0 0,1 1 0 0 0,0-1 0 0 0,-1 1 1 0 0,1-1-1 0 0,0 0 0 0 0,0 1 0 0 0,0-1 1 0 0,0 0-1 0 0,0 0 0 0 0,0 0 0 0 0,0 0 0 0 0,1 0 1 0 0,-1 0-1 0 0,0 0 0 0 0,0 0 0 0 0,1 0 1 0 0,-1-1-1 0 0,1 1 0 0 0,-1 0 0 0 0,1-1 0 0 0,-1 1 1 0 0,2-1-1 0 0,3 2 9 0 0,-1-1 1 0 0,1 0-1 0 0,-1-1 1 0 0,0 1 0 0 0,1-1-1 0 0,8-1 1 0 0,-9 0-15 0 0,-1 0 0 0 0,1 0 0 0 0,0 0 0 0 0,-1-1 0 0 0,1 1 0 0 0,-1-1 0 0 0,1 0 1 0 0,-1 0-1 0 0,0-1 0 0 0,0 0 0 0 0,0 1 0 0 0,0-1 0 0 0,0 0 0 0 0,-1-1 0 0 0,0 1 0 0 0,1-1 0 0 0,2-4 1 0 0,-4 6-6 0 0,0-1 0 0 0,0 0 0 0 0,-1-1 0 0 0,1 1 0 0 0,-1 0 0 0 0,0 0 0 0 0,0-1 1 0 0,0 1-1 0 0,0-1 0 0 0,0 1 0 0 0,-1-1 0 0 0,1 1 0 0 0,-1-1 0 0 0,0 1 0 0 0,0-1 1 0 0,0 1-1 0 0,-1-1 0 0 0,1 1 0 0 0,-1-1 0 0 0,0 1 0 0 0,0-1 0 0 0,0 1 0 0 0,-1 0 1 0 0,-2-5-1 0 0,1 3-7 0 0,0 0 1 0 0,-1 0 0 0 0,0 0 0 0 0,0 0-1 0 0,0 1 1 0 0,0 0 0 0 0,-1 0 0 0 0,-7-5-1 0 0,10 7-8 0 0,-1 1 0 0 0,0-1 0 0 0,0 1 0 0 0,0-1 0 0 0,0 1 0 0 0,-1 0 0 0 0,1 0 0 0 0,0 1-1 0 0,0-1 1 0 0,-1 0 0 0 0,1 1 0 0 0,-6 0 0 0 0,6 0 11 0 0,1 0 1 0 0,0 1-1 0 0,0-1 1 0 0,0 1-1 0 0,0 0 1 0 0,0-1-1 0 0,0 1 1 0 0,0 0-1 0 0,0 0 1 0 0,0 0-1 0 0,0 0 0 0 0,1 1 1 0 0,-1-1-1 0 0,0 0 1 0 0,1 1-1 0 0,-1-1 1 0 0,1 1-1 0 0,-1 0 1 0 0,1-1-1 0 0,-2 5 1 0 0,0-1 22 0 0,0 0 1 0 0,1 0-1 0 0,-1 0 1 0 0,2 1-1 0 0,-1-1 1 0 0,-1 8 0 0 0,2-9-6 0 0,0 1 0 0 0,0-1 0 0 0,1 1 1 0 0,0-1-1 0 0,0 1 0 0 0,0-1 0 0 0,1 1 1 0 0,-1-1-1 0 0,1 1 0 0 0,0-1 0 0 0,0 1 1 0 0,1-1-1 0 0,-1 0 0 0 0,1 0 0 0 0,0 0 1 0 0,4 8-1 0 0,-3-8 5 0 0,1-1-1 0 0,-1 1 1 0 0,0-1 0 0 0,1 0 0 0 0,0 0-1 0 0,-1 0 1 0 0,1 0 0 0 0,0 0 0 0 0,1-1-1 0 0,-1 0 1 0 0,0 0 0 0 0,1 0 0 0 0,-1 0-1 0 0,1-1 1 0 0,6 1 0 0 0,-9-1-15 0 0,0-1 0 0 0,0 1 1 0 0,0-1-1 0 0,0 0 0 0 0,1 0 0 0 0,-1 0 0 0 0,0 0 0 0 0,0 0 1 0 0,0-1-1 0 0,0 1 0 0 0,0-1 0 0 0,0 1 0 0 0,0-1 1 0 0,0 0-1 0 0,0 1 0 0 0,0-1 0 0 0,3-2 0 0 0,-3 1 7 0 0,0 0 0 0 0,0 0 0 0 0,0 0 0 0 0,0 0 0 0 0,0 0-1 0 0,-1-1 1 0 0,1 1 0 0 0,-1 0 0 0 0,1-1 0 0 0,-1 1 0 0 0,2-6 0 0 0,-1 0 11 0 0,0 0 0 0 0,-1 0 0 0 0,1-1 0 0 0,-2 1 1 0 0,1-1-1 0 0,-1 1 0 0 0,-1-15 0 0 0,0 22-22 0 0,1 0-1 0 0,0 0 0 0 0,0 0 0 0 0,-1 0 0 0 0,1 0 0 0 0,0 0 1 0 0,-1 0-1 0 0,1 0 0 0 0,-1 0 0 0 0,1 0 0 0 0,-1 0 1 0 0,0 0-1 0 0,1 1 0 0 0,-1-1 0 0 0,0 0 0 0 0,0 0 1 0 0,0 1-1 0 0,-1-2 0 0 0,0 1-7 0 0,0 0 1 0 0,0 0-1 0 0,0 0 1 0 0,0 0-1 0 0,0 1 0 0 0,0-1 1 0 0,-1 0-1 0 0,-2 1 1 0 0,0-1-9 0 0,0 1 1 0 0,0 0 0 0 0,0 0 0 0 0,0 0 0 0 0,0 1-1 0 0,0-1 1 0 0,-5 3 0 0 0,7-2 12 0 0,0 0 0 0 0,1 0-1 0 0,-1 1 1 0 0,0 0 0 0 0,1-1 0 0 0,-1 1 0 0 0,1 0-1 0 0,0 0 1 0 0,0 1 0 0 0,-1-1 0 0 0,1 0-1 0 0,1 1 1 0 0,-1-1 0 0 0,0 1 0 0 0,1-1 0 0 0,-1 1-1 0 0,0 3 1 0 0,-2 2 25 0 0,1 0-1 0 0,1 0 0 0 0,-1 0 1 0 0,1 0-1 0 0,0 9 1 0 0,1-16-16 0 0,1 1 0 0 0,0-1 0 0 0,0 1 0 0 0,0-1 0 0 0,0 0 0 0 0,0 1 0 0 0,1-1 0 0 0,-1 1 0 0 0,0-1 0 0 0,1 0 0 0 0,-1 1 0 0 0,1-1 0 0 0,-1 0 0 0 0,1 1 0 0 0,0-1 0 0 0,-1 0 0 0 0,3 3 0 0 0,-2-3 7 0 0,1 1 0 0 0,0-1-1 0 0,-1 0 1 0 0,1 1 0 0 0,0-1 0 0 0,0 0-1 0 0,0 0 1 0 0,0 0 0 0 0,0 0 0 0 0,3 1-1 0 0,2-1 24 0 0,-1 1 1 0 0,1-1-1 0 0,0 0 0 0 0,-1-1 0 0 0,1 0 0 0 0,10-1 0 0 0,-13 1-33 0 0,-1 0 0 0 0,0-1 0 0 0,0 0-1 0 0,0 1 1 0 0,0-1 0 0 0,0 0 0 0 0,0-1 0 0 0,0 1 0 0 0,0 0-1 0 0,0-1 1 0 0,3-2 0 0 0,-4 2 4 0 0,0 1 1 0 0,-1-1-1 0 0,1 0 1 0 0,-1 0-1 0 0,1 0 0 0 0,-1 0 1 0 0,0 0-1 0 0,0 0 1 0 0,0 0-1 0 0,0 0 0 0 0,0 0 1 0 0,0 0-1 0 0,0-1 0 0 0,-1 1 1 0 0,1 0-1 0 0,-1-4 1 0 0,1 0-10 0 0,-1 1 1 0 0,0-1 0 0 0,-1 0 0 0 0,1 1 0 0 0,-1-1-1 0 0,0 1 1 0 0,-1-1 0 0 0,1 1 0 0 0,-1 0 0 0 0,0-1-1 0 0,0 1 1 0 0,-4-5 0 0 0,3 4 3 0 0,-1 0 0 0 0,0 0-1 0 0,0 1 1 0 0,-1-1 0 0 0,0 1-1 0 0,0 0 1 0 0,0 0 0 0 0,0 1 0 0 0,-9-6-1 0 0,12 9-12 0 0,1 0 0 0 0,-1-1-1 0 0,0 1 1 0 0,0 0 0 0 0,-1 1-1 0 0,1-1 1 0 0,0 0 0 0 0,0 0-1 0 0,0 1 1 0 0,0 0 0 0 0,-1-1 0 0 0,1 1-1 0 0,0 0 1 0 0,0 0 0 0 0,-1 0-1 0 0,1 0 1 0 0,-4 1 0 0 0,5 0 12 0 0,-1 0 0 0 0,0 0 0 0 0,0-1 0 0 0,0 2 0 0 0,1-1 1 0 0,-1 0-1 0 0,1 0 0 0 0,-1 0 0 0 0,1 1 0 0 0,-1-1 0 0 0,1 1 0 0 0,0-1 1 0 0,-1 1-1 0 0,1 0 0 0 0,0-1 0 0 0,0 1 0 0 0,0 0 0 0 0,1 0 1 0 0,-2 3-1 0 0,-1 3 4 0 0,1 0 0 0 0,0 0 0 0 0,0 1 1 0 0,1-1-1 0 0,0 1 0 0 0,0-1 1 0 0,1 1-1 0 0,1 16 0 0 0,0-21 8 0 0,-1 1-1 0 0,1-1 1 0 0,0 1-1 0 0,0-1 1 0 0,1 0-1 0 0,-1 1 1 0 0,1-1-1 0 0,0 0 1 0 0,0 0-1 0 0,0 0 1 0 0,1 0-1 0 0,0 0 1 0 0,-1-1-1 0 0,1 1 1 0 0,1-1-1 0 0,-1 0 1 0 0,0 0 0 0 0,6 4-1 0 0,-9-6 1 0 0,1-1 0 0 0,0 1 0 0 0,0-1 0 0 0,0 1 0 0 0,0-1 0 0 0,0 0 0 0 0,0 1 0 0 0,0-1 0 0 0,0 0 0 0 0,0 1 0 0 0,0-1-1 0 0,0 0 1 0 0,0 0 0 0 0,0 0 0 0 0,2 0 0 0 0,-2 0-7 0 0,-1-1-1 0 0,1 1 1 0 0,-1 0 0 0 0,1-1-1 0 0,0 1 1 0 0,-1 0-1 0 0,1-1 1 0 0,-1 1 0 0 0,1 0-1 0 0,-1-1 1 0 0,1 1-1 0 0,-1-1 1 0 0,1 1-1 0 0,-1-1 1 0 0,1 1 0 0 0,-1-1-1 0 0,1 0 1 0 0,-1 0-1 0 0,1-2-4 0 0,0 0-1 0 0,0 1 1 0 0,0-1-1 0 0,0 0 1 0 0,-1 0-1 0 0,1 0 0 0 0,-1 0 1 0 0,0-6-1 0 0,-1-1-7 0 0,0 0-1 0 0,0 0 1 0 0,-1 0-1 0 0,0 0 1 0 0,-7-16-1 0 0,7 21-3 0 0,0 0 0 0 0,0 0 0 0 0,-1 0 0 0 0,0 0 0 0 0,0 1 1 0 0,0-1-1 0 0,0 1 0 0 0,-1 0 0 0 0,0 0 0 0 0,0 0 0 0 0,-8-6 0 0 0,11 10 13 0 0,0-1-1 0 0,0 0 1 0 0,0 1 0 0 0,1-1 0 0 0,-1 1 0 0 0,0-1 0 0 0,-1 1 0 0 0,1 0 0 0 0,0-1 0 0 0,0 1 0 0 0,0 0-1 0 0,0 0 1 0 0,0 0 0 0 0,0 0 0 0 0,0 0 0 0 0,0 0 0 0 0,0 0 0 0 0,0 0 0 0 0,-1 0 0 0 0,1 0 0 0 0,0 0 0 0 0,0 1-1 0 0,0-1 1 0 0,0 1 0 0 0,0-1 0 0 0,0 0 0 0 0,0 1 0 0 0,0 0 0 0 0,0-1 0 0 0,1 1 0 0 0,-1 0 0 0 0,0-1-1 0 0,0 1 1 0 0,0 0 0 0 0,1 0 0 0 0,-1 0 0 0 0,0-1 0 0 0,1 1 0 0 0,-2 2 0 0 0,-1 3-8 0 0,0 0 1 0 0,1 0-1 0 0,-1 0 1 0 0,1 0-1 0 0,-1 8 1 0 0,0-6 37 0 0,2 1-1 0 0,-1-1 1 0 0,0 16 0 0 0,2-21-10 0 0,0 0 0 0 0,1 0 1 0 0,-1 0-1 0 0,0 0 0 0 0,1 0 0 0 0,0 0 1 0 0,0 0-1 0 0,0 0 0 0 0,0-1 0 0 0,0 1 0 0 0,0 0 1 0 0,1-1-1 0 0,-1 1 0 0 0,4 3 0 0 0,-1-2 6 0 0,0 0-1 0 0,0-1 0 0 0,0 1 1 0 0,1-1-1 0 0,-1 0 0 0 0,1 0 0 0 0,5 2 1 0 0,-8-4-23 0 0,0-1 0 0 0,-1 1 0 0 0,1 0 0 0 0,0-1 0 0 0,0 1 0 0 0,0-1 0 0 0,0 0 0 0 0,0 0 0 0 0,0 0 0 0 0,3 0-1 0 0,-4 0-16 0 0,1 0 0 0 0,-1-1 0 0 0,0 1 0 0 0,0-1 0 0 0,0 1 0 0 0,0 0 0 0 0,0-1 0 0 0,-1 0-1 0 0,1 1 1 0 0,0-1 0 0 0,0 0 0 0 0,0 1 0 0 0,0-1 0 0 0,-1 0 0 0 0,1 0 0 0 0,0 1-1 0 0,-1-1 1 0 0,1 0 0 0 0,0 0 0 0 0,0-2 0 0 0,1-1-428 0 0,-1-1-1 0 0,1 0 1 0 0,-1 1-1 0 0,0-1 1 0 0,0 1-1 0 0,-1-6 1 0 0,1-28-6861 0 0,-1 26 3277 0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7:37.2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327 1 2208 0 0,'16'1'7728'0'0,"-8"0"-6305"0"0,-7 0-1280 0 0,-1-1 0 0 0,1 0 0 0 0,-1 0 0 0 0,1 1 0 0 0,-1-1 0 0 0,1 0 0 0 0,-1 1 0 0 0,1-1 0 0 0,-1 0 0 0 0,1 1 0 0 0,-1-1 0 0 0,0 1 0 0 0,1-1 0 0 0,-1 1 0 0 0,0-1 0 0 0,1 1-1 0 0,-1-1 1 0 0,0 1 0 0 0,1-1 0 0 0,-1 1 0 0 0,0-1 0 0 0,0 1 0 0 0,0 0 0 0 0,0-1 0 0 0,0 1 0 0 0,0-1 0 0 0,1 1 0 0 0,-1 0 0 0 0,0-1 0 0 0,-1 1 0 0 0,1-1 0 0 0,0 1 0 0 0,0 0 0 0 0,0-1-1 0 0,0 1 1 0 0,-1 0 0 0 0,1 0-118 0 0,0 0 118 0 0,0 1 1 0 0,-1-1-1 0 0,1 0 0 0 0,-1 1 0 0 0,1-1 0 0 0,-1 1 0 0 0,-1 2 0 0 0,-15 25 1799 0 0,13-21-1705 0 0,-1-1 1 0 0,0 1-1 0 0,-1-1 1 0 0,1 0-1 0 0,-1 0 1 0 0,-1-1-1 0 0,1 0 0 0 0,-1 0 1 0 0,0 0-1 0 0,-1-1 1 0 0,-14 8-1 0 0,15-9-141 0 0,0-1 1 0 0,0 0-1 0 0,-1-1 0 0 0,1 1 1 0 0,-1-1-1 0 0,1-1 1 0 0,-1 0-1 0 0,0 0 0 0 0,0 0 1 0 0,0-1-1 0 0,0 0 0 0 0,1-1 1 0 0,-1 0-1 0 0,-8-1 0 0 0,5-1-14 0 0,1 0-1 0 0,-1 0 1 0 0,1-1-1 0 0,-1 0 1 0 0,1 0-1 0 0,-13-9 1 0 0,19 10-234 0 0,1 0 0 0 0,0 1 0 0 0,-1-1 0 0 0,1 0 0 0 0,0-1 0 0 0,0 1 1 0 0,1 0-1 0 0,-4-5 0 0 0,5 5-264 0 0,-1 0 0 0 0,1 0 0 0 0,0 0 0 0 0,0 0 0 0 0,0-1 0 0 0,0 1 0 0 0,0 0 0 0 0,1 0 0 0 0,0-1 0 0 0,-1 1 0 0 0,1 0 0 0 0,1-4 0 0 0,2-19-6929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0 456 0 0,'0'1'57'0'0,"0"-1"0"0"0,0 0 0 0 0,0 0 0 0 0,0 0-1 0 0,0 0 1 0 0,0 0 0 0 0,0 1 0 0 0,0-1 0 0 0,0 0 0 0 0,0 0 0 0 0,0 0 0 0 0,0 0 0 0 0,0 0-1 0 0,0 0 1 0 0,1 0 0 0 0,-1 1 0 0 0,0-1 0 0 0,0 0 0 0 0,0 0 0 0 0,0 0 0 0 0,0 0 0 0 0,0 0-1 0 0,0 0 1 0 0,0 0 0 0 0,0 0 0 0 0,0 0 0 0 0,1 0 0 0 0,-1 1 0 0 0,0-1 0 0 0,0 0 0 0 0,0 0-1 0 0,0 0 1 0 0,2 0 133 0 0,0 1-1 0 0,-1 0 1 0 0,1-1-1 0 0,0 1 1 0 0,0-1 0 0 0,-1 0-1 0 0,1 0 1 0 0,0 1-1 0 0,3-1 1 0 0,19-3 1079 0 0,-11 2-70 0 0,-7 0-762 0 0,0 1 1 0 0,0 0-1 0 0,0 1 0 0 0,0-1 0 0 0,6 2 1 0 0,6 2-156 0 0,-2-2-124 0 0,-1-1 0 0 0,1-1-1 0 0,27-2 1 0 0,-27 1-165 0 0,-1 0 1 0 0,1 1-1 0 0,23 3 0 0 0,-24 1 2 0 0,18 5 0 0 0,-18-4-21 0 0,20 4 1 0 0,-30-9 20 0 0,0 1 1 0 0,0-1 0 0 0,0 1 0 0 0,0-1-1 0 0,0-1 1 0 0,0 1 0 0 0,0-1 0 0 0,6-1-1 0 0,-6 0-210 0 0,10-2 451 0 0,28-5 1 0 0,-37 8-645 0 0,-1 1 1 0 0,1 0-1 0 0,6 1 1 0 0,-8-1-468 0 0,-1 1 0 0 0,1-1 0 0 0,-1 1 0 0 0,0 0 0 0 0,1 0 0 0 0,3 2 0 0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7:56.99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160 791 1904 0 0,'5'-6'6581'0'0,"-5"6"-6318"0"0,0-1 1 0 0,1 1-1 0 0,-1 0 0 0 0,14-3 1083 0 0,3-1-340 0 0,-12 1-843 0 0,0 0 0 0 0,0 0-1 0 0,0-1 1 0 0,0 0 0 0 0,-1 0 0 0 0,0 0 0 0 0,0-1 0 0 0,0 1-1 0 0,0-1 1 0 0,4-8 0 0 0,0-2 31 0 0,0-1 1 0 0,7-19-1 0 0,-14 31-174 0 0,28-81 405 0 0,-27 76-361 0 0,0 0-1 0 0,-1 0 1 0 0,0 0-1 0 0,0 0 1 0 0,-1-1 0 0 0,0 1-1 0 0,-2-16 1 0 0,1 20-26 0 0,-1 0 1 0 0,1 0-1 0 0,-1 0 1 0 0,0 0-1 0 0,0 1 1 0 0,-1-1-1 0 0,1 0 1 0 0,-4-4-1 0 0,-2-2 4 0 0,-1 0 1 0 0,0 1-1 0 0,-1 0 0 0 0,0 0 0 0 0,0 1 0 0 0,-1 0 0 0 0,0 1 0 0 0,-1 0 0 0 0,1 1 0 0 0,-1 0 1 0 0,-19-6-1 0 0,-4-1 14 0 0,8 5 66 0 0,-34-19 0 0 0,59 27-152 0 0,1 0 1 0 0,-1 0-1 0 0,0 0 1 0 0,0-1 0 0 0,1 1-1 0 0,-1 0 1 0 0,1-1-1 0 0,-1 0 1 0 0,1 1-1 0 0,0-1 1 0 0,0 0 0 0 0,0 0-1 0 0,0 1 1 0 0,0-1-1 0 0,0 0 1 0 0,0 0 0 0 0,0 0-1 0 0,1 0 1 0 0,-1-3-1 0 0,0-3-296 0 0,0 1 0 0 0,1 0 0 0 0,0 0-1 0 0,1-9 1 0 0,-1 14 264 0 0,2-13-1030 0 0,0-1 0 0 0,1 1 1 0 0,1 0-1 0 0,0 0 0 0 0,10-20 0 0 0,20-40-6437 0 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7:58.22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824 106 8 0 0,'-3'-7'8'0'0,"0"0"-1"0"0,1 0 1 0 0,-1 0-1 0 0,-1-9 1 0 0,1 2-3 0 0,1 9-3 0 0,1 5 3 0 0,1 8 6 0 0,1-5 136 0 0,0 0-1 0 0,1 1 0 0 0,0-1 1 0 0,-1 0-1 0 0,1 0 1 0 0,1 0-1 0 0,-1 0 0 0 0,4 4 1 0 0,-2-3 2837 0 0,-14-15-1307 0 0,-5-7 168 0 0,10 11-1316 0 0,0 0 550 0 0,0 1 0 0 0,0 0-1 0 0,-11-9 1 0 0,14 13-842 0 0,0 0 0 0 0,-1 1 0 0 0,1-1-1 0 0,-1 1 1 0 0,0 0 0 0 0,1-1 0 0 0,-1 1 0 0 0,0 0 0 0 0,0 1-1 0 0,0-1 1 0 0,1 0 0 0 0,-1 1 0 0 0,0 0 0 0 0,-4-1 0 0 0,-50 0 235 0 0,-71 3 35 0 0,112 0-255 0 0,0 0 0 0 0,0 1 1 0 0,0 0-1 0 0,1 2 0 0 0,-28 10 1 0 0,40-13-219 0 0,-1 0 0 0 0,1-1 0 0 0,0 1 0 0 0,0 1 0 0 0,0-1 0 0 0,0 0 0 0 0,0 1 1 0 0,0-1-1 0 0,0 1 0 0 0,-2 4 0 0 0,1-1-23 0 0,0 1 0 0 0,1-1 0 0 0,0 1 0 0 0,-3 8 0 0 0,-3 15 4 0 0,1 1 0 0 0,1 0-1 0 0,-2 32 1 0 0,-3 17 184 0 0,11-72-172 0 0,-1-1 0 0 0,0 0 0 0 0,0 0 1 0 0,0 0-1 0 0,-1 0 0 0 0,0 0 0 0 0,-7 11 1 0 0,9-16-23 0 0,-1 0 0 0 0,1-1 0 0 0,-1 1 0 0 0,0 0 0 0 0,0-1 0 0 0,0 1 0 0 0,0-1 1 0 0,0 0-1 0 0,0 0 0 0 0,0 1 0 0 0,0-1 0 0 0,0 0 0 0 0,0-1 0 0 0,-1 1 0 0 0,1 0 1 0 0,0-1-1 0 0,-1 1 0 0 0,1-1 0 0 0,0 0 0 0 0,-1 0 0 0 0,1 0 0 0 0,-1 0 1 0 0,1 0-1 0 0,0 0 0 0 0,-1-1 0 0 0,1 1 0 0 0,0-1 0 0 0,-4-1 0 0 0,0 0-37 0 0,1 0-1 0 0,-1 0 0 0 0,0-1 1 0 0,0 0-1 0 0,1-1 1 0 0,0 1-1 0 0,0-1 0 0 0,0 0 1 0 0,0 0-1 0 0,-7-8 0 0 0,0-3-288 0 0,0 0-1 0 0,-14-24 1 0 0,5 4-1488 0 0,2 0 1 0 0,1-2 0 0 0,-13-40 0 0 0,13 6-6713 0 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7:59.34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364 1 4184 0 0,'-10'4'573'0'0,"1"0"1"0"0,-1 1-1 0 0,1 1 0 0 0,0-1 1 0 0,0 2-1 0 0,0-1 1 0 0,1 1-1 0 0,0 0 0 0 0,0 1 1 0 0,1 0-1 0 0,0 0 0 0 0,-6 10 1 0 0,12-16-495 0 0,-1 1 0 0 0,0-1 0 0 0,1 1 0 0 0,-1 0-1 0 0,1-1 1 0 0,0 1 0 0 0,0 0 0 0 0,0 0 0 0 0,0 0 0 0 0,1 0 0 0 0,-1 0 0 0 0,1 0 0 0 0,0 0 0 0 0,0 0 0 0 0,0 0 0 0 0,0 0 0 0 0,0 0 0 0 0,0 0-1 0 0,1 0 1 0 0,1 6 0 0 0,4 1-2 0 0,0 1 0 0 0,0-1 0 0 0,12 14 0 0 0,4 7-10 0 0,47 78 112 0 0,-64-101-146 0 0,-1 1 1 0 0,1 0 0 0 0,-1 0-1 0 0,-1 1 1 0 0,1-1-1 0 0,-2 1 1 0 0,1-1 0 0 0,-2 1-1 0 0,1 0 1 0 0,-1 0 0 0 0,0 17-1 0 0,-2-12-2 0 0,1 0 0 0 0,-2-1-1 0 0,-6 29 1 0 0,1-18 26 0 0,-23 48-1 0 0,-19 25 119 0 0,35-72-56 0 0,-23 30 0 0 0,28-43-59 0 0,-1-1 1 0 0,0-1 0 0 0,-1 1 0 0 0,-13 9-1 0 0,20-17-40 0 0,-1 0 0 0 0,0-1 0 0 0,-1 1 0 0 0,1-1 0 0 0,0-1-1 0 0,-1 1 1 0 0,0-1 0 0 0,-8 3 0 0 0,11-5-50 0 0,0 1 0 0 0,0-1 0 0 0,0 1 0 0 0,0-1 0 0 0,0 0 0 0 0,0-1 0 0 0,0 1 0 0 0,0 0 0 0 0,0-1 0 0 0,0 0-1 0 0,0 1 1 0 0,0-1 0 0 0,0-1 0 0 0,1 1 0 0 0,-1 0 0 0 0,-5-4 0 0 0,4 2-190 0 0,-1-1 0 0 0,1 0 0 0 0,0-1-1 0 0,0 1 1 0 0,0-1 0 0 0,1 0 0 0 0,-1 0-1 0 0,1 0 1 0 0,0 0 0 0 0,1 0 0 0 0,0-1 0 0 0,-3-6-1 0 0,-1-8-2381 0 0,-7-39-1 0 0,3-5-4193 0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8:00.12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68 339 1248 0 0,'-2'-1'88'0'0,"-7"-6"416"0"0,1 0 1 0 0,-9-10-1 0 0,14 13-168 0 0,0 1-1 0 0,0-1 0 0 0,0 0 1 0 0,1-1-1 0 0,0 1 0 0 0,-1 0 1 0 0,2-1-1 0 0,-3-5 1 0 0,2 4-34 0 0,1 0 0 0 0,-1 0 0 0 0,1 0 0 0 0,1-1 0 0 0,-1 1 0 0 0,1 0 0 0 0,0-1 0 0 0,0 1 0 0 0,2-10 0 0 0,0 11-172 0 0,-1 0 0 0 0,1 1 1 0 0,0-1-1 0 0,0 1 0 0 0,0-1 1 0 0,0 1-1 0 0,1 0 0 0 0,0 0 1 0 0,0 0-1 0 0,0 0 0 0 0,0 0 1 0 0,8-6-1 0 0,0 1 15 0 0,0 1 0 0 0,1-1 0 0 0,0 2 0 0 0,23-11 0 0 0,-29 15-111 0 0,1 0 0 0 0,0 0 1 0 0,0 1-1 0 0,0 0 0 0 0,1 1 0 0 0,-1-1 1 0 0,0 1-1 0 0,1 1 0 0 0,-1-1 0 0 0,14 2 0 0 0,-15 1 25 0 0,0-1 0 0 0,0 1 0 0 0,0 0 0 0 0,0 1 0 0 0,0-1 0 0 0,-1 1 0 0 0,1 0 0 0 0,7 6 0 0 0,-6-3 159 0 0,1 0 0 0 0,-1 0 0 0 0,0 1 0 0 0,11 14-1 0 0,14 31 1007 0 0,-23-38-982 0 0,2 0 1 0 0,-1 0 0 0 0,2-1-1 0 0,0 0 1 0 0,14 10 0 0 0,-18-16-192 0 0,1-1 1 0 0,0 0-1 0 0,0 0 1 0 0,0-1-1 0 0,1 0 1 0 0,0-1-1 0 0,0 0 1 0 0,0 0-1 0 0,16 2 1 0 0,-14-4-52 0 0,0 0 1 0 0,0-2-1 0 0,0 1 1 0 0,-1-1-1 0 0,1-1 1 0 0,0 0-1 0 0,0-1 1 0 0,19-5 0 0 0,-13 1-191 0 0,-1 0 1 0 0,-1-1-1 0 0,1-1 1 0 0,-1 0-1 0 0,16-12 1 0 0,2-5-905 0 0,-2-1 1 0 0,0-2-1 0 0,-2 0 0 0 0,27-36 1 0 0,21-35-3980 0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8:01.04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1004 1221 3328 0 0,'-67'48'5980'0'0,"-14"10"-492"0"0,69-51-5064 0 0,0 0-1 0 0,-1-1 1 0 0,0 0-1 0 0,-26 8 1 0 0,24-11-293 0 0,-1 0 0 0 0,1-1 0 0 0,0-1 0 0 0,-1 0-1 0 0,1-1 1 0 0,-1-1 0 0 0,1-1 0 0 0,-1 0 0 0 0,1 0 0 0 0,0-2 0 0 0,0 0 0 0 0,0 0 0 0 0,1-2 0 0 0,0 0 0 0 0,0 0 0 0 0,0-1 0 0 0,-15-11 0 0 0,16 9-94 0 0,-1-1 0 0 0,1-1 1 0 0,1 0-1 0 0,0-1 0 0 0,0 0 0 0 0,1-1 1 0 0,1 0-1 0 0,0 0 0 0 0,1-2 0 0 0,0 1 1 0 0,2-1-1 0 0,-1 0 0 0 0,2 0 0 0 0,0-1 0 0 0,-7-28 1 0 0,9 22-48 0 0,-4-44 1 0 0,8 47 16 0 0,1 0 0 0 0,1 1 0 0 0,0-1 0 0 0,6-18 0 0 0,24-73-44 0 0,-8 29-76 0 0,-20 68 103 0 0,29-124-112 0 0,-28 109 49 0 0,-1 0 0 0 0,-1 0 0 0 0,-1-29 0 0 0,-3 44 24 0 0,0 0-1 0 0,0 1 0 0 0,-1-1 0 0 0,-1 1 1 0 0,0-1-1 0 0,-1 1 0 0 0,0 0 1 0 0,-12-22-1 0 0,7 19-112 0 0,0 0 0 0 0,-2 1 0 0 0,1 0-1 0 0,-2 1 1 0 0,0 0 0 0 0,-14-12 0 0 0,0 3-649 0 0,0 1 1 0 0,-42-25-1 0 0,51 36-480 0 0,-1 1 0 0 0,0 1 1 0 0,0 0-1 0 0,-1 1 0 0 0,-27-6 0 0 0,0 5-6251 0 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8:01.83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211 1335 3608 0 0,'-19'-2'320'0'0,"0"-2"0"0"0,-31-9 0 0 0,43 10-201 0 0,0 0 0 0 0,0 0 0 0 0,0-1 0 0 0,0 1 0 0 0,1-2 0 0 0,0 1 0 0 0,0-1 0 0 0,0 0 0 0 0,1 0 0 0 0,-7-7 0 0 0,7 5-15 0 0,0 0 0 0 0,0-1 0 0 0,0 1 0 0 0,1-1 0 0 0,0 0 0 0 0,1 0 1 0 0,0-1-1 0 0,0 1 0 0 0,0 0 0 0 0,1-1 0 0 0,1 0 0 0 0,-1 0 0 0 0,2 1 0 0 0,-1-1 0 0 0,1 0 1 0 0,0 0-1 0 0,1 0 0 0 0,0 0 0 0 0,0 1 0 0 0,1-1 0 0 0,0 0 0 0 0,1 1 0 0 0,0-1 0 0 0,0 1 1 0 0,1 0-1 0 0,0 0 0 0 0,9-14 0 0 0,-5 12-29 0 0,0 1 0 0 0,0 0 0 0 0,1 0 0 0 0,0 1 0 0 0,1 1 0 0 0,0-1 0 0 0,0 1 0 0 0,0 1 1 0 0,1 0-1 0 0,0 0 0 0 0,17-5 0 0 0,6-1 15 0 0,1 2 1 0 0,56-10 0 0 0,2 7-6 0 0,26-5 104 0 0,-101 14-138 0 0,0-1-1 0 0,0-1 0 0 0,23-11 1 0 0,-25 8-8 0 0,-1 0-1 0 0,0 0 1 0 0,-1-2 0 0 0,0 0 0 0 0,16-15 0 0 0,-4-1 65 0 0,29-40 0 0 0,-12 6-285 0 0,-3-2 0 0 0,42-87 0 0 0,-4-11-1722 0 0,-20 22-2247 0 0,-28 67-184 0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8:02.76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1252 49 4608 0 0,'-34'-7'2558'0'0,"-79"-18"3410"0"0,70 18-4744 0 0,-45-2 0 0 0,78 9-1089 0 0,1 0 1 0 0,-1 0 0 0 0,0 1-1 0 0,0 0 1 0 0,0 1 0 0 0,1 0-1 0 0,-13 5 1 0 0,14-4-40 0 0,1 0 0 0 0,0 0 0 0 0,0 1 1 0 0,1 0-1 0 0,-1 1 0 0 0,1-1 0 0 0,0 1 0 0 0,0 0 0 0 0,0 1 0 0 0,-6 7 0 0 0,7-6-26 0 0,0 1 0 0 0,0 0 0 0 0,1-1 0 0 0,0 2 0 0 0,0-1 0 0 0,1 0 0 0 0,0 1 0 0 0,0 0 0 0 0,1 0 0 0 0,-2 11 0 0 0,1 12 176 0 0,0 52 1 0 0,3 17 33 0 0,-1 119 790 0 0,0-183-855 0 0,-2 0 0 0 0,-2-1-1 0 0,-1 1 1 0 0,-18 57 0 0 0,15-66-95 0 0,-2 0 0 0 0,-1-1 0 0 0,-1 0 0 0 0,-2 0 1 0 0,0-2-1 0 0,-21 27 0 0 0,25-39-72 0 0,1 0 0 0 0,-2-1 1 0 0,0-1-1 0 0,-15 12 0 0 0,19-17 5 0 0,-2 0 0 0 0,1 0 0 0 0,0-1-1 0 0,-1 0 1 0 0,0-1 0 0 0,0 0 0 0 0,-15 3 0 0 0,11-4-101 0 0,1-1 0 0 0,-1-1-1 0 0,0 0 1 0 0,0 0 0 0 0,0-2 0 0 0,0 0 0 0 0,0 0-1 0 0,1-1 1 0 0,-1-1 0 0 0,0 0 0 0 0,1-1 0 0 0,0 0-1 0 0,-23-12 1 0 0,18 7-746 0 0,1-1-1 0 0,0-1 0 0 0,0 0 1 0 0,1-2-1 0 0,1 0 0 0 0,0 0 1 0 0,1-1-1 0 0,-23-30 1 0 0,23 25-2038 0 0,2-1 0 0 0,-11-22 1 0 0,9 10-3412 0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8:03.53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89 397 3808 0 0,'-12'1'376'0'0,"1"-1"-1"0"0,-1-1 1 0 0,-20-3-1 0 0,31 3-345 0 0,0 1 1 0 0,0-1-1 0 0,0 1 0 0 0,-1-1 0 0 0,1 0 0 0 0,0 1 1 0 0,0-1-1 0 0,0 0 0 0 0,0 0 0 0 0,0 0 0 0 0,0 1 1 0 0,1-1-1 0 0,-1 0 0 0 0,0 0 0 0 0,0-1 0 0 0,1 1 1 0 0,-1 0-1 0 0,0 0 0 0 0,1 0 0 0 0,-1 0 0 0 0,1-1 0 0 0,0 1 1 0 0,-1 0-1 0 0,1 0 0 0 0,0-1 0 0 0,0 1 0 0 0,0-2 1 0 0,-1-7 12 0 0,0 0-1 0 0,1 0 1 0 0,0 0 0 0 0,1 0 0 0 0,0 0 0 0 0,1 1 0 0 0,0-1-1 0 0,1 0 1 0 0,0 1 0 0 0,0-1 0 0 0,1 1 0 0 0,6-12 0 0 0,2 0-34 0 0,1 0 0 0 0,1 1 0 0 0,30-33 0 0 0,-31 38-11 0 0,1 0-1 0 0,1 2 1 0 0,24-18-1 0 0,-32 26-8 0 0,0 0 0 0 0,0 1-1 0 0,0 1 1 0 0,1-1-1 0 0,-1 1 1 0 0,1 0-1 0 0,0 1 1 0 0,0 0 0 0 0,0 0-1 0 0,0 0 1 0 0,12 1-1 0 0,-12 1 15 0 0,0 0-1 0 0,0 1 0 0 0,0 1 0 0 0,-1-1 1 0 0,1 1-1 0 0,0 0 0 0 0,-1 1 1 0 0,1 0-1 0 0,-1 0 0 0 0,0 1 0 0 0,0 0 1 0 0,0 0-1 0 0,0 0 0 0 0,-1 1 1 0 0,0 0-1 0 0,11 12 0 0 0,3 4 278 0 0,-1 2-1 0 0,-2 1 1 0 0,21 34 0 0 0,28 50 1741 0 0,-48-79-1373 0 0,1-1 1 0 0,1-1 0 0 0,29 28 0 0 0,-38-44-516 0 0,0-1 0 0 0,0-1 1 0 0,1 0-1 0 0,0 0 0 0 0,1-2 1 0 0,0 1-1 0 0,0-2 0 0 0,1 1 1 0 0,24 6-1 0 0,-23-9-96 0 0,0-1 0 0 0,0 0 0 0 0,0-1 0 0 0,0-1 1 0 0,1-1-1 0 0,-1 0 0 0 0,0-1 0 0 0,17-2 0 0 0,-12-1-139 0 0,0-1 0 0 0,0-1 0 0 0,0-1 0 0 0,-1 0 1 0 0,26-14-1 0 0,-15 3-931 0 0,0-1 0 0 0,-2-1 0 0 0,0-1 1 0 0,-1-2-1 0 0,-2 0 0 0 0,39-47 0 0 0,-4-4-5161 0 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8:04.43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711 1070 3040 0 0,'-4'7'1328'0'0,"-31"49"3751"0"0,34-54-4986 0 0,0-1 0 0 0,0 1 0 0 0,0-1-1 0 0,0 1 1 0 0,0-1 0 0 0,0 0 0 0 0,0 0 0 0 0,-1 1 0 0 0,1-1-1 0 0,0 0 1 0 0,-1 0 0 0 0,1 0 0 0 0,-1-1 0 0 0,1 1 0 0 0,-1 0-1 0 0,0 0 1 0 0,1-1 0 0 0,-1 1 0 0 0,0-1 0 0 0,1 0 0 0 0,-1 1-1 0 0,0-1 1 0 0,-2 0 0 0 0,-1-1-9 0 0,0 0 1 0 0,0 0-1 0 0,0 0 0 0 0,0-1 1 0 0,0 0-1 0 0,0 0 0 0 0,0 0 1 0 0,-6-5-1 0 0,-172-108 1425 0 0,77 47-429 0 0,-102-69 917 0 0,150 94-1329 0 0,53 39-620 0 0,0 0 0 0 0,1 0 0 0 0,0 0 0 0 0,-4-6 0 0 0,8 10-48 0 0,-1-1-1 0 0,1 0 1 0 0,0 1-1 0 0,-1-1 0 0 0,1 1 1 0 0,0-1-1 0 0,-1 1 0 0 0,1-1 1 0 0,0 0-1 0 0,0 1 1 0 0,0-1-1 0 0,-1 1 0 0 0,1-1 1 0 0,0 0-1 0 0,0 1 1 0 0,0-1-1 0 0,0 0 0 0 0,0 1 1 0 0,0-1-1 0 0,0 0 1 0 0,1 1-1 0 0,-1-1 0 0 0,0 0 1 0 0,0 1-1 0 0,0-1 1 0 0,1 1-1 0 0,-1-1 0 0 0,1-1 1 0 0,1 0-8 0 0,-1 1 0 0 0,1-1 0 0 0,0 0 0 0 0,0 0 0 0 0,1 1 0 0 0,2-2 0 0 0,6-5-7 0 0,15-14 2 0 0,-2-1 1 0 0,41-50-1 0 0,-44 44-379 0 0,-2-1 0 0 0,-1 0 0 0 0,-2-1 0 0 0,25-65 0 0 0,-26 53-1496 0 0,-3-1 1 0 0,-1-1 0 0 0,-2 0 0 0 0,4-60 0 0 0,-10 14-4511 0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8:06.25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63 952 1584 0 0,'-2'-2'54'0'0,"-6"-6"293"0"0,0-1-1 0 0,0 0 1 0 0,1 0 0 0 0,-11-18 0 0 0,16 23-271 0 0,0 1-1 0 0,1-1 1 0 0,-1-1-1 0 0,1 1 1 0 0,0 0 0 0 0,0 0-1 0 0,0 0 1 0 0,1-1-1 0 0,0 1 1 0 0,-1 0 0 0 0,2 0-1 0 0,-1-1 1 0 0,0 1-1 0 0,1 0 1 0 0,0-1 0 0 0,0 1-1 0 0,2-6 1 0 0,4-7 34 0 0,0 0-1 0 0,2 1 1 0 0,0 0 0 0 0,11-16-1 0 0,-1 7 82 0 0,36-39-1 0 0,-39 48-76 0 0,1 0 0 0 0,0 1 0 0 0,1 1 0 0 0,1 1 0 0 0,22-11 0 0 0,-26 16 50 0 0,1 0 0 0 0,1 2 0 0 0,-1 0 1 0 0,1 0-1 0 0,0 2 0 0 0,1 0 0 0 0,20-1 1 0 0,-15 3 147 0 0,43 4 0 0 0,38 9 242 0 0,-80-9-434 0 0,-1 0 0 0 0,46-4 0 0 0,-54 0-90 0 0,1-1 0 0 0,-1 0 0 0 0,1-1 0 0 0,-1-1 0 0 0,22-10 0 0 0,-14 3-95 0 0,0-1-1 0 0,-1 0 1 0 0,38-33 0 0 0,-23 14-453 0 0,-3-2 0 0 0,32-38-1 0 0,55-87-2791 0 0,-71 84 914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0 168 0 0,'1'1'437'0'0,"0"0"-271"0"0,0 1 0 0 0,0-1 0 0 0,0 0 0 0 0,1 0 0 0 0,-1 0 0 0 0,0 0 0 0 0,1 0 0 0 0,-1-1 0 0 0,1 1 0 0 0,-1 0 0 0 0,1-1 0 0 0,-1 1 0 0 0,1-1 0 0 0,0 1 0 0 0,1-1 0 0 0,6 2 740 0 0,14 0 1 0 0,-17-2-584 0 0,52 1 732 0 0,1 0-505 0 0,-18 3-370 0 0,39 13-86 0 0,1 0-121 0 0,-63-15-420 0 0,-1-1 0 0 0,1 0 1 0 0,0-1-1 0 0,-1-1 0 0 0,1-1 0 0 0,19-4 1 0 0,-15 2-2324 0 0,-15 3 1426 0 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8:09.68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957 1358 3008 0 0,'-17'-1'2726'0'0,"0"-1"-1"0"0,-24-5 1 0 0,1 0-629 0 0,-206-26 1761 0 0,115 18-3440 0 0,102 14-322 0 0,1 0 0 0 0,-42 6 0 0 0,4 6 130 0 0,-12-1 4 0 0,74-10-221 0 0,0 0 1 0 0,0 0 0 0 0,0 0-1 0 0,-1 0 1 0 0,1-1 0 0 0,0 0-1 0 0,0 1 1 0 0,0-2 0 0 0,0 1-1 0 0,0 0 1 0 0,0-1 0 0 0,0 0-1 0 0,1 0 1 0 0,-1 0 0 0 0,-4-3 0 0 0,3 0-1 0 0,0 0 1 0 0,0 0 0 0 0,1 0 0 0 0,0-1 0 0 0,0 0 0 0 0,0 0 0 0 0,1 0 0 0 0,-4-8 0 0 0,-2-7-33 0 0,2 0 1 0 0,0-1 0 0 0,-6-35-1 0 0,-13-121-571 0 0,7-43-716 0 0,16-26-564 0 0,6 177 50 0 0,18-102 0 0 0,-8 115-1328 0 0,19-56 0 0 0,-9 52-1566 0 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8:10.47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54 1106 3296 0 0,'0'0'39'0'0,"-1"0"1"0"0,0 1-1 0 0,1-1 1 0 0,-1 0-1 0 0,0 0 0 0 0,1 1 1 0 0,-1-1-1 0 0,1 0 0 0 0,-1 1 1 0 0,0-1-1 0 0,1 1 1 0 0,-1-1-1 0 0,1 1 0 0 0,-1-1 1 0 0,1 1-1 0 0,-1 0 1 0 0,-4 4 158 0 0,0-1 1 0 0,1 1 0 0 0,0 0 0 0 0,-7 11 0 0 0,9-10 170 0 0,-1-1 0 0 0,1 1 0 0 0,1 0 0 0 0,-1 0 0 0 0,1 0 0 0 0,-1 11 0 0 0,1-6 561 0 0,1-10-876 0 0,-1-1 0 0 0,1 0 0 0 0,0 1 0 0 0,0-1 0 0 0,0 0 0 0 0,0 1 0 0 0,0-1 0 0 0,0 0 0 0 0,0 1 0 0 0,0-1 0 0 0,0 0 0 0 0,0 1-1 0 0,0-1 1 0 0,0 0 0 0 0,1 1 0 0 0,-1-1 0 0 0,0 0 0 0 0,0 1 0 0 0,0-1 0 0 0,0 0 0 0 0,0 1 0 0 0,1-1 0 0 0,-1 0 0 0 0,0 0 0 0 0,0 1 0 0 0,1-1 0 0 0,-1 0 0 0 0,0 0 0 0 0,0 1 0 0 0,1-1 0 0 0,-1 0-1 0 0,1 0 1 0 0,12 1 526 0 0,-6-2-203 0 0,6 0-55 0 0,1 0-1 0 0,0-1 1 0 0,0-1 0 0 0,0-1 0 0 0,-1 0-1 0 0,20-8 1 0 0,-22 6-218 0 0,0 1 0 0 0,-1-1-1 0 0,1-1 1 0 0,12-10 0 0 0,2-4 55 0 0,-1-1 0 0 0,0-1-1 0 0,-2-1 1 0 0,29-38 0 0 0,-44 51-98 0 0,-1 0 0 0 0,0 0 0 0 0,-1-1 0 0 0,6-18 0 0 0,-8 23-26 0 0,-1-1-1 0 0,-1 0 1 0 0,0 0-1 0 0,0 0 1 0 0,0 0 0 0 0,-1 0-1 0 0,0 0 1 0 0,-1 0-1 0 0,0 0 1 0 0,0 0-1 0 0,-1 0 1 0 0,1 0-1 0 0,-6-11 1 0 0,-2-3 24 0 0,-2 1 1 0 0,0 0 0 0 0,-16-22-1 0 0,13 22-41 0 0,-107-189 196 0 0,109 185-215 0 0,1 1 0 0 0,2-2 0 0 0,0 1-1 0 0,-5-29 1 0 0,10 35-401 0 0,1 1 0 0 0,2-1-1 0 0,-1 0 1 0 0,2 0-1 0 0,1 1 1 0 0,4-33-1 0 0,0 31-1535 0 0,0-1-1 0 0,13-31 1 0 0,7-3-5450 0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8:11.36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1313 41 2672 0 0,'-196'-33'8673'0'0,"145"28"-6598"0"0,-94 3-1 0 0,135 2-1948 0 0,0 1 0 0 0,0 0 1 0 0,0 0-1 0 0,0 1 0 0 0,1 1 1 0 0,-1-1-1 0 0,1 2 1 0 0,-1-1-1 0 0,1 1 0 0 0,0 1 1 0 0,0 0-1 0 0,-8 6 0 0 0,11-7-53 0 0,0 1-1 0 0,0 0 1 0 0,0 0-1 0 0,1 1 0 0 0,0-1 1 0 0,0 1-1 0 0,1 0 1 0 0,-6 9-1 0 0,3 1 32 0 0,-1 0 0 0 0,-5 21 0 0 0,12-33-89 0 0,-32 103 262 0 0,1 14-80 0 0,-6 12-55 0 0,27-104-100 0 0,-1 1-1 0 0,-23 40 1 0 0,27-56-38 0 0,-1 0-1 0 0,-1-1 1 0 0,0 0-1 0 0,0-1 1 0 0,-1 0-1 0 0,-18 14 1 0 0,20-18-20 0 0,-1-1 0 0 0,0-1 0 0 0,0 0 1 0 0,-1 0-1 0 0,1-1 0 0 0,-1-1 0 0 0,-1 0 0 0 0,1 0 0 0 0,-21 4 0 0 0,22-7-125 0 0,0 0 0 0 0,0 0 0 0 0,0-1-1 0 0,0 0 1 0 0,0-1 0 0 0,0 0-1 0 0,0-1 1 0 0,0 0 0 0 0,0 0-1 0 0,0-1 1 0 0,1-1 0 0 0,-1 1-1 0 0,1-2 1 0 0,0 1 0 0 0,-10-7-1 0 0,5 1-647 0 0,1 0-1 0 0,0 0 0 0 0,0-2 1 0 0,1 0-1 0 0,0 0 0 0 0,1-1 0 0 0,1 0 1 0 0,-10-16-1 0 0,7 6-2325 0 0,0-1-1 0 0,-9-26 1 0 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8:12.05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754 1 1608 0 0,'-3'0'371'0'0,"-1"0"0"0"0,1 0 0 0 0,0 1 0 0 0,0 0 0 0 0,0-1 0 0 0,0 1 0 0 0,0 0 0 0 0,0 0 0 0 0,0 1 0 0 0,0-1 0 0 0,0 1 0 0 0,0-1 0 0 0,-3 4 0 0 0,-1 1 292 0 0,0 0 0 0 0,1 1 0 0 0,-7 8 0 0 0,0 0-215 0 0,2-3-108 0 0,2-3-76 0 0,0 1 0 0 0,1 0 1 0 0,0 1-1 0 0,-8 15 0 0 0,-3 12 338 0 0,1 1 0 0 0,3 1 0 0 0,1 0 0 0 0,2 1 0 0 0,-12 72 0 0 0,21-88-482 0 0,1 30 0 0 0,3-16-17 0 0,11 57-1 0 0,1 14 65 0 0,-12-88-141 0 0,-1 1-1 0 0,-1 0 1 0 0,-1 0 0 0 0,-2-1-1 0 0,0 1 1 0 0,-1-1 0 0 0,-10 29-1 0 0,10-38-1 0 0,0-1 0 0 0,0 0 0 0 0,-1-1 0 0 0,-1 1 0 0 0,0-1 0 0 0,-1-1 0 0 0,0 1 0 0 0,0-1 0 0 0,-1-1 0 0 0,0 1 0 0 0,-1-2 0 0 0,0 1 0 0 0,0-1 0 0 0,-18 10 0 0 0,7-9-45 0 0,1 0-1 0 0,-1-2 0 0 0,-1-1 1 0 0,1 0-1 0 0,-1-1 0 0 0,0-2 1 0 0,-38 2-1 0 0,53-4-88 0 0,-1-1 1 0 0,0-1-1 0 0,0 1 0 0 0,1-1 1 0 0,-1 0-1 0 0,-13-4 0 0 0,17 3-98 0 0,0 0-1 0 0,0 0 0 0 0,1 0 1 0 0,-1 0-1 0 0,1 0 0 0 0,0-1 0 0 0,0 0 1 0 0,-1 1-1 0 0,2-1 0 0 0,-1 0 1 0 0,0 0-1 0 0,1-1 0 0 0,-1 1 0 0 0,-1-5 1 0 0,-2-1-1226 0 0,2 0 1 0 0,-1 0-1 0 0,-5-19 0 0 0,9 22 127 0 0,0-1-1 0 0,0 1 0 0 0,0 0 1 0 0,1-11-1 0 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8:12.84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190 2 96 0 0,'-2'-1'95'0'0,"0"1"1"0"0,0-1-1 0 0,0 1 1 0 0,0 0-1 0 0,0 0 0 0 0,-1 0 1 0 0,1 0-1 0 0,0 1 1 0 0,0-1-1 0 0,0 0 0 0 0,0 1 1 0 0,0 0-1 0 0,0-1 1 0 0,0 1-1 0 0,0 0 1 0 0,-4 2-1 0 0,1 1 209 0 0,1 0 0 0 0,-1 0 0 0 0,1 0 0 0 0,-7 8 0 0 0,3-2-147 0 0,-14 12 507 0 0,13-13-271 0 0,0 0 0 0 0,-11 16 0 0 0,12-14-87 0 0,1 1 1 0 0,1 0-1 0 0,0 1 0 0 0,1-1 0 0 0,0 1 1 0 0,1 0-1 0 0,1 0 0 0 0,0 0 1 0 0,0 1-1 0 0,2-1 0 0 0,-1 1 0 0 0,2 0 1 0 0,1 24-1 0 0,1-30-171 0 0,-1 0 1 0 0,1-1 0 0 0,0 1-1 0 0,1-1 1 0 0,0 0 0 0 0,7 13-1 0 0,6 5 277 0 0,21 24 1 0 0,-35-45-383 0 0,155 178 1023 0 0,-89-117-850 0 0,20 20 73 0 0,-74-70-197 0 0,0 1-1 0 0,-2 1 1 0 0,20 31 0 0 0,-27-37-32 0 0,0 0 0 0 0,0 1 1 0 0,-1-1-1 0 0,0 1 0 0 0,-1 0 1 0 0,0 0-1 0 0,-1 0 0 0 0,0 0 1 0 0,-1 1-1 0 0,-1 19 0 0 0,-2-14 5 0 0,0-1 0 0 0,-1 1-1 0 0,-1-1 1 0 0,0 0-1 0 0,-2 0 1 0 0,-10 25 0 0 0,1-12-4 0 0,-1 0 0 0 0,-30 42 0 0 0,-39 37-179 0 0,59-78-256 0 0,-1-1-1 0 0,-2-1 1 0 0,-33 27-1 0 0,60-54 90 0 0,0-1 1 0 0,0 1-1 0 0,0 0 0 0 0,-1-1 0 0 0,1 0 1 0 0,-1 1-1 0 0,1-1 0 0 0,-1 0 0 0 0,0 0 1 0 0,-2 0-1 0 0,4-1-142 0 0,1 0 0 0 0,-1 0 0 0 0,0 0 0 0 0,0 0 0 0 0,1 0 0 0 0,-1-1 0 0 0,0 1 0 0 0,0 0 0 0 0,1-1 0 0 0,-1 1 1 0 0,0 0-1 0 0,1-1 0 0 0,-1 1 0 0 0,1-1 0 0 0,-1 1 0 0 0,1-1 0 0 0,-1 1 0 0 0,0-1 0 0 0,1 0 0 0 0,-1 0 0 0 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48:13.42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63 60 536 0 0,'-5'-2'167'0'0,"0"-1"-1"0"0,1 1 1 0 0,-1-1-1 0 0,1 1 1 0 0,0-1-1 0 0,0-1 1 0 0,0 1 0 0 0,0 0-1 0 0,0-1 1 0 0,1 0-1 0 0,-1 0 1 0 0,1 0-1 0 0,-4-8 1 0 0,4 5 636 0 0,7 8-346 0 0,13 11 337 0 0,-7-3-363 0 0,-1 0 0 0 0,0 1 0 0 0,13 20 0 0 0,20 38 896 0 0,-40-65-1269 0 0,28 51 1011 0 0,32 50 744 0 0,-52-90-1605 0 0,0-1 1 0 0,1 0-1 0 0,0-1 1 0 0,1-1-1 0 0,18 15 0 0 0,-20-19-129 0 0,-1-1 0 0 0,1 0 0 0 0,0 0 1 0 0,1-1-1 0 0,-1 0 0 0 0,16 4 0 0 0,-10-5-20 0 0,0-2 1 0 0,0 0-1 0 0,0 0 1 0 0,23-2-1 0 0,172-17 242 0 0,-158 11-339 0 0,56-5-353 0 0,79-10-1772 0 0,-142 13 837 0 0,0-1 1 0 0,45-17-1 0 0,37-26-2588 0 0,-75 25 1090 0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27"/>
    </inkml:context>
    <inkml:brush xml:id="br0">
      <inkml:brushProperty name="width" value="0.35" units="cm"/>
      <inkml:brushProperty name="height" value="0.35" units="cm"/>
      <inkml:brushProperty name="color" value="#660033"/>
    </inkml:brush>
  </inkml:definitions>
  <inkml:trace contextRef="#ctx0" brushRef="#br0">575 82 3992 0 0,'-15'-10'1087'0'0,"0"1"0"0"0,-1 0 0 0 0,0 2 1 0 0,0-1-1 0 0,-1 2 0 0 0,-23-6 0 0 0,17 6-575 0 0,0 1 1 0 0,-1 1-1 0 0,-48-2 0 0 0,61 7-437 0 0,1-1-1 0 0,-1 1 0 0 0,0 0 1 0 0,1 1-1 0 0,-1 1 1 0 0,1 0-1 0 0,0 0 1 0 0,0 1-1 0 0,0 0 0 0 0,0 1 1 0 0,-12 8-1 0 0,12-6 93 0 0,0 1 0 0 0,0 0 0 0 0,1 1 0 0 0,0 0-1 0 0,1 0 1 0 0,0 1 0 0 0,1 0 0 0 0,-8 13 0 0 0,4-4 215 0 0,-11 26 1 0 0,14-24-161 0 0,0-1 0 0 0,2 1 0 0 0,0 0 0 0 0,1 0 0 0 0,1 1 0 0 0,2-1 0 0 0,0 2 0 0 0,1 20 0 0 0,2-28-36 0 0,0 0 0 0 0,1 0 0 0 0,1-1 0 0 0,0 1 0 0 0,7 17-1 0 0,-5-20-113 0 0,0-1-1 0 0,0-1 0 0 0,0 0 0 0 0,2 1 0 0 0,0-1 0 0 0,0-1 0 0 0,10 11 0 0 0,-5-8 10 0 0,0-1 0 0 0,1 0 0 0 0,0-1 0 0 0,1 0 0 0 0,0-1 0 0 0,1-1 0 0 0,-1 0 0 0 0,2-1 0 0 0,-1-1 0 0 0,1 0 0 0 0,0-1 0 0 0,0-1 0 0 0,0 0 0 0 0,33 2-1 0 0,-31-5-37 0 0,0-1 0 0 0,1 0 0 0 0,-1-2 0 0 0,0 0 0 0 0,0 0 0 0 0,0-3 0 0 0,0 1 0 0 0,-1-1 0 0 0,1-1-1 0 0,-1-1 1 0 0,0-1 0 0 0,-1 0 0 0 0,25-17 0 0 0,-26 14 16 0 0,0-1-1 0 0,0-1 1 0 0,-1-1 0 0 0,0 0 0 0 0,-2-1-1 0 0,0 0 1 0 0,-1-1 0 0 0,18-31 0 0 0,-20 30 8 0 0,-1 0 1 0 0,-2 0 0 0 0,1-1 0 0 0,-2 1 0 0 0,0-1 0 0 0,-2-1 0 0 0,1 1 0 0 0,-2-1 0 0 0,1-24-1 0 0,-4 26-38 0 0,0 0-1 0 0,-1 1 0 0 0,0-1 1 0 0,-10-30-1 0 0,9 37 16 0 0,-1-1 1 0 0,0 2-1 0 0,-1-1 1 0 0,-1 0-1 0 0,1 1 1 0 0,-1 0-1 0 0,0 0 1 0 0,-13-12-1 0 0,11 13-138 0 0,0 0 0 0 0,-1 2 0 0 0,0-1 0 0 0,0 1 0 0 0,0 0 0 0 0,-1 1 0 0 0,0 0 0 0 0,0 1 1 0 0,0 0-1 0 0,-1 0 0 0 0,1 1 0 0 0,-1 0 0 0 0,0 1 0 0 0,1 0 0 0 0,-2 1 0 0 0,-16 0 0 0 0,12 2-1845 0 0,-20 4 1 0 0,-17 6-6259 0 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28"/>
    </inkml:context>
    <inkml:brush xml:id="br0">
      <inkml:brushProperty name="width" value="0.35" units="cm"/>
      <inkml:brushProperty name="height" value="0.35" units="cm"/>
      <inkml:brushProperty name="color" value="#660033"/>
    </inkml:brush>
  </inkml:definitions>
  <inkml:trace contextRef="#ctx0" brushRef="#br0">204 510 5177 0 0,'-25'1'1238'0'0,"15"-1"0"0"0,-2 0-1 0 0,1 0 1 0 0,-15-3 0 0 0,24 2-1139 0 0,-1 1 0 0 0,1-1 0 0 0,1 1 0 0 0,-1-2 1 0 0,0 1-1 0 0,0 0 0 0 0,0 0 0 0 0,0 0 0 0 0,0 0 0 0 0,1-1 0 0 0,-1 1 1 0 0,1 0-1 0 0,-1-1 0 0 0,-1-1 0 0 0,2 0 29 0 0,-1 1 0 0 0,0-1 1 0 0,0 0-1 0 0,1 1 0 0 0,0-1 0 0 0,0-1 1 0 0,0 2-1 0 0,-1-7 0 0 0,1 3-25 0 0,0 1-1 0 0,1-1 1 0 0,-1 0-1 0 0,2 1 1 0 0,-1-1-1 0 0,1 0 1 0 0,0 0-1 0 0,0 1 1 0 0,0-1-1 0 0,3-6 1 0 0,-1 6-85 0 0,0-1-1 0 0,1 1 1 0 0,0 0 0 0 0,0 0 0 0 0,0 1-1 0 0,1-1 1 0 0,-1 2 0 0 0,2-2 0 0 0,-2 2-1 0 0,2-1 1 0 0,0 1 0 0 0,-1 0-1 0 0,1 0 1 0 0,0 0 0 0 0,0 2 0 0 0,8-4-1 0 0,-3 2 22 0 0,-1 0 0 0 0,15-2-1 0 0,-16 4-29 0 0,1 0-1 0 0,-1 1 0 0 0,1 0 0 0 0,0 0 1 0 0,0 1-1 0 0,10 2 0 0 0,-17-2 22 0 0,0 0 0 0 0,0 1 0 0 0,0 0 1 0 0,0-1-1 0 0,0 2 0 0 0,0-1 0 0 0,-1 0 0 0 0,1 0 0 0 0,0 1 0 0 0,0 0 0 0 0,-1 0 0 0 0,0-1 1 0 0,1 1-1 0 0,-1 0 0 0 0,0 1 0 0 0,0-1 0 0 0,0 0 0 0 0,0 0 0 0 0,0 1 0 0 0,-1 0 1 0 0,2-1-1 0 0,-2 1 0 0 0,0 0 0 0 0,1 2 0 0 0,1 4 273 0 0,-1-1 0 0 0,0 1-1 0 0,0 0 1 0 0,-1-1 0 0 0,0 19 0 0 0,-2-12 36 0 0,1-1 1 0 0,-7 29 0 0 0,5-33-165 0 0,-1 0 1 0 0,0 0-1 0 0,-8 18 1 0 0,9-24-116 0 0,1-1 1 0 0,-1 1-1 0 0,0-1 0 0 0,-1 0 0 0 0,1 0 1 0 0,-1 0-1 0 0,1-1 0 0 0,-1 1 1 0 0,-1 0-1 0 0,2-1 0 0 0,-2 1 0 0 0,1-1 1 0 0,0 0-1 0 0,-4 2 0 0 0,2-2-23 0 0,-1 0 0 0 0,1-1-1 0 0,-1 0 1 0 0,1 1 0 0 0,0-2 0 0 0,-2 1-1 0 0,2 0 1 0 0,0-1 0 0 0,-1 0-1 0 0,-8-2 1 0 0,2 0-3 0 0,-1 0 0 0 0,1-1 0 0 0,-19-8 0 0 0,15 4 24 0 0,0 1-1 0 0,1-2 0 0 0,-17-11 1 0 0,24 14-51 0 0,1-1 0 0 0,-1 0 1 0 0,1 0-1 0 0,0-1 0 0 0,0 0 1 0 0,1 0-1 0 0,-6-11 0 0 0,9 14-15 0 0,0 0-1 0 0,0-1 0 0 0,1 0 1 0 0,0 0-1 0 0,1 1 0 0 0,0-2 0 0 0,-1 2 1 0 0,1-2-1 0 0,0 2 0 0 0,1-2 1 0 0,-1-5-1 0 0,2 4-7 0 0,-1 0 0 0 0,1 0 1 0 0,0 1-1 0 0,0-1 0 0 0,1 0 1 0 0,0 1-1 0 0,6-13 0 0 0,-4 11-14 0 0,1-2 1 0 0,0 1-1 0 0,1 1 0 0 0,0-1 1 0 0,1 1-1 0 0,-1 1 0 0 0,2 0 0 0 0,-1 0 1 0 0,1 0-1 0 0,0 0 0 0 0,10-5 1 0 0,-7 6-3 0 0,1 0-1 0 0,-1 1 1 0 0,1 1 0 0 0,0 0 0 0 0,1 0 0 0 0,-1 1 0 0 0,1 1 0 0 0,-1 0 0 0 0,1 0-1 0 0,17 2 1 0 0,-23 0 21 0 0,-1 0 1 0 0,0 0-1 0 0,0 2 0 0 0,0-1 0 0 0,1 0 0 0 0,-1 1 0 0 0,10 4 0 0 0,-12-4 6 0 0,-1 0-1 0 0,1 0 1 0 0,-1 0-1 0 0,0 1 1 0 0,0-1-1 0 0,0 0 1 0 0,0 1-1 0 0,0 1 1 0 0,-1-2-1 0 0,1 2 1 0 0,-1-1-1 0 0,0 0 1 0 0,3 5-1 0 0,-2-2-2 0 0,0 3 1 0 0,0-2-1 0 0,-1 0 0 0 0,0 1 0 0 0,0 1 0 0 0,0 7 0 0 0,0-2 34 0 0,-2 0 0 0 0,0 22 0 0 0,-1-29 29 0 0,0 1-1 0 0,0 0 1 0 0,0-1-1 0 0,-6 15 1 0 0,6-19-25 0 0,-1 0 0 0 0,1 0 0 0 0,-1 0 0 0 0,0 1 0 0 0,0-1 0 0 0,0-1 0 0 0,0 1 0 0 0,-1 0 0 0 0,0-1 0 0 0,1 1 0 0 0,-1-1 0 0 0,-5 5 0 0 0,4-5-12 0 0,0 0 1 0 0,0 1-1 0 0,0-1 1 0 0,-1-1 0 0 0,1 1-1 0 0,-1-1 1 0 0,1 0-1 0 0,0 0 1 0 0,-1 0 0 0 0,0 0-1 0 0,0-1 1 0 0,1 0-1 0 0,-1 0 1 0 0,0 0-1 0 0,-7-2 1 0 0,1 0 8 0 0,-1 0 0 0 0,0-2 0 0 0,1 0 0 0 0,-1 0 0 0 0,1-1 0 0 0,1 0 0 0 0,-1-1 0 0 0,1 0 0 0 0,-11-8 0 0 0,15 10-17 0 0,0-2 0 0 0,1 1 0 0 0,0-1 0 0 0,0 1 0 0 0,-1-1 0 0 0,2 0 0 0 0,-4-7 0 0 0,5 8-21 0 0,1 0 1 0 0,-1 0 0 0 0,1 0-1 0 0,1 0 1 0 0,-1-1 0 0 0,1 1-1 0 0,0-1 1 0 0,0 1 0 0 0,0-1-1 0 0,1-8 1 0 0,0 8-6 0 0,1 1 0 0 0,0 0 0 0 0,1-1 0 0 0,-1 1 0 0 0,1 0-1 0 0,0 0 1 0 0,0 0 0 0 0,0 0 0 0 0,1 0 0 0 0,0 0 0 0 0,-1 0 0 0 0,2 1 0 0 0,-1 0 0 0 0,5-5 0 0 0,1 0-17 0 0,0 0 1 0 0,1 1-1 0 0,0 0 1 0 0,0 1-1 0 0,12-7 1 0 0,-9 8 3 0 0,-1 0-1 0 0,2 1 1 0 0,-2 0-1 0 0,2 1 1 0 0,-1 0-1 0 0,1 1 1 0 0,0 1-1 0 0,16-2 1 0 0,-26 4 16 0 0,0 0 0 0 0,-1 0-1 0 0,1 0 1 0 0,-1 0 0 0 0,1 1 0 0 0,-1-1 0 0 0,1 1 0 0 0,-1 0 0 0 0,0 0 0 0 0,1 0 0 0 0,3 2 0 0 0,-5-1 15 0 0,1-1 0 0 0,-1 1 0 0 0,0 0-1 0 0,0-1 1 0 0,0 1 0 0 0,0 0 0 0 0,-1 0 0 0 0,1 1 0 0 0,0-1 0 0 0,-1 0 0 0 0,0 1 0 0 0,1 0 0 0 0,-1-1 0 0 0,2 6 0 0 0,0 1 80 0 0,-1 1-1 0 0,0 0 1 0 0,0 0 0 0 0,-1 0 0 0 0,0 0 0 0 0,-1 0 0 0 0,-1 14 0 0 0,0-7 34 0 0,-2-1 0 0 0,0 0 0 0 0,-9 27 1 0 0,11-37-47 0 0,-2 0-1 0 0,0 0 1 0 0,1 0 0 0 0,-1-1 0 0 0,0 0 0 0 0,-5 8 0 0 0,5-11-37 0 0,1 1 0 0 0,-1-1 1 0 0,1 1-1 0 0,-1-1 0 0 0,1 0 0 0 0,-1-1 1 0 0,0 1-1 0 0,1 0 0 0 0,-2-1 0 0 0,2 1 1 0 0,-2-1-1 0 0,1 0 0 0 0,-5 2 0 0 0,0-2 1 0 0,0 0-1 0 0,-1 0 0 0 0,1 0 0 0 0,0-1 0 0 0,0 0 1 0 0,-1-1-1 0 0,-9-1 0 0 0,11 1-14 0 0,1-2-1 0 0,0 2 1 0 0,-1-2 0 0 0,1 1 0 0 0,0 0-1 0 0,0-2 1 0 0,0 2 0 0 0,0-2-1 0 0,-6-4 1 0 0,10 7-35 0 0,1 0 1 0 0,-1-1-1 0 0,1 1 0 0 0,-1-1 0 0 0,1 0 1 0 0,0 1-1 0 0,0 0 0 0 0,-1-1 1 0 0,2 0-1 0 0,-2 0 0 0 0,2 0 0 0 0,-1 1 1 0 0,0-1-1 0 0,1 0 0 0 0,-1 0 0 0 0,0 0 1 0 0,1 0-1 0 0,0 1 0 0 0,0-1 1 0 0,0-1-1 0 0,0 1 0 0 0,0 0 0 0 0,0 0 1 0 0,0 0-1 0 0,0 0 0 0 0,0 0 1 0 0,1 0-1 0 0,0 0 0 0 0,-1 0 0 0 0,2-2 1 0 0,1-1-31 0 0,0-1 0 0 0,0 1 1 0 0,0 0-1 0 0,1 1 1 0 0,0-1-1 0 0,7-7 0 0 0,30-23 73 0 0,-39 33-29 0 0,17-12-42 0 0,37-22 0 0 0,-47 31 4 0 0,1 0 0 0 0,0 1 0 0 0,0 0 0 0 0,0 0 0 0 0,1 1 0 0 0,13-2 0 0 0,-22 5 37 0 0,0 0 1 0 0,0-1-1 0 0,0 1 1 0 0,0 0-1 0 0,0 0 0 0 0,1 0 1 0 0,-1 1-1 0 0,0-1 0 0 0,0 0 1 0 0,0 0-1 0 0,0 1 1 0 0,0 0-1 0 0,0-1 0 0 0,0 1 1 0 0,-1 0-1 0 0,1 0 0 0 0,0 0 1 0 0,2 2-1 0 0,-2-1 0 0 0,0-1-1 0 0,-1 1 1 0 0,0 0 0 0 0,1 1-1 0 0,-1-1 1 0 0,0 0 0 0 0,1 1-1 0 0,-2-1 1 0 0,2 1 0 0 0,-2-1-1 0 0,1 0 1 0 0,0 1 0 0 0,-1-1-1 0 0,0 5 1 0 0,2 4 59 0 0,-1 1 0 0 0,-1 0 0 0 0,0 0 0 0 0,-1 0 0 0 0,0-1 0 0 0,-4 18 0 0 0,3-20-2 0 0,-1-2 1 0 0,1 1-1 0 0,-1 0 1 0 0,-1 0-1 0 0,1-1 1 0 0,-1 0-1 0 0,-1 0 0 0 0,1 0 1 0 0,-1 0-1 0 0,-6 6 1 0 0,8-11-36 0 0,1 0 1 0 0,0 1-1 0 0,-1-2 1 0 0,0 1-1 0 0,0 0 1 0 0,1 0-1 0 0,-2-1 1 0 0,2 0-1 0 0,-2 1 1 0 0,2-1 0 0 0,-2 0-1 0 0,1 0 1 0 0,-1 0-1 0 0,1-1 1 0 0,0 0-1 0 0,0 0 1 0 0,0 0-1 0 0,-1 0 1 0 0,1 0-1 0 0,0 0 1 0 0,-1 0-1 0 0,-3-2 1 0 0,0 0-19 0 0,0 0-1 0 0,1 0 1 0 0,-1-1-1 0 0,0-1 1 0 0,0 1-1 0 0,1 0 1 0 0,0-1-1 0 0,-11-9 1 0 0,14 10-15 0 0,0 0 1 0 0,1 1-1 0 0,-2-1 0 0 0,2 0 1 0 0,0-1-1 0 0,-1 1 1 0 0,1 0-1 0 0,0-1 0 0 0,0 0 1 0 0,0 1-1 0 0,0-1 0 0 0,1 0 1 0 0,0 0-1 0 0,0 0 1 0 0,0 0-1 0 0,0 0 0 0 0,0 0 1 0 0,1-1-1 0 0,0 1 0 0 0,0-6 1 0 0,1 7 3 0 0,-1 0 1 0 0,1 1 0 0 0,-1 0-1 0 0,2-1 1 0 0,-2 0 0 0 0,2 0-1 0 0,-2 1 1 0 0,2 0 0 0 0,-1 0-1 0 0,2-3 1 0 0,1 0-15 0 0,1 0 0 0 0,7-7 0 0 0,-10 10 12 0 0,8-6-77 0 0,0 0 0 0 0,21-13 0 0 0,26-9-88 0 0,-50 27 160 0 0,0-1 0 0 0,1 1 0 0 0,0 0 0 0 0,0 1 0 0 0,0-1 0 0 0,0 2 0 0 0,10-2 0 0 0,-16 3 18 0 0,0 0 0 0 0,0 0 0 0 0,0 0 0 0 0,-1 1-1 0 0,1-1 1 0 0,-1 1 0 0 0,1-1 0 0 0,0 0 0 0 0,0 1 0 0 0,-1 0 0 0 0,1-1 0 0 0,0 1-1 0 0,-1 1 1 0 0,0-2 0 0 0,1 2 0 0 0,1 0 0 0 0,-2 0 7 0 0,1-1 0 0 0,0 1 0 0 0,-1 0 0 0 0,0 0 0 0 0,1 0 0 0 0,-2 0 0 0 0,2 0 0 0 0,-1 0 0 0 0,0 1 0 0 0,0 2 0 0 0,1 4 23 0 0,-1 0-1 0 0,1 0 1 0 0,-1 0-1 0 0,-1 0 1 0 0,-1 10 0 0 0,-3 13 53 0 0,0 0 1 0 0,-9 33-1 0 0,12-60-86 0 0,-5 15-34 0 0,6-19 49 0 0,-1 0 1 0 0,0 0-1 0 0,1 1 0 0 0,-1-1 0 0 0,0 0 1 0 0,0 0-1 0 0,0 0 0 0 0,0 0 1 0 0,1 0-1 0 0,-2 0 0 0 0,2 0 1 0 0,-3 1-1 0 0,1-1-5 0 0,1 0 0 0 0,-1-1 0 0 0,1 0 0 0 0,-1 1 0 0 0,1-1 0 0 0,-1 1 0 0 0,0-1 0 0 0,1 0 0 0 0,-1 0 1 0 0,1 0-1 0 0,-1 0 0 0 0,0 0 0 0 0,1 0 0 0 0,-1-1 0 0 0,0 1 0 0 0,1-1 0 0 0,-1 1 0 0 0,1 0 0 0 0,-1-1 0 0 0,1 0 0 0 0,0 0 0 0 0,-3-1 1 0 0,-1-1-3 0 0,1 0 1 0 0,-1 0 0 0 0,1 0-1 0 0,0-1 1 0 0,-5-6 0 0 0,7 8-33 0 0,1 0 0 0 0,0 0 1 0 0,-1 0-1 0 0,1 0 0 0 0,0 0 0 0 0,-1 0 1 0 0,2-1-1 0 0,-2 0 0 0 0,2 1 0 0 0,-1-1 1 0 0,0 1-1 0 0,1-4 0 0 0,0 4 5 0 0,0 0-1 0 0,0 0 0 0 0,0 0 1 0 0,0 0-1 0 0,0 0 1 0 0,0 1-1 0 0,1-1 0 0 0,0 1 1 0 0,-1-2-1 0 0,1 2 1 0 0,0-1-1 0 0,-1 1 1 0 0,1-1-1 0 0,0 0 0 0 0,0 1 1 0 0,0 0-1 0 0,0-1 1 0 0,2-1-1 0 0,3-2-40 0 0,1-1-1 0 0,0 1 1 0 0,0-1 0 0 0,14-6 0 0 0,32-12 220 0 0,-50 23-152 0 0,1-1-34 0 0,1 0-1 0 0,0 1 0 0 0,-1 0 1 0 0,1-1-1 0 0,9 0 0 0 0,-13 2 31 0 0,0 0 1 0 0,-1 0-1 0 0,2 0 0 0 0,-2 0 0 0 0,1 0 1 0 0,0 1-1 0 0,0-1 0 0 0,0 0 0 0 0,-1 1 1 0 0,2-1-1 0 0,-2 0 0 0 0,1 0 0 0 0,0 1 1 0 0,-1 0-1 0 0,1-1 0 0 0,1 1 0 0 0,-2 0 11 0 0,1-1-1 0 0,-1 1 0 0 0,1 0 1 0 0,-1 0-1 0 0,1 0 1 0 0,-1-1-1 0 0,0 2 0 0 0,0-2 1 0 0,1 1-1 0 0,-1 0 0 0 0,0 0 1 0 0,1 0-1 0 0,-1 0 0 0 0,0 0 1 0 0,0-1-1 0 0,0 2 1 0 0,0-2-1 0 0,-1 1 0 0 0,1 1 1 0 0,-1 1 25 0 0,1-1 0 0 0,0 0 0 0 0,-1 1 0 0 0,0-1 0 0 0,0 0 0 0 0,0 0 0 0 0,0 0 1 0 0,0 0-1 0 0,0 0 0 0 0,0 0 0 0 0,-1 0 0 0 0,1 0 0 0 0,-1-1 0 0 0,1 1 0 0 0,-1 0 0 0 0,0 0 1 0 0,0-1-1 0 0,0 0 0 0 0,0 1 0 0 0,0-2 0 0 0,0 2 0 0 0,0-1 0 0 0,0 0 0 0 0,-3 0 0 0 0,1 0-50 0 0,0 1-1 0 0,0-2 1 0 0,0 1-1 0 0,0 0 1 0 0,0-1-1 0 0,0 0 0 0 0,0 0 1 0 0,0 0-1 0 0,0 0 1 0 0,0 0-1 0 0,-1-1 1 0 0,1 0-1 0 0,-5-2 0 0 0,3 1-29 0 0,-1-1-1 0 0,1 0 1 0 0,0 0-1 0 0,1-2 0 0 0,0 2 1 0 0,-1-1-1 0 0,1-1 0 0 0,0 1 1 0 0,0-1-1 0 0,1 0 0 0 0,0 0 1 0 0,-1 0-1 0 0,2-1 1 0 0,-2 1-1 0 0,2-1 0 0 0,-4-9 1 0 0,-16-59-79 0 0,7 18 153 0 0,12 46-8 0 0,-1 0 1 0 0,1 0-1 0 0,-7-10 0 0 0,10 17-8 0 0,-1 0 0 0 0,0 1 0 0 0,0 0 0 0 0,0-1 0 0 0,0 1 0 0 0,0 0 0 0 0,-4-3 0 0 0,5 5-21 0 0,1-1-1 0 0,-2 0 1 0 0,2 1-1 0 0,-1-1 1 0 0,0 1-1 0 0,1 0 1 0 0,-2 0-1 0 0,2-1 1 0 0,-1 1-1 0 0,0 0 1 0 0,0 0-1 0 0,0 0 1 0 0,0 0-1 0 0,0 0 1 0 0,1 0-1 0 0,-2 0 1 0 0,2 0 0 0 0,-1 0-1 0 0,0 1 1 0 0,0-1-1 0 0,0 0 1 0 0,1 0-1 0 0,-1 0 1 0 0,0 1-1 0 0,0 0 1 0 0,0-1-1 0 0,1 1 1 0 0,-1-1-1 0 0,0 1 1 0 0,0 0-1 0 0,-15 15-73 0 0,11-11 73 0 0,1 0 0 0 0,-1 0 0 0 0,-6 5 0 0 0,9-10 14 0 0,0 2-1 0 0,0-1 0 0 0,0 0 0 0 0,0 0 0 0 0,1 0 1 0 0,-1-1-1 0 0,0 1 0 0 0,0 0 0 0 0,-1-1 1 0 0,1 0-1 0 0,0 1 0 0 0,0-1 0 0 0,0 0 0 0 0,-3 0 1 0 0,-1-1-40 0 0,2 1 1 0 0,-1-2 0 0 0,-1 1 0 0 0,-4-3-1 0 0,5 2 59 0 0,0 1 0 0 0,-8-3 0 0 0,9 4-25 0 0,0 0 2 0 0,3-6-73 0 0,1 2 60 0 0,0 1 1 0 0,1-1-1 0 0,-1 1 0 0 0,1 0 0 0 0,0-1 1 0 0,-1 1-1 0 0,2 0 0 0 0,-1-1 0 0 0,0 1 1 0 0,1-1-1 0 0,0 2 0 0 0,0-2 0 0 0,0 2 1 0 0,0-1-1 0 0,0 0 0 0 0,1 1 1 0 0,2-4-1 0 0,0 2 16 0 0,-1 0 1 0 0,1 1 0 0 0,0 0-1 0 0,0 0 1 0 0,0 0-1 0 0,0 0 1 0 0,1 1-1 0 0,-1 0 1 0 0,11-2 0 0 0,-6 2-34 0 0,0 0 0 0 0,-1 1 0 0 0,1 0 0 0 0,0 0 0 0 0,0 1 0 0 0,18 3 0 0 0,-25-2 18 0 0,0-1-1 0 0,0 0 1 0 0,0 0-1 0 0,-1-1 0 0 0,5 0 1 0 0,9-1-13 0 0,-15 2 12 0 0,0 0 15 0 0,-1 0 0 0 0,1 0 0 0 0,0 0 0 0 0,0 0-1 0 0,0 0 1 0 0,-1 0 0 0 0,1 0 0 0 0,0 0 0 0 0,0 0 0 0 0,0 0 0 0 0,-1-1 0 0 0,1 1 0 0 0,1-1 0 0 0,-2 1 30 0 0,-1-1-1 0 0,1 1 1 0 0,0-1 0 0 0,0 1 0 0 0,0 0 0 0 0,-1 0 0 0 0,1 0 0 0 0,-1-1 0 0 0,1 1 0 0 0,0 0 0 0 0,0 0 0 0 0,-1-1-1 0 0,0 1 12 0 0,-2-1-27 0 0,-1 0-1 0 0,1 0 1 0 0,-1 0 0 0 0,0 1 0 0 0,0 0-1 0 0,1 0 1 0 0,-5 0 0 0 0,-2-1 47 0 0,6 1-49 0 0,1 0-1 0 0,-1 1 0 0 0,0-1 0 0 0,0 0 0 0 0,1 1 0 0 0,0 0 0 0 0,-1 0 1 0 0,0 0-1 0 0,1 1 0 0 0,0 0 0 0 0,-1-1 0 0 0,1 1 0 0 0,-1 0 1 0 0,-4 4-1 0 0,-2 3 17 0 0,0 0 1 0 0,-15 20 0 0 0,18-21-2 0 0,0-1-52 0 0,1 1 0 0 0,1-1 0 0 0,-1 1 1 0 0,1 0-1 0 0,0 0 0 0 0,1 0 0 0 0,0 1 1 0 0,1 0-1 0 0,-5 13 0 0 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25"/>
    </inkml:context>
    <inkml:brush xml:id="br0">
      <inkml:brushProperty name="width" value="0.35" units="cm"/>
      <inkml:brushProperty name="height" value="0.35" units="cm"/>
      <inkml:brushProperty name="color" value="#0000FF"/>
    </inkml:brush>
  </inkml:definitions>
  <inkml:trace contextRef="#ctx0" brushRef="#br0">518 23 4448 0 0,'-55'-10'2493'0'0,"-88"-2"0"0"0,130 12-2001 0 0,-1 1 0 0 0,1 0 0 0 0,0 0 0 0 0,-1 2 0 0 0,2 0 0 0 0,-2 1 1 0 0,1 0-1 0 0,1 1 0 0 0,-19 9 0 0 0,23-10-62 0 0,0 2-1 0 0,0-1 1 0 0,0 1 0 0 0,0 0-1 0 0,1 1 1 0 0,-12 14 0 0 0,9-8-104 0 0,0 1 0 0 0,1 0 1 0 0,-8 18-1 0 0,7-13-108 0 0,-9 29 0 0 0,12-26-72 0 0,1 0 1 0 0,0 1-1 0 0,2 0 0 0 0,1 0 0 0 0,0 1 1 0 0,2 25-1 0 0,2-35-58 0 0,0 1-1 0 0,1-1 1 0 0,1 0-1 0 0,6 22 1 0 0,-6-26-40 0 0,1 0-1 0 0,0-1 1 0 0,1 1 0 0 0,0-1 0 0 0,0 1-1 0 0,14 14 1 0 0,-10-14-49 0 0,0-1 0 0 0,0-1 0 0 0,1 0 0 0 0,1 1 0 0 0,-1-3 0 0 0,1 2 0 0 0,13 5 0 0 0,-5-5 8 0 0,1 0-1 0 0,-1-1 1 0 0,33 8 0 0 0,-37-12 56 0 0,1-1 1 0 0,-1 0-1 0 0,1-1 1 0 0,-1 0 0 0 0,1-2-1 0 0,-1 0 1 0 0,1 0-1 0 0,-1-2 1 0 0,0 1 0 0 0,23-9-1 0 0,-21 5-15 0 0,0-1-1 0 0,-1-1 1 0 0,0-1 0 0 0,0 0-1 0 0,-1-1 1 0 0,0 0-1 0 0,0-1 1 0 0,21-22 0 0 0,-21 17 30 0 0,1 0 0 0 0,-2-1 1 0 0,-1-1-1 0 0,0 0 1 0 0,18-35-1 0 0,-26 44-1 0 0,-1-1-1 0 0,-1 1 1 0 0,1-1 0 0 0,-2 0 0 0 0,1 0-1 0 0,-1 0 1 0 0,-1 0 0 0 0,0 0-1 0 0,0 0 1 0 0,-1 0 0 0 0,0 0-1 0 0,-1-1 1 0 0,0 1 0 0 0,-5-19-1 0 0,2 16-12 0 0,0 0 0 0 0,0 1-1 0 0,-2 0 1 0 0,0 0-1 0 0,0 0 1 0 0,-1 1-1 0 0,-1-1 1 0 0,1 2-1 0 0,-2-1 1 0 0,0 1-1 0 0,1 1 1 0 0,-3-1-1 0 0,2 2 1 0 0,-2 0-1 0 0,-13-10 1 0 0,10 10-132 0 0,0 1 0 0 0,0 1 0 0 0,0-1 0 0 0,-1 1 0 0 0,0 2 0 0 0,1 0 0 0 0,-2 0 0 0 0,0 2 0 0 0,-26-3 0 0 0,37 5-322 0 0,-1 0 1 0 0,2 1 0 0 0,-2-1 0 0 0,1 1 0 0 0,0 0-1 0 0,0 0 1 0 0,0 1 0 0 0,0-1 0 0 0,-8 5 0 0 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26"/>
    </inkml:context>
    <inkml:brush xml:id="br0">
      <inkml:brushProperty name="width" value="0.35" units="cm"/>
      <inkml:brushProperty name="height" value="0.35" units="cm"/>
      <inkml:brushProperty name="color" value="#0000FF"/>
    </inkml:brush>
  </inkml:definitions>
  <inkml:trace contextRef="#ctx0" brushRef="#br0">227 385 504 0 0,'-8'0'921'0'0,"2"0"111"0"0,-1 0 0 0 0,1 0 0 0 0,0 0-1 0 0,-1-1 1 0 0,1-1 0 0 0,0 1 0 0 0,0 0-1 0 0,-7-3 1 0 0,5 0-457 0 0,0 0 1 0 0,-1 0-1 0 0,1-2 0 0 0,1 2 0 0 0,0-2 0 0 0,-1 0 0 0 0,1 0 1 0 0,-7-10-1 0 0,10 13-435 0 0,1-1 0 0 0,0 0 0 0 0,0 0 1 0 0,1 0-1 0 0,0 0 0 0 0,0-1 0 0 0,0 0 0 0 0,0 1 0 0 0,0 0 1 0 0,1-1-1 0 0,0 0 0 0 0,0 0 0 0 0,0 0 0 0 0,1 0 0 0 0,0 1 1 0 0,0-2-1 0 0,0-6 0 0 0,1 7-117 0 0,0 2-1 0 0,0-1 1 0 0,0 0 0 0 0,0 0-1 0 0,3-5 1 0 0,-1 3-25 0 0,0 1-1 0 0,0 0 1 0 0,1 0-1 0 0,0 0 1 0 0,0 0-1 0 0,0 1 1 0 0,1-1-1 0 0,-1 1 1 0 0,1 0-1 0 0,7-3 1 0 0,-6 2-17 0 0,2 1 0 0 0,-1 1 0 0 0,1-1-1 0 0,-1 1 1 0 0,1 0 0 0 0,0 1 0 0 0,9-2 0 0 0,-12 4 49 0 0,-1-1 1 0 0,0 0-1 0 0,0 1 0 0 0,1 0 0 0 0,-1 0 1 0 0,0 0-1 0 0,0 1 0 0 0,0 0 0 0 0,0-1 1 0 0,0 2-1 0 0,1-1 0 0 0,-1 0 0 0 0,0 1 1 0 0,0 0-1 0 0,-1 0 0 0 0,1 0 1 0 0,-1 0-1 0 0,1 0 0 0 0,-1 0 0 0 0,1 1 1 0 0,-1 1-1 0 0,0-2 0 0 0,0 2 0 0 0,0-2 1 0 0,-1 2-1 0 0,1 0 0 0 0,3 6 1 0 0,-3-3 198 0 0,0 1 1 0 0,0 0 0 0 0,-1-1-1 0 0,0 1 1 0 0,1 11 0 0 0,-1-6 91 0 0,-2-1 0 0 0,0 24 0 0 0,-1-29-258 0 0,0-1 0 0 0,0 0 0 0 0,-1 1 0 0 0,1 0 0 0 0,-1-1 0 0 0,-5 11-1 0 0,5-15-26 0 0,0 2 0 0 0,0-1 0 0 0,0 0 0 0 0,0 0-1 0 0,0-1 1 0 0,0 1 0 0 0,-1 0 0 0 0,0-1 0 0 0,1 0-1 0 0,-1 0 1 0 0,0 0 0 0 0,0 0 0 0 0,0 0 0 0 0,-4 2-1 0 0,1-2 9 0 0,-1 0 0 0 0,1 0-1 0 0,-1-1 1 0 0,1 0-1 0 0,-1 0 1 0 0,1-1 0 0 0,-1 0-1 0 0,1 0 1 0 0,-1 0 0 0 0,0-1-1 0 0,1 0 1 0 0,-13-3-1 0 0,6 0 4 0 0,0-1 0 0 0,0 1-1 0 0,1-2 1 0 0,0 0 0 0 0,-13-9-1 0 0,19 11-25 0 0,0 0-1 0 0,0 0 0 0 0,0-1 1 0 0,0 0-1 0 0,-8-11 0 0 0,12 13-33 0 0,-1-1 0 0 0,1 1 1 0 0,0 0-1 0 0,0-1 0 0 0,0 1 0 0 0,1-1 0 0 0,0 0 0 0 0,-1 0 0 0 0,2 1 0 0 0,-1-1 0 0 0,0 1 0 0 0,1-1 0 0 0,-1-7 1 0 0,1 6-21 0 0,1 1 1 0 0,-1 0 0 0 0,0-1 0 0 0,1 1 0 0 0,0 0-1 0 0,0 0 1 0 0,0 0 0 0 0,1 0 0 0 0,-1 0 0 0 0,1 0-1 0 0,0 1 1 0 0,0-2 0 0 0,0 2 0 0 0,6-6 0 0 0,0-2-40 0 0,0 1 0 0 0,2 0 0 0 0,0 0 1 0 0,0 1-1 0 0,15-9 0 0 0,-11 7 29 0 0,1 3 0 0 0,0 0 0 0 0,0 0 0 0 0,31-10 0 0 0,-39 15 11 0 0,0 2 0 0 0,0 0 0 0 0,0-1-1 0 0,0 2 1 0 0,0-1 0 0 0,13 2 0 0 0,-16-1 18 0 0,0 0 1 0 0,0 1-1 0 0,0 0 1 0 0,-1 0-1 0 0,1 0 1 0 0,0 1-1 0 0,0 0 1 0 0,0-1-1 0 0,-1 1 1 0 0,0 0-1 0 0,1 0 1 0 0,-1 1-1 0 0,3 2 1 0 0,-1-1 42 0 0,-1 1 0 0 0,0 0 0 0 0,-1 0 1 0 0,1 0-1 0 0,-1 1 0 0 0,0-1 1 0 0,0 1-1 0 0,0 0 0 0 0,-1 0 0 0 0,0 0 1 0 0,3 11-1 0 0,-3-3 104 0 0,0-1 0 0 0,0 1 1 0 0,-2 1-1 0 0,0 16 0 0 0,0-23-60 0 0,-1 0 0 0 0,0-1 0 0 0,-1 1 0 0 0,1 0 0 0 0,-1 0 0 0 0,-1-1 0 0 0,-5 13-1 0 0,6-16-43 0 0,1-1 0 0 0,-1 0 0 0 0,0 0 0 0 0,0-1 0 0 0,0 1 0 0 0,-1-1 0 0 0,1 1 0 0 0,-1-1 0 0 0,1 0-1 0 0,-1 0 1 0 0,0 0 0 0 0,0 0 0 0 0,0 0 0 0 0,0-1 0 0 0,0 1 0 0 0,0-1 0 0 0,-1 0 0 0 0,2 1 0 0 0,-2-2-1 0 0,-5 2 1 0 0,0-1-3 0 0,0-1-1 0 0,0 0 1 0 0,0 0-1 0 0,0-1 1 0 0,0 0-1 0 0,-1 0 0 0 0,2-1 1 0 0,-1 0-1 0 0,0-1 1 0 0,0 0-1 0 0,1 0 1 0 0,0-1-1 0 0,-1 0 1 0 0,2-1-1 0 0,-11-6 1 0 0,12 6-43 0 0,0 1 0 0 0,0-2 0 0 0,1 2 0 0 0,-1-2 0 0 0,1 0 0 0 0,0 0 0 0 0,1 0 1 0 0,-1-1-1 0 0,1 1 0 0 0,1-1 0 0 0,-2 0 0 0 0,3 0 0 0 0,-2 0 0 0 0,2 0 0 0 0,0-1 1 0 0,0 1-1 0 0,0-1 0 0 0,0-11 0 0 0,2 14-20 0 0,0-1 0 0 0,1 1-1 0 0,0-2 1 0 0,-1 2 0 0 0,2-1 0 0 0,-1 1-1 0 0,1-1 1 0 0,0 1 0 0 0,0-1 0 0 0,1 1-1 0 0,-1 0 1 0 0,1 0 0 0 0,1 0 0 0 0,-1 1-1 0 0,6-8 1 0 0,1 2-17 0 0,0 0 1 0 0,0 0-1 0 0,1 2 0 0 0,0 0 0 0 0,16-11 1 0 0,-18 14-6 0 0,0 0 0 0 0,1 1 1 0 0,-1-1-1 0 0,1 2 0 0 0,1 0 1 0 0,10-3-1 0 0,-18 6 60 0 0,-1 0 0 0 0,1-1-1 0 0,1 1 1 0 0,-2 0 0 0 0,1 0 0 0 0,0 0-1 0 0,-1 0 1 0 0,1 1 0 0 0,0-1 0 0 0,-1 1-1 0 0,1 0 1 0 0,0-1 0 0 0,-1 1 0 0 0,5 2-1 0 0,-5-1 24 0 0,0 0 0 0 0,0-1 0 0 0,0 1 0 0 0,0 0-1 0 0,0 0 1 0 0,0 0 0 0 0,-1 0 0 0 0,0 0 0 0 0,1 0-1 0 0,-1 1 1 0 0,0-1 0 0 0,1 1 0 0 0,-2-1 0 0 0,2 0-1 0 0,-1 4 1 0 0,2 5 78 0 0,-1 0 1 0 0,0 0-1 0 0,-1 0 0 0 0,0-1 0 0 0,-1 2 1 0 0,0-1-1 0 0,-1-1 0 0 0,0 1 0 0 0,0 0 1 0 0,-6 18-1 0 0,5-24-54 0 0,0-1-1 0 0,0 0 1 0 0,0 1-1 0 0,0-1 1 0 0,0 0-1 0 0,0 0 1 0 0,-2 0 0 0 0,2 0-1 0 0,-1-1 1 0 0,-5 5-1 0 0,6-6-17 0 0,-2 0 0 0 0,1 1 1 0 0,0-1-1 0 0,-1 0 0 0 0,0 0 0 0 0,0-1 0 0 0,1 1 0 0 0,-1 0 0 0 0,0-1 0 0 0,0 0 0 0 0,-8 1 0 0 0,3-1 11 0 0,-1 0 0 0 0,1-1-1 0 0,0 0 1 0 0,0-1 0 0 0,-1 0 0 0 0,-15-4 0 0 0,19 3-30 0 0,-1 0 1 0 0,0-1-1 0 0,0 1 1 0 0,1-1-1 0 0,0 0 1 0 0,0-1 0 0 0,-1 0-1 0 0,2 0 1 0 0,-8-7-1 0 0,11 10-27 0 0,0 0-1 0 0,1-1 0 0 0,0 0 0 0 0,-1 0 0 0 0,1 0 1 0 0,0 0-1 0 0,-1 1 0 0 0,1-1 0 0 0,0 0 0 0 0,0 0 1 0 0,1-1-1 0 0,-2-2 0 0 0,2 3-4 0 0,0 0 1 0 0,0 0-1 0 0,0 1 0 0 0,0-1 0 0 0,0 1 0 0 0,0-1 1 0 0,0 0-1 0 0,0 0 0 0 0,1 1 0 0 0,0-1 1 0 0,-1 0-1 0 0,1 1 0 0 0,0-1 0 0 0,-1 1 1 0 0,1-1-1 0 0,1 1 0 0 0,0-2 0 0 0,3-3-45 0 0,1 0 0 0 0,0 0-1 0 0,0 1 1 0 0,1-1 0 0 0,0 2-1 0 0,8-6 1 0 0,-14 10 61 0 0,35-22-174 0 0,62-28 1 0 0,-90 47 142 0 0,-1 0 0 0 0,1 0 1 0 0,1 1-1 0 0,10-2 0 0 0,-18 4 36 0 0,1-1-1 0 0,1 1 1 0 0,-1 0-1 0 0,0 0 1 0 0,0 0-1 0 0,0 0 1 0 0,-1 1-1 0 0,1-1 1 0 0,0 0-1 0 0,0 1 1 0 0,0 0-1 0 0,-1-1 1 0 0,1 1-1 0 0,0 0 1 0 0,0-1-1 0 0,-1 2 1 0 0,1-2-1 0 0,0 2 1 0 0,-1-1-1 0 0,1 0 1 0 0,-1 1-1 0 0,1-1 1 0 0,-1 0-1 0 0,2 3 1 0 0,-1 0 3 0 0,0 1 0 0 0,1-1 0 0 0,-1 0-1 0 0,-1 1 1 0 0,1 0 0 0 0,0-1 0 0 0,0 7 0 0 0,-1-3-27 0 0,0 1 0 0 0,0-1 0 0 0,-1 13 0 0 0,0-18-135 0 0,-1-1 0 0 0,1 0 0 0 0,0 0 0 0 0,0 1 0 0 0,-1-1 0 0 0,0 0 0 0 0,1 0 1 0 0,-3 4-1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7:45.6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15 2944 0 0,'-4'5'10634'0'0,"3"-4"-10400"0"0,0-1 0 0 0,1 0 0 0 0,-1 1 0 0 0,0-1 0 0 0,0 0 0 0 0,0 1 0 0 0,0-1 0 0 0,0 0 0 0 0,0 0 0 0 0,0 0 0 0 0,0 0 0 0 0,0 0 0 0 0,0 0 0 0 0,-1 0 0 0 0,0-2-185 0 0,5-2-40 0 0,3-2 28 0 0,7-1-102 0 0,-12 7 88 0 0,-1 0 1 0 0,0 0-1 0 0,0-1 0 0 0,1 1 0 0 0,-1 0 1 0 0,0 0-1 0 0,0 0 0 0 0,1 0 1 0 0,-1 0-1 0 0,0 0 0 0 0,0 0 1 0 0,0 0-1 0 0,1 0 0 0 0,-1 0 0 0 0,0 0 1 0 0,0 0-1 0 0,1 0 0 0 0,-1 1 1 0 0,0-1-1 0 0,0 0 0 0 0,1 0 1 0 0,-1 0-1 0 0,0 0 0 0 0,0 0 0 0 0,0 0 1 0 0,1 0-1 0 0,-1 1 0 0 0,0-1 1 0 0,0 0-1 0 0,0 0 0 0 0,0 0 1 0 0,1 1-1 0 0,-1-1 0 0 0,0 0 0 0 0,0 0 1 0 0,0 0-1 0 0,0 1 0 0 0,0-1 1 0 0,0 0-1 0 0,0 0 0 0 0,0 0 1 0 0,0 1-1 0 0,0-1 0 0 0,1 0 0 0 0,-1 0 1 0 0,0 1-1 0 0,0-1 0 0 0,0 0 1 0 0,-1 0-1 0 0,1 1 0 0 0,0-1 1 0 0,0 0-1 0 0,0 0 0 0 0,0 1 0 0 0,0-1 1 0 0,0 0-1 0 0,0 0 0 0 0,0 0 1 0 0,0 1-1 0 0,-1-1 0 0 0,1 4 100 0 0,-1-1-1 0 0,0 1 1 0 0,0 0-1 0 0,-4 6 1 0 0,5-10-104 0 0,0 1 0 0 0,0-1 0 0 0,0 1 0 0 0,-1-1 0 0 0,1 0 0 0 0,0 1 0 0 0,0-1 0 0 0,-1 1 0 0 0,1-1 0 0 0,0 0 0 0 0,0 1 0 0 0,-1-1 0 0 0,1 0 0 0 0,-1 1 0 0 0,1-1 0 0 0,0 0 0 0 0,-1 0 0 0 0,1 1 0 0 0,-1-1 0 0 0,1 0 0 0 0,0 0 0 0 0,-1 0 0 0 0,1 0 0 0 0,-1 1 0 0 0,1-1 0 0 0,-1 0 0 0 0,1 0 0 0 0,-1 0 0 0 0,1 0 0 0 0,-1 0 0 0 0,1 0 0 0 0,0 0 0 0 0,-1 0 0 0 0,1 0 0 0 0,-1 0 0 0 0,1-1 0 0 0,-1 1 0 0 0,1 0 0 0 0,-1 0 0 0 0,1 0 0 0 0,0 0 0 0 0,-1-1 0 0 0,1 1 0 0 0,-1 0 0 0 0,1-1 0 0 0,0 1 0 0 0,-1 0 0 0 0,1-1 0 0 0,0 1 0 0 0,-1 0 0 0 0,1-1 0 0 0,-1 0 0 0 0,1 1-37 0 0,-1-1 0 0 0,1 0 0 0 0,-1 1 0 0 0,1-1 0 0 0,-1 0 0 0 0,1 0 1 0 0,0 1-1 0 0,-1-1 0 0 0,1 0 0 0 0,0 0 0 0 0,-1 0 0 0 0,1 1 0 0 0,0-1 1 0 0,0 0-1 0 0,0 0 0 0 0,0 0 0 0 0,0 0 0 0 0,0 1 0 0 0,0-1 0 0 0,0 0 0 0 0,0 0 1 0 0,0 0-1 0 0,1 0 0 0 0,-1 1 0 0 0,0-1 0 0 0,0 0 0 0 0,1 0 0 0 0,-1 0 1 0 0,1 1-1 0 0,-1-1 0 0 0,1 0 0 0 0,-1 1 0 0 0,1-1 0 0 0,-1 0 0 0 0,1 1 0 0 0,-1-1 1 0 0,2 0-1 0 0,-1 0-18 0 0,0 0 0 0 0,0 0 0 0 0,1 0 1 0 0,-1 0-1 0 0,0 0 0 0 0,1 1 0 0 0,-1-1 0 0 0,0 1 0 0 0,1-1 1 0 0,-1 1-1 0 0,1-1 0 0 0,-1 1 0 0 0,1 0 0 0 0,-1-1 1 0 0,1 1-1 0 0,-1 0 0 0 0,1 0 0 0 0,-1 0 0 0 0,1 0 1 0 0,2 1-1 0 0,-4-1 48 0 0,1 0-1 0 0,-1 1 1 0 0,1-1 0 0 0,-1 0 0 0 0,1 1-1 0 0,-1-1 1 0 0,1 0 0 0 0,-1 1 0 0 0,1-1 0 0 0,-1 1-1 0 0,0-1 1 0 0,1 1 0 0 0,-1-1 0 0 0,0 1-1 0 0,1-1 1 0 0,-1 1 0 0 0,0-1 0 0 0,0 1-1 0 0,1-1 1 0 0,-1 1 0 0 0,0-1 0 0 0,0 1 0 0 0,0 0-1 0 0,0-1 1 0 0,0 1 0 0 0,0-1 0 0 0,0 1-1 0 0,0 0 1 0 0,0-1 0 0 0,0 1 0 0 0,0-1-1 0 0,0 1 1 0 0,0-1 0 0 0,-1 2 0 0 0,1-1 39 0 0,0 1 0 0 0,-1-1 1 0 0,1 0-1 0 0,-1 1 0 0 0,0-1 1 0 0,1 0-1 0 0,-1 1 0 0 0,0-1 0 0 0,0 0 1 0 0,0 0-1 0 0,0 0 0 0 0,-1 2 1 0 0,0-2-38 0 0,1 0 0 0 0,-1-1 0 0 0,0 1 0 0 0,0 0 0 0 0,1-1 0 0 0,-1 1 1 0 0,0-1-1 0 0,0 1 0 0 0,0-1 0 0 0,0 0 0 0 0,1 0 0 0 0,-1 0 0 0 0,0 0 1 0 0,-3-1-1 0 0,4 1-11 0 0,1 0 0 0 0,-1 0 0 0 0,1 0 0 0 0,-1 0 1 0 0,1-1-1 0 0,-1 1 0 0 0,1 0 0 0 0,-1 0 0 0 0,1-1 1 0 0,-1 1-1 0 0,1 0 0 0 0,-1-1 0 0 0,1 1 0 0 0,-1 0 1 0 0,1-1-1 0 0,0 1 0 0 0,-1-1 0 0 0,1 1 0 0 0,0-1 0 0 0,-1 0 1 0 0,1 1-3 0 0,0-1 0 0 0,-1 0 0 0 0,1 0 1 0 0,0 0-1 0 0,0 1 0 0 0,0-1 0 0 0,0 0 1 0 0,0 0-1 0 0,1 1 0 0 0,-1-1 0 0 0,0 0 1 0 0,0 0-1 0 0,0 0 0 0 0,1 1 0 0 0,-1-1 1 0 0,0 0-1 0 0,1 1 0 0 0,-1-1 0 0 0,1 0 1 0 0,0-1-18 0 0,-1 1-1 0 0,1 0 1 0 0,0 0 0 0 0,0 0 0 0 0,0 0 0 0 0,0 0 0 0 0,-1 0-1 0 0,1 0 1 0 0,1 0 0 0 0,-1 1 0 0 0,0-1 0 0 0,0 0 0 0 0,0 1-1 0 0,0-1 1 0 0,0 0 0 0 0,1 1 0 0 0,-1-1 0 0 0,0 1 0 0 0,1 0-1 0 0,1-1 1 0 0,-2 1 9 0 0,-1 0-1 0 0,1 0 0 0 0,0 1 0 0 0,0-1 1 0 0,-1 0-1 0 0,1 0 0 0 0,0 0 0 0 0,0 1 1 0 0,-1-1-1 0 0,1 1 0 0 0,0-1 0 0 0,-1 0 1 0 0,1 1-1 0 0,0-1 0 0 0,-1 1 0 0 0,1-1 1 0 0,0 1-1 0 0,-1 0 0 0 0,1-1 0 0 0,-1 1 1 0 0,1-1-1 0 0,-1 1 0 0 0,0 0 0 0 0,1-1 1 0 0,-1 1-1 0 0,0 0 0 0 0,1 0 0 0 0,-1-1 1 0 0,0 1-1 0 0,0 0 0 0 0,0 0 0 0 0,0 0 1 0 0,1-1-1 0 0,-1 2 0 0 0,-1-1 33 0 0,1 0 0 0 0,0 0 1 0 0,0 0-1 0 0,0-1 0 0 0,0 1 0 0 0,-1 0 1 0 0,1 0-1 0 0,0-1 0 0 0,-1 1 0 0 0,1 0 1 0 0,-1-1-1 0 0,1 1 0 0 0,0 0 0 0 0,-1-1 1 0 0,0 1-1 0 0,1-1 0 0 0,-1 1 0 0 0,1 0 1 0 0,-1-1-1 0 0,0 0 0 0 0,1 1 0 0 0,-1-1 1 0 0,0 1-1 0 0,1-1 0 0 0,-1 0 0 0 0,-1 1 1 0 0,2-1-30 0 0,-1 0 1 0 0,1 1 0 0 0,-1-1 0 0 0,1 0 0 0 0,-1 0 0 0 0,0 1 0 0 0,1-1 0 0 0,-1 0 0 0 0,1 0 0 0 0,-1 0 0 0 0,1 0 0 0 0,-1 0 0 0 0,0 0 0 0 0,1 0 0 0 0,-1 0 0 0 0,1 0 0 0 0,-1 0 0 0 0,0 0 0 0 0,1-1-1 0 0,-1 1 1 0 0,1 0 0 0 0,-1 0 0 0 0,1 0 0 0 0,-1-1 0 0 0,1 1 0 0 0,-1 0 0 0 0,1-1 0 0 0,-1 1 0 0 0,1 0 0 0 0,-1-1 0 0 0,1 1 0 0 0,-1-1 0 0 0,1 1 0 0 0,-1-1 0 0 0,1 0-38 0 0,-1 0 1 0 0,1 1 0 0 0,0-1 0 0 0,-1 0 0 0 0,1 1 0 0 0,0-1-1 0 0,0 0 1 0 0,0 0 0 0 0,-1 1 0 0 0,1-1 0 0 0,0 0 0 0 0,0 0-1 0 0,0 0 1 0 0,0 1 0 0 0,0-1 0 0 0,0 0 0 0 0,1 0 0 0 0,-1 1-1 0 0,0-1 1 0 0,0 0 0 0 0,0 1 0 0 0,1-1 0 0 0,-1 0-1 0 0,0 0 1 0 0,1 1 0 0 0,-1-1 0 0 0,1 1 0 0 0,-1-1 0 0 0,1 0-1 0 0,-1 1 1 0 0,1-1 0 0 0,-1 1 0 0 0,1-1 0 0 0,-1 1 0 0 0,1-1-1 0 0,0 1 1 0 0,-1 0 0 0 0,1-1 0 0 0,0 1 0 0 0,-1 0 0 0 0,1-1-1 0 0,0 1 1 0 0,0 0 0 0 0,-1 0 0 0 0,1 0 0 0 0,0-1-1 0 0,0 1 1 0 0,-1 0 0 0 0,1 0 0 0 0,0 0 0 0 0,0 0 0 0 0,0 1-1 0 0,-1-1 1 0 0,1 0 0 0 0,0 0 0 0 0,-1 0 0 0 0,2 1 0 0 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21"/>
    </inkml:context>
    <inkml:brush xml:id="br0">
      <inkml:brushProperty name="width" value="0.35" units="cm"/>
      <inkml:brushProperty name="height" value="0.35" units="cm"/>
      <inkml:brushProperty name="color" value="#CC66FF"/>
    </inkml:brush>
  </inkml:definitions>
  <inkml:trace contextRef="#ctx0" brushRef="#br0">451 122 688 0 0,'-15'-14'1701'0'0,"0"1"-1"0"0,-24-17 1 0 0,32 25-1055 0 0,0 1 1 0 0,0 0 0 0 0,-1 1-1 0 0,1-1 1 0 0,-1 2 0 0 0,0-1-1 0 0,0 1 1 0 0,-15-2 0 0 0,17 3-248 0 0,-2 1 0 0 0,1 0 0 0 0,0 1 0 0 0,0 0 0 0 0,0 0 0 0 0,0 0 0 0 0,0 1 0 0 0,1 0 0 0 0,-1 0 0 0 0,0 1 0 0 0,0 0 0 0 0,1 0 0 0 0,-8 5 0 0 0,2 0-53 0 0,1 0 0 0 0,-1 2 0 0 0,1-1 0 0 0,1 1 0 0 0,-14 17 0 0 0,13-13-115 0 0,-14 24-1 0 0,-6 24 18 0 0,21-35-122 0 0,1-1 0 0 0,1 1 0 0 0,2 0 0 0 0,0 0 0 0 0,2 1 0 0 0,-1 33 0 0 0,4-46 15 0 0,1-1-1 0 0,1 1 1 0 0,0-1 0 0 0,5 23 0 0 0,-5-30-59 0 0,1-2 0 0 0,0 1 1 0 0,1-1-1 0 0,-1 1 0 0 0,0-1 1 0 0,1 1-1 0 0,0-1 0 0 0,1 0 0 0 0,-1-1 1 0 0,1 1-1 0 0,0 0 0 0 0,0-1 0 0 0,10 8 1 0 0,-6-7 2 0 0,0 0 0 0 0,1 0 0 0 0,-1-1 1 0 0,0 0-1 0 0,2-1 0 0 0,-1 1 0 0 0,0-2 0 0 0,14 4 1 0 0,-6-4 81 0 0,-1 0 1 0 0,1-1 0 0 0,0-1 0 0 0,18-1 0 0 0,-12-2-49 0 0,0-1 1 0 0,-1 0-1 0 0,0-2 1 0 0,0 0-1 0 0,-1-2 1 0 0,35-16-1 0 0,-34 12-91 0 0,-1-1 0 0 0,0 0 0 0 0,-1-1 0 0 0,0-2 0 0 0,35-34 0 0 0,-46 39 28 0 0,0 0 0 0 0,0 0 0 0 0,0-1 0 0 0,11-23-1 0 0,-16 28-19 0 0,0-1 0 0 0,-2 0-1 0 0,1 1 1 0 0,-1-1 0 0 0,0 0-1 0 0,-1-1 1 0 0,1 1 0 0 0,-2 0-1 0 0,0-15 1 0 0,0 11 1 0 0,-2 1-1 0 0,0 1 1 0 0,-1-2 0 0 0,0 1-1 0 0,0 1 1 0 0,-1 0 0 0 0,-1-1-1 0 0,-8-14 1 0 0,3 9 24 0 0,-1-1 1 0 0,-1 2-1 0 0,-1-1 1 0 0,-14-13-1 0 0,15 19-9 0 0,1 0 0 0 0,-1 1 0 0 0,0 0-1 0 0,-1 1 1 0 0,-1 1 0 0 0,-19-10 0 0 0,-88-24 262 0 0,112 38-307 0 0,3 2 7 0 0,-11-5 56 0 0,-30-5-1 0 0,40 11-52 0 0,1-1-1 0 0,1 1 0 0 0,-1 0 1 0 0,0 0-1 0 0,0 1 0 0 0,0-1 0 0 0,1 1 1 0 0,-1 0-1 0 0,-9 4 0 0 0,9-2-4 0 0,0-1 0 0 0,0 2 0 0 0,0 0-1 0 0,0-1 1 0 0,0 2 0 0 0,1-1 0 0 0,0 1-1 0 0,0-1 1 0 0,0 2 0 0 0,0-1 0 0 0,1 1-1 0 0,-6 8 1 0 0,6-7 15 0 0,1-1 0 0 0,0 0 0 0 0,-1 1 0 0 0,1 0 0 0 0,1 0 0 0 0,0 0 0 0 0,0 0 0 0 0,1 1 0 0 0,0-1 0 0 0,0 0 0 0 0,0 14 0 0 0,2-16-65 0 0,0 0 0 0 0,-1 0 0 0 0,2-1 1 0 0,-1 1-1 0 0,0 0 0 0 0,1 0 0 0 0,0-1 0 0 0,2 5 0 0 0,1-1-297 0 0,1 0 0 0 0,-1 0-1 0 0,8 8 1 0 0,-10-12-29 0 0,0-1 1 0 0,0 0-1 0 0,1 0 1 0 0,0 0-1 0 0,-1 0 1 0 0,1-1-1 0 0,0 0 1 0 0,0 1-1 0 0,7 2 1 0 0,25 1-6181 0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22"/>
    </inkml:context>
    <inkml:brush xml:id="br0">
      <inkml:brushProperty name="width" value="0.35" units="cm"/>
      <inkml:brushProperty name="height" value="0.35" units="cm"/>
      <inkml:brushProperty name="color" value="#CC66FF"/>
    </inkml:brush>
  </inkml:definitions>
  <inkml:trace contextRef="#ctx0" brushRef="#br0">200 354 1536 0 0,'-5'0'253'0'0,"0"0"-1"0"0,0-2 1 0 0,1 1 0 0 0,0 0-1 0 0,-1 0 1 0 0,1-1-1 0 0,-1 0 1 0 0,1 0 0 0 0,0 0-1 0 0,0 0 1 0 0,0 0 0 0 0,0-1-1 0 0,1 0 1 0 0,-2 0-1 0 0,2 0 1 0 0,0-1 0 0 0,-1 1-1 0 0,2-1 1 0 0,-1 0 0 0 0,0 0-1 0 0,1 1 1 0 0,-3-6-1 0 0,2 4 202 0 0,1-1-1 0 0,1 1 0 0 0,-1 0 0 0 0,0-1 0 0 0,2 1 0 0 0,-2-11 1 0 0,2 12-191 0 0,0-1 1 0 0,0 0-1 0 0,0 0 0 0 0,1 1 1 0 0,0-1-1 0 0,0 0 1 0 0,0 1-1 0 0,1-1 1 0 0,-1 1-1 0 0,1-1 1 0 0,0 1-1 0 0,0 0 0 0 0,5-7 1 0 0,-1 4 61 0 0,-1 0 1 0 0,2 0-1 0 0,0 1 0 0 0,0 0 1 0 0,13-9-1 0 0,-12 10 45 0 0,17-9 0 0 0,-22 12-291 0 0,0 0 0 0 0,0 2 1 0 0,1-2-1 0 0,0 2 0 0 0,-1-2 0 0 0,0 2 1 0 0,1 0-1 0 0,0-1 0 0 0,-1 1 0 0 0,7 1 0 0 0,-8-1-34 0 0,0 0-1 0 0,0 0 1 0 0,0 1-1 0 0,0 0 1 0 0,0-1-1 0 0,0 1 1 0 0,0 0-1 0 0,-1 0 0 0 0,1 0 1 0 0,0 0-1 0 0,0 1 1 0 0,0-1-1 0 0,-1 0 1 0 0,0 1-1 0 0,1 0 0 0 0,-1-1 1 0 0,0 0-1 0 0,1 1 1 0 0,0 2-1 0 0,1 1 61 0 0,-1 0-1 0 0,1-1 0 0 0,-1 2 1 0 0,-1-1-1 0 0,1 0 1 0 0,-1 0-1 0 0,0 1 1 0 0,1 7-1 0 0,-2-4 30 0 0,0 0 0 0 0,0 0 0 0 0,-1-1 0 0 0,-2 15 0 0 0,1-13-49 0 0,-1-2 0 0 0,0 2 0 0 0,0-1-1 0 0,-1-1 1 0 0,0 0 0 0 0,0 1 0 0 0,-1-1-1 0 0,0 0 1 0 0,-1 0 0 0 0,1-1 0 0 0,-9 9-1 0 0,8-11-24 0 0,1-1-1 0 0,-1 1 1 0 0,1-1 0 0 0,0 0-1 0 0,-1 0 1 0 0,-1-1-1 0 0,1 1 1 0 0,0-2-1 0 0,-1 1 1 0 0,0-1-1 0 0,0 0 1 0 0,1 0-1 0 0,-1 0 1 0 0,0-1-1 0 0,-14 0 1 0 0,13-1-16 0 0,0 0 0 0 0,0 0 0 0 0,-1-2 0 0 0,1 1 0 0 0,0 0 0 0 0,1-1 0 0 0,-1-1 0 0 0,-15-6 0 0 0,21 8-24 0 0,0-1 1 0 0,-1 0 0 0 0,1 1 0 0 0,-1-1-1 0 0,1 0 1 0 0,0 0 0 0 0,0 0 0 0 0,0 0 0 0 0,0-1-1 0 0,1 1 1 0 0,-1-1 0 0 0,0 1 0 0 0,1-1-1 0 0,0 0 1 0 0,-1 1 0 0 0,1-1 0 0 0,0 0-1 0 0,1 1 1 0 0,-1-1 0 0 0,0 0 0 0 0,1 0-1 0 0,0 0 1 0 0,-1-4 0 0 0,2-1 7 0 0,-1-1 0 0 0,1 1 0 0 0,0-1 0 0 0,1 1 1 0 0,0-1-1 0 0,1 1 0 0 0,4-9 0 0 0,0-1-35 0 0,1 1 0 0 0,0 0 1 0 0,1 1-1 0 0,1-1 0 0 0,15-16 0 0 0,21-21-70 0 0,-37 44 42 0 0,0 2 0 0 0,1-1 0 0 0,21-13 0 0 0,-27 19 28 0 0,0 1 0 0 0,0 0 0 0 0,0 0 0 0 0,1 0 0 0 0,-1 1-1 0 0,0 0 1 0 0,6-1 0 0 0,-7 1 1 0 0,-1 1 1 0 0,0 0-1 0 0,0 0 0 0 0,0 0 0 0 0,0 0 0 0 0,0 1 0 0 0,0-1 0 0 0,0 0 0 0 0,0 1 0 0 0,0-1 1 0 0,0 1-1 0 0,0 0 0 0 0,0 0 0 0 0,0 0 0 0 0,1 0 0 0 0,-2 0 0 0 0,3 2 0 0 0,-1-1 8 0 0,-1 1-1 0 0,0-1 0 0 0,1 2 1 0 0,-1-2-1 0 0,0 2 0 0 0,0-2 1 0 0,0 2-1 0 0,-1-1 1 0 0,1 0-1 0 0,2 7 0 0 0,-1 1 58 0 0,0 0 0 0 0,1 16 1 0 0,-1-3 31 0 0,-3-1 1 0 0,1 1-1 0 0,-2 0 1 0 0,-1 0-1 0 0,-1-1 1 0 0,-7 30-1 0 0,8-45-24 0 0,-1 1 0 0 0,0-1 0 0 0,0 0 0 0 0,0 0 0 0 0,-1-1 0 0 0,-5 10-1 0 0,6-14-28 0 0,1 0-1 0 0,-1 0 1 0 0,1 0-1 0 0,-1 0 0 0 0,0 0 1 0 0,0-1-1 0 0,0 0 1 0 0,0 1-1 0 0,0-1 1 0 0,-1 0-1 0 0,0 0 0 0 0,1 0 1 0 0,-1 0-1 0 0,0-1 1 0 0,-4 2-1 0 0,4-3-10 0 0,0 1 1 0 0,1 0-1 0 0,-1-1 0 0 0,0 0 1 0 0,1 0-1 0 0,0 0 1 0 0,-1 0-1 0 0,0-1 0 0 0,1 0 1 0 0,-1 1-1 0 0,0-1 0 0 0,1 0 1 0 0,0-1-1 0 0,-1 1 1 0 0,2 0-1 0 0,-6-3 0 0 0,6 2-14 0 0,-1 0 0 0 0,0 0 0 0 0,1 0 0 0 0,-1-1 0 0 0,1 1 0 0 0,0 0 0 0 0,0 0 0 0 0,1-1 0 0 0,-1 0 0 0 0,1 1 0 0 0,-1-1 0 0 0,1 0-1 0 0,0 1 1 0 0,-1-2 0 0 0,2 1 0 0 0,-2 1 0 0 0,2-2 0 0 0,-1 1 0 0 0,0-4 0 0 0,1-2-16 0 0,0 1 1 0 0,1-1-1 0 0,0 1 0 0 0,0-1 0 0 0,1 1 1 0 0,0 0-1 0 0,0 0 0 0 0,1 0 0 0 0,0 0 1 0 0,0 0-1 0 0,7-10 0 0 0,-3 7-17 0 0,0 0 0 0 0,0 0 1 0 0,1 1-1 0 0,1 0 0 0 0,0 0 0 0 0,19-14 0 0 0,-24 21-6 0 0,0-1 0 0 0,1 1 1 0 0,1 0-1 0 0,-2 0 0 0 0,2 0 0 0 0,-2 1 0 0 0,2 0 0 0 0,-1 0 1 0 0,1 0-1 0 0,9-1 0 0 0,-14 3 17 0 0,1 0 0 0 0,0 0 0 0 0,-1 0-1 0 0,0 0 1 0 0,1 0 0 0 0,-1 0 0 0 0,1 0 0 0 0,0 1 0 0 0,-1-1-1 0 0,0 1 1 0 0,1 0 0 0 0,-1-1 0 0 0,0 1 0 0 0,1 0 0 0 0,-1-1 0 0 0,0 1-1 0 0,2 1 1 0 0,-1 0 9 0 0,-1 0-1 0 0,1 0 1 0 0,0 0-1 0 0,0 0 0 0 0,-1 0 1 0 0,0 1-1 0 0,1-1 1 0 0,-2 0-1 0 0,3 4 1 0 0,0 2 12 0 0,-1 0 1 0 0,0 0 0 0 0,-1 0 0 0 0,0 1 0 0 0,0 9 0 0 0,-1-12 2 0 0,0 0 1 0 0,0 0 0 0 0,0 0-1 0 0,-1-1 1 0 0,0 1 0 0 0,-1 0-1 0 0,1 0 1 0 0,-1-1 0 0 0,0 0-1 0 0,-5 10 1 0 0,6-13-4 0 0,-1 1 1 0 0,0 0 0 0 0,0-1-1 0 0,0 0 1 0 0,0 0-1 0 0,0 0 1 0 0,0 0-1 0 0,0 0 1 0 0,0 0-1 0 0,0-1 1 0 0,-1 1-1 0 0,0 0 1 0 0,0-1 0 0 0,1 0-1 0 0,-1 0 1 0 0,0 0-1 0 0,1 0 1 0 0,-1 0-1 0 0,0-1 1 0 0,0 1-1 0 0,0-1 1 0 0,1 1-1 0 0,-6-1 1 0 0,5 0-20 0 0,1 0 1 0 0,-1-1-1 0 0,0 1 1 0 0,1-1-1 0 0,-1 1 0 0 0,1-1 1 0 0,-1 0-1 0 0,1 0 1 0 0,-6-2-1 0 0,7 1-89 0 0,-1 2 0 0 0,0-2 0 0 0,1 1 0 0 0,0-1-1 0 0,-1 1 1 0 0,1 0 0 0 0,0-1 0 0 0,-1 1 0 0 0,1-1 0 0 0,0 1 0 0 0,1-1-1 0 0,-2 0 1 0 0,2 0 0 0 0,-1 0 0 0 0,0-2 0 0 0,-1 0-566 0 0,2 0 0 0 0,-1-1 0 0 0,0 1 0 0 0,1 0 0 0 0,0-6 0 0 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23"/>
    </inkml:context>
    <inkml:brush xml:id="br0">
      <inkml:brushProperty name="width" value="0.35" units="cm"/>
      <inkml:brushProperty name="height" value="0.35" units="cm"/>
      <inkml:brushProperty name="color" value="#CC66FF"/>
    </inkml:brush>
  </inkml:definitions>
  <inkml:trace contextRef="#ctx0" brushRef="#br0">230 16 8 0 0,'0'0'108'0'0,"-1"-1"0"0"0,-3-6 1081 0 0,3 7-1081 0 0,0-1 0 0 0,1 1 0 0 0,-1 0 0 0 0,0 0 0 0 0,1-1 0 0 0,-2 0 0 0 0,-1 0 342 0 0,0 0-1 0 0,0 1 0 0 0,0-2 0 0 0,0 2 1 0 0,0 0-1 0 0,-1-1 0 0 0,1 1 1 0 0,0 0-1 0 0,-4 1 0 0 0,-1-1 452 0 0,0 2-1 0 0,-11 2 1 0 0,11-2-454 0 0,1 0-1 0 0,-1 1 1 0 0,2 1 0 0 0,-2-1 0 0 0,1 1 0 0 0,1 0-1 0 0,0 0 1 0 0,0 1 0 0 0,0-1 0 0 0,-1 2 0 0 0,2-1-1 0 0,0 1 1 0 0,-7 9 0 0 0,7-7 18 0 0,-8 15 1 0 0,6-7-297 0 0,1 0 0 0 0,2 1 0 0 0,-1 0 0 0 0,1 0 0 0 0,2 1 1 0 0,-2 19-1 0 0,3-27-147 0 0,1 0 1 0 0,0 0 0 0 0,1 0-1 0 0,0 0 1 0 0,0 0 0 0 0,1 0 0 0 0,0 0-1 0 0,1-1 1 0 0,4 10 0 0 0,-4-13-56 0 0,-1-1 0 0 0,1 0 0 0 0,0 1 0 0 0,0-2 0 0 0,0 1 0 0 0,1 0 1 0 0,0 0-1 0 0,1-1 0 0 0,-1 0 0 0 0,0 0 0 0 0,0 0 0 0 0,1-1 0 0 0,0 1 0 0 0,0-2 0 0 0,1 2 1 0 0,6 2-1 0 0,-6-4-546 0 0,1 0 0 0 0,-1 0 1 0 0,1-1-1 0 0,-1 0 1 0 0,13 1-1 0 0,29-10-7811 0 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24"/>
    </inkml:context>
    <inkml:brush xml:id="br0">
      <inkml:brushProperty name="width" value="0.35" units="cm"/>
      <inkml:brushProperty name="height" value="0.35" units="cm"/>
      <inkml:brushProperty name="color" value="#CC66FF"/>
    </inkml:brush>
  </inkml:definitions>
  <inkml:trace contextRef="#ctx0" brushRef="#br0">166 1 1288 0 0,'-6'0'393'0'0,"0"0"0"0"0,0 1 0 0 0,0 0 0 0 0,-1 0 0 0 0,1 1 0 0 0,1 0 0 0 0,-1 0 0 0 0,1 0 0 0 0,-2 0 0 0 0,2 1 0 0 0,0 1 0 0 0,0-2 0 0 0,-8 8 0 0 0,5-4 250 0 0,1 0-1 0 0,1 1 0 0 0,-1 0 0 0 0,0 0 0 0 0,2 1 0 0 0,-1 0 0 0 0,-8 16 0 0 0,10-17-322 0 0,2-1 0 0 0,-1 1 0 0 0,1-1 0 0 0,0 1 0 0 0,1 1 0 0 0,-1 11 0 0 0,0 20 288 0 0,3-25-479 0 0,1-1-1 0 0,-1-1 1 0 0,2 1 0 0 0,6 21 0 0 0,-6-26-86 0 0,0 0 1 0 0,1 1 0 0 0,0-2-1 0 0,0 1 1 0 0,0 0 0 0 0,1-1 0 0 0,11 13-1 0 0,-12-16-35 0 0,-1-2-1 0 0,0 2 1 0 0,1-2-1 0 0,1 1 1 0 0,-1 0-1 0 0,0-1 1 0 0,0 1-1 0 0,0-1 1 0 0,0-1-1 0 0,0 1 1 0 0,1-1-1 0 0,0 1 1 0 0,0-2-1 0 0,7 2 1 0 0,-5-2-285 0 0,1 0 1 0 0,-1 0-1 0 0,0 0 1 0 0,1-1 0 0 0,-1 0-1 0 0,0-1 1 0 0,0 0 0 0 0,12-4-1 0 0,23-14-5844 0 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1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8 1 1832 0 0,'-2'0'1440'0'0,"-3"3"1297"0"0,5 1 295 0 0,4 7-1127 0 0,4-1-721 0 0,5 6-296 0 0,1 1-416 0 0,1-7-224 0 0,-1 3-184 0 0,-2-7-904 0 0,-2-1-2344 0 0,-4-2-3026 0 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1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97 0 2256 0 0,'-4'3'6585'0'0,"1"1"-3928"0"0,-3 1-273 0 0,-4 3-551 0 0,-2 2-945 0 0,-3 5-360 0 0,-3-1-280 0 0,6-2-248 0 0,-1-2-1360 0 0,10-7-2673 0 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1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71 0 4264 0 0,'-4'1'8194'0'0,"4"3"-6225"0"0,-2 3-233 0 0,-1 1-680 0 0,-2 4-504 0 0,-1 7-224 0 0,-11 2-24 0 0,3-9-672 0 0,2-7-984 0 0,4-3-1425 0 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2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3864 0 0,'2'7'1425'0'0,"12"5"1519"0"0,1 4-1375 0 0,1 0-945 0 0,0 0-272 0 0,-1 1-120 0 0,-3-5 120 0 0,-3 3-264 0 0,-2-3-1240 0 0,-2-3-3353 0 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 1 3560 0 0,'0'0'0'0'0,"-4"2"2641"0"0,6 2 399 0 0,9 7-1495 0 0,4 1-945 0 0,3 3-488 0 0,-1-2 200 0 0,-3 0-680 0 0,-2 0-1696 0 0,-2-4-3154 0 0,-5-9 1066 0 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1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85 1 2432 0 0,'-2'0'1872'0'0,"-5"3"1873"0"0,-3 4-72 0 0,4 1-1449 0 0,-4 2-719 0 0,-2-1-865 0 0,1-1-360 0 0,2 0-480 0 0,-1-2-2393 0 0,3-4-4368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7:47.2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35 2360 0 0,'-4'-11'7420'0'0,"4"10"-7230"0"0,0 1-120 0 0,0-1 1 0 0,0 1-1 0 0,1 0 0 0 0,-1 0 0 0 0,0-1 0 0 0,0 1 0 0 0,0 0 0 0 0,0 0 0 0 0,0 0 0 0 0,0-1 0 0 0,1 1 0 0 0,-1 0 1 0 0,0 0-1 0 0,0 0 0 0 0,0 0 0 0 0,1-1 0 0 0,-1 1 0 0 0,0 0 0 0 0,0 0 0 0 0,1 0 0 0 0,-1 0 0 0 0,0 0 0 0 0,0 0 1 0 0,0-1-1 0 0,1 1 0 0 0,-1 0 0 0 0,0 0 0 0 0,1 0 0 0 0,-1 0 0 0 0,0 0 0 0 0,0 0 0 0 0,1 0 0 0 0,-1 0 0 0 0,0 0 1 0 0,0 0-1 0 0,1 1 0 0 0,-1-1 0 0 0,0 0 0 0 0,0 0 0 0 0,1 0 0 0 0,-1 0 0 0 0,0 0 0 0 0,0 0 0 0 0,0 0 0 0 0,1 1 1 0 0,-1-1-1 0 0,0 0 0 0 0,1 0 0 0 0,-1 1 27 0 0,0-1 0 0 0,1 1 0 0 0,-1-1 1 0 0,0 0-1 0 0,1 1 0 0 0,-1-1 0 0 0,0 1 0 0 0,0-1 1 0 0,1 1-1 0 0,-1-1 0 0 0,0 1 0 0 0,0-1 0 0 0,0 1 0 0 0,0-1 1 0 0,0 1-1 0 0,0-1 0 0 0,0 1 0 0 0,0 0 0 0 0,0-1-50 0 0,0 1-1 0 0,0-1 0 0 0,0 0 0 0 0,0 0 0 0 0,0 1 1 0 0,-1-1-1 0 0,1 0 0 0 0,0 0 0 0 0,0 0 0 0 0,0 1 1 0 0,-1-1-1 0 0,1 0 0 0 0,0 0 0 0 0,0 0 0 0 0,0 0 1 0 0,-1 0-1 0 0,1 1 0 0 0,0-1 0 0 0,0 0 0 0 0,-1 0 0 0 0,1 0 1 0 0,0 0-1 0 0,0 0 0 0 0,-1 0 0 0 0,-10-1 551 0 0,7-2-606 0 0,3 2 5 0 0,1 1 1 0 0,0-1 0 0 0,-1 1-1 0 0,1-1 1 0 0,0 1 0 0 0,-1-1-1 0 0,1 1 1 0 0,0-1 0 0 0,0 1-1 0 0,0-1 1 0 0,-1 1 0 0 0,1-1-1 0 0,0 0 1 0 0,0 1 0 0 0,0-1-1 0 0,0 1 1 0 0,0-1 0 0 0,0 0-1 0 0,0 1 1 0 0,0-1 0 0 0,1 1-1 0 0,-1-1 1 0 0,0 1 0 0 0,0-1-1 0 0,0 0 1 0 0,1 1 0 0 0,-1-1-1 0 0,0 1 1 0 0,0-1 0 0 0,1 1-1 0 0,-1-1 1 0 0,0 1 0 0 0,1-1-1 0 0,-1 1 1 0 0,1 0 0 0 0,-1-1-1 0 0,1 1 1 0 0,-1 0 0 0 0,1-1-1 0 0,-1 1 1 0 0,1 0 0 0 0,-1-1-1 0 0,1 1 1 0 0,-1 0 0 0 0,1 0-1 0 0,1-1 4 0 0,-1 1 0 0 0,0-1 0 0 0,1 1 0 0 0,-1-1 0 0 0,0 1 0 0 0,1 0 0 0 0,-1 0 0 0 0,0 0 0 0 0,1-1 0 0 0,-1 1 0 0 0,0 1 0 0 0,1-1 0 0 0,-1 0-1 0 0,1 0 1 0 0,-1 0 0 0 0,0 1 0 0 0,1-1 0 0 0,-1 1 0 0 0,2 0 0 0 0,-3-1 35 0 0,1 1 0 0 0,0 0 0 0 0,-1-1 0 0 0,1 1 0 0 0,0 0 0 0 0,-1-1 0 0 0,1 1 0 0 0,-1 0 0 0 0,1 0 0 0 0,-1-1 0 0 0,0 1 0 0 0,1 0 0 0 0,-1 0 0 0 0,0 0 0 0 0,1 0 0 0 0,-1 0 0 0 0,0-1 0 0 0,0 1 0 0 0,0 0 0 0 0,0 0 0 0 0,0 0 0 0 0,0 0 0 0 0,0 0 0 0 0,0 0 0 0 0,0 0 0 0 0,0 0 0 0 0,0-1 0 0 0,-1 1 0 0 0,1 0 0 0 0,0 0 0 0 0,-1 0 0 0 0,1 0 0 0 0,0-1 0 0 0,-1 1 0 0 0,1 0 0 0 0,-1 0 0 0 0,1-1 0 0 0,-1 1 0 0 0,0 0 0 0 0,1-1 0 0 0,-1 1 0 0 0,0 0 0 0 0,1-1 0 0 0,-1 1 0 0 0,0-1 0 0 0,0 1 0 0 0,0-1 0 0 0,1 0 0 0 0,-1 1 0 0 0,0-1 0 0 0,0 0 0 0 0,0 0 0 0 0,0 1 0 0 0,0-1 0 0 0,0 0 0 0 0,0 0 0 0 0,1 0 0 0 0,-1 0 0 0 0,0 0 0 0 0,0 0 0 0 0,0 0 0 0 0,0-1 0 0 0,0 1 0 0 0,0 0 0 0 0,0-1 0 0 0,0 1-33 0 0,0-1 0 0 0,0 1 0 0 0,0-1 0 0 0,0 0 0 0 0,0 1 0 0 0,1-1 0 0 0,-1 0 0 0 0,0 0 0 0 0,1 0 1 0 0,-1 0-1 0 0,0 1 0 0 0,1-1 0 0 0,-1 0 0 0 0,1 0 0 0 0,-1 0 0 0 0,1 0 0 0 0,0 0 0 0 0,-1 0 0 0 0,1 0 0 0 0,0 0 0 0 0,0 0 0 0 0,0 0 0 0 0,0-1 0 0 0,0 1 0 0 0,0 0 0 0 0,0 0 0 0 0,0 0 0 0 0,0 0 0 0 0,1-1 0 0 0,-1 1-7 0 0,0 0 1 0 0,1 0 0 0 0,-1 0-1 0 0,0 1 1 0 0,0-1-1 0 0,1 0 1 0 0,-1 1-1 0 0,1-1 1 0 0,-1 0 0 0 0,1 1-1 0 0,-1-1 1 0 0,1 0-1 0 0,-1 1 1 0 0,1-1-1 0 0,-1 1 1 0 0,1-1 0 0 0,0 1-1 0 0,-1-1 1 0 0,1 1-1 0 0,0 0 1 0 0,0-1-1 0 0,-1 1 1 0 0,1 0 0 0 0,0-1-1 0 0,0 1 1 0 0,-1 0-1 0 0,1 0 1 0 0,0 0 0 0 0,0 0-1 0 0,0 0 1 0 0,-1 0-1 0 0,1 0 1 0 0,0 0-1 0 0,0 0 1 0 0,0 0 0 0 0,-1 0-1 0 0,1 0 1 0 0,0 1-1 0 0,0-1 1 0 0,-1 0-1 0 0,2 1 1 0 0,0 0 3 0 0,-1-1 0 0 0,0 1 0 0 0,0-1 1 0 0,0 1-1 0 0,0-1 0 0 0,0 1 0 0 0,0 0 0 0 0,0 0 0 0 0,0 0 0 0 0,0-1 0 0 0,0 1 1 0 0,-1 0-1 0 0,1 0 0 0 0,0 0 0 0 0,0 0 0 0 0,-1 1 0 0 0,1-1 0 0 0,-1 0 0 0 0,1 0 1 0 0,-1 0-1 0 0,1 0 0 0 0,-1 1 0 0 0,0-1 0 0 0,0 0 0 0 0,1 2 0 0 0,-1-2 17 0 0,-1 0 0 0 0,1 0 0 0 0,0 0-1 0 0,0 0 1 0 0,0 0 0 0 0,-1 1-1 0 0,1-1 1 0 0,-1-1 0 0 0,1 1 0 0 0,0 0-1 0 0,-1 0 1 0 0,0 0 0 0 0,1 0 0 0 0,-1 0-1 0 0,0 0 1 0 0,1 0 0 0 0,-1-1 0 0 0,0 1-1 0 0,0 0 1 0 0,1-1 0 0 0,-1 1-1 0 0,0-1 1 0 0,0 1 0 0 0,0-1 0 0 0,0 1-1 0 0,0-1 1 0 0,0 1 0 0 0,0-1 0 0 0,-2 1-1 0 0,2-1-9 0 0,1 0 0 0 0,-1 0 0 0 0,0 0 0 0 0,0 0 0 0 0,1 0 0 0 0,-1 0 0 0 0,0 0-1 0 0,0 0 1 0 0,1 0 0 0 0,-1 0 0 0 0,0-1 0 0 0,0 1 0 0 0,1 0 0 0 0,-1 0 0 0 0,0-1 0 0 0,1 1-1 0 0,-1 0 1 0 0,0-1 0 0 0,1 1 0 0 0,-1-1 0 0 0,1 1 0 0 0,-1-1 0 0 0,1 1 0 0 0,-1-1 0 0 0,1 1-1 0 0,-1-1 1 0 0,1 0 0 0 0,-1 1 0 0 0,1-1 0 0 0,0 0 0 0 0,-1 1 0 0 0,1-1 0 0 0,0 0 0 0 0,-1 1-1 0 0,1-1 1 0 0,0 0 0 0 0,0 0 0 0 0,0 1 0 0 0,0-2 0 0 0,0 1-14 0 0,-1 0 0 0 0,1 0 0 0 0,0 0 0 0 0,0 0 0 0 0,0 0-1 0 0,0-1 1 0 0,0 1 0 0 0,1 0 0 0 0,-1 0 0 0 0,0 0 0 0 0,0 0 0 0 0,1 0 0 0 0,-1 0 0 0 0,0 0 0 0 0,1 0 0 0 0,-1 0 0 0 0,1 0 0 0 0,0 1-1 0 0,-1-1 1 0 0,1 0 0 0 0,0 0 0 0 0,-1 0 0 0 0,1 1 0 0 0,0-1 0 0 0,0 0 0 0 0,0 1 0 0 0,-1-1 0 0 0,2 0 0 0 0,0 0 0 0 0,-1 1 1 0 0,0-1-1 0 0,1 1 1 0 0,-1 0-1 0 0,0 0 1 0 0,0 0-1 0 0,1-1 1 0 0,-1 1 0 0 0,0 1-1 0 0,1-1 1 0 0,-1 0-1 0 0,0 0 1 0 0,1 0-1 0 0,-1 1 1 0 0,0-1-1 0 0,1 0 1 0 0,-1 1-1 0 0,2 0 1 0 0,-2 0 17 0 0,0-1 0 0 0,-1 1 0 0 0,1 0 0 0 0,-1-1 0 0 0,1 1 1 0 0,-1-1-1 0 0,1 1 0 0 0,-1 0 0 0 0,1-1 0 0 0,-1 1 0 0 0,1 0 0 0 0,-1 0 0 0 0,0-1 0 0 0,1 1 0 0 0,-1 0 0 0 0,0 0 1 0 0,0 0-1 0 0,0-1 0 0 0,1 1 0 0 0,-1 0 0 0 0,0 0 0 0 0,0 0 0 0 0,0 0 0 0 0,0-1 0 0 0,-1 1 0 0 0,1 0 1 0 0,0 0-1 0 0,0 0 0 0 0,0-1 0 0 0,-1 1 0 0 0,0 1 0 0 0,0 0 22 0 0,0 0 0 0 0,0 0 0 0 0,-1 0 1 0 0,0 0-1 0 0,1 0 0 0 0,-1 0 0 0 0,-4 3 0 0 0,6-5-21 0 0,-1 1 0 0 0,1 0 0 0 0,-1-1 1 0 0,0 1-1 0 0,1-1 0 0 0,-1 1 0 0 0,0-1 0 0 0,0 1 0 0 0,1-1 0 0 0,-1 0 1 0 0,0 1-1 0 0,0-1 0 0 0,0 0 0 0 0,0 0 0 0 0,1 0 0 0 0,-1 1 0 0 0,0-1 1 0 0,0 0-1 0 0,0 0 0 0 0,0 0 0 0 0,0 0 0 0 0,1 0 0 0 0,-1-1 0 0 0,0 1 1 0 0,-1 0-1 0 0,1-1-11 0 0,1 0 0 0 0,-1 0 0 0 0,0 0 0 0 0,1 0 0 0 0,-1 0 0 0 0,1 0 0 0 0,-1 0 0 0 0,1 0 0 0 0,0 0 0 0 0,-1 0 0 0 0,1 0 0 0 0,0 0 0 0 0,0 0 0 0 0,-1 0 0 0 0,1 0 0 0 0,0 0 0 0 0,0 0 0 0 0,0 0 0 0 0,1 0 0 0 0,-1 0 0 0 0,0 0 0 0 0,0 0 0 0 0,0-1 0 0 0,1 1 0 0 0,-1 0 0 0 0,1-1 0 0 0,0-1-14 0 0,0 1 0 0 0,0-1-1 0 0,1 1 1 0 0,-1 0 0 0 0,0 0-1 0 0,1-1 1 0 0,-1 1-1 0 0,1 0 1 0 0,0 0 0 0 0,2-2-1 0 0,-3 4 8 0 0,0-1 0 0 0,0 1-1 0 0,-1 0 1 0 0,1-1-1 0 0,0 1 1 0 0,0 0 0 0 0,0-1-1 0 0,0 1 1 0 0,0 0-1 0 0,0 0 1 0 0,0 0 0 0 0,0 0-1 0 0,0 0 1 0 0,0 0-1 0 0,1 0 1 0 0,-1 1 8 0 0,-1-1-1 0 0,1 0 1 0 0,-1 0 0 0 0,0 0-1 0 0,1 0 1 0 0,-1 0 0 0 0,0 0-1 0 0,1 1 1 0 0,-1-1 0 0 0,0 0-1 0 0,1 0 1 0 0,-1 0 0 0 0,0 1-1 0 0,1-1 1 0 0,-1 0 0 0 0,0 1-1 0 0,0-1 1 0 0,1 0 0 0 0,-1 0-1 0 0,0 1 1 0 0,0-1 0 0 0,1 0-1 0 0,-1 1 1 0 0,0-1 0 0 0,0 1 0 0 0,0-1-1 0 0,0 0 1 0 0,0 1 0 0 0,0-1-1 0 0,0 1 1 0 0,0-1 0 0 0,0 0-1 0 0,0 1 1 0 0,0-1 0 0 0,0 0-1 0 0,0 1 1 0 0,0-1 0 0 0,0 1-1 0 0,0-1 1 0 0,0 1 0 0 0,-1 0 82 0 0,1-1 1 0 0,0 1 0 0 0,-1 0-1 0 0,1-1 1 0 0,-1 1 0 0 0,1-1-1 0 0,-1 1 1 0 0,0-1 0 0 0,1 1-1 0 0,-1-1 1 0 0,0 1 0 0 0,1-1-1 0 0,-1 0 1 0 0,0 1 0 0 0,1-1-1 0 0,-1 0 1 0 0,-1 1 0 0 0,-5 0-2095 0 0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1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67 4 3608 0 0,'-2'-1'1529'0'0,"-2"-1"3328"0"0,0 1-1569 0 0,0 3-1015 0 0,0 1-977 0 0,-2 8-632 0 0,-1 1-320 0 0,-1 4-152 0 0,-2 4-32 0 0,3-4-864 0 0,1-4-1752 0 0,1-7-1081 0 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1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3552 0 0,'0'0'0'0'0,"1"7"3025"0"0,6-1 1312 0 0,5 5-2593 0 0,0-5-672 0 0,3 0-639 0 0,-1 7-81 0 0,-4-4-480 0 0,-1 2-1937 0 0,-1 1-4800 0 0,-4-8 1416 0 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0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 1 6713 0 0,'-2'1'1440'0'0,"1"1"217"0"0,6 0-73 0 0,7 9-1080 0 0,1-1-352 0 0,1 0-560 0 0,5 5-4913 0 0,-14-13-992 0 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1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82 0 5881 0 0,'-1'0'1816'0'0,"-9"3"1625"0"0,3 0 1368 0 0,1 1-4145 0 0,-2 4-480 0 0,-3 5 136 0 0,1 3-360 0 0,-2 4-976 0 0,4-5-1841 0 0,0-2-3704 0 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1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45 0 3936 0 0,'0'0'0'0'0,"-5"0"5762"0"0,0 4-1161 0 0,1 3-3097 0 0,-1 3-400 0 0,0 0-656 0 0,0 1-192 0 0,-1 5-192 0 0,1-5-1328 0 0,1-7-2265 0 0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1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5905 0 0,'0'3'2936'0'0,"1"1"1041"0"0,4 2-2720 0 0,4 0-25 0 0,-1 1-136 0 0,3 0-664 0 0,2-2-40 0 0,-2 1-280 0 0,0 5-1464 0 0,-3-5-5346 0 0,-2-3 409 0 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0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1 688 0 0,'16'18'528'0'0,"20"12"560"0"0,14 10-136 0 0,6 7-728 0 0,0 2-104 0 0,1 0 152 0 0,-2-6-896 0 0,-18-22-2616 0 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0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10 1256 0 0,'3'0'432'0'0,"32"5"360"0"0,8-2 384 0 0,7-4-688 0 0,-3-5-208 0 0,-3-2-2336 0 0,-33 6-304 0 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0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2 278 3232 0 0,'0'-1'632'0'0,"-1"-8"-304"0"0,13-8 673 0 0,12-8-825 0 0,13-4-56 0 0,2-3 96 0 0,4-9 8 0 0,2-5 32 0 0,-4 2-776 0 0,-4 11-5137 0 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0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5 1 4817 0 0,'-3'1'776'0'0,"1"14"-864"0"0,17 11 728 0 0,14 10-328 0 0,29 14 160 0 0,-8-10-472 0 0,0-9 336 0 0,1-12-264 0 0,-5-8-2088 0 0,-16-9-3297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7:49.2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1392 0 0,'0'9'3323'0'0,"2"-4"-2310"0"0,-1 0 0 0 0,1 0 0 0 0,1 0 0 0 0,-1-1 0 0 0,1 1 0 0 0,0-1 0 0 0,0 1 0 0 0,0-1 0 0 0,0 0 0 0 0,1 0 0 0 0,4 4 0 0 0,4-3 124 0 0,-8-4-1081 0 0,0 0 0 0 0,-1 0 0 0 0,1-1-1 0 0,0 0 1 0 0,0 0 0 0 0,0 0 0 0 0,0 0-1 0 0,0 0 1 0 0,0-1 0 0 0,0 1 0 0 0,0-1 0 0 0,0 0-1 0 0,-1 0 1 0 0,1-1 0 0 0,0 1 0 0 0,-1-1-1 0 0,1 0 1 0 0,-1 0 0 0 0,0 0 0 0 0,1 0-1 0 0,-1-1 1 0 0,0 1 0 0 0,0-1 0 0 0,-1 0-1 0 0,1 0 1 0 0,0 0 0 0 0,-1 0 0 0 0,0 0 0 0 0,3-6-1 0 0,-3 2-2808 0 0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0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3112 0 0,'1'0'1008'0'0,"16"3"-1016"0"0,5 1 328 0 0,8-2-88 0 0,5-3 41 0 0,2-4-1578 0 0,-21 2-2151 0 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0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0 174 4224 0 0,'1'0'569'0'0,"13"-11"-393"0"0,11-7 768 0 0,9-7-640 0 0,8-4-80 0 0,8-2 8 0 0,0 1-152 0 0,-11 8-3209 0 0,-20 15-487 0 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0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 0 3808 0 0,'0'0'0'0'0,"-6"14"2385"0"0,7 5 231 0 0,15 5-1079 0 0,12 4-497 0 0,14-2-704 0 0,8-4-200 0 0,-2-1-736 0 0,1-10-2233 0 0,-17-9-5320 0 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0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8 28 4272 0 0,'-4'0'985'0'0,"1"2"-609"0"0,15 0 392 0 0,10-2-512 0 0,12-4-160 0 0,7-5 144 0 0,4 0-280 0 0,0 2-2977 0 0,-24 4-911 0 0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0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0 155 5217 0 0,'9'-17'1816'0'0,"16"3"-968"0"0,13-3-544 0 0,7-3-120 0 0,4-3 16 0 0,3-1-784 0 0,-6-3-3097 0 0,-24 15-615 0 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72 75 2072 0 0,'2'0'759'0'0,"0"-1"1"0"0,0 0-1 0 0,0 0 0 0 0,0 0 0 0 0,0-1 1 0 0,0 1-1 0 0,3-3 0 0 0,-4 3-660 0 0,-1 1-1 0 0,0 0 1 0 0,1-1-1 0 0,-1 0 1 0 0,1 1-1 0 0,-1 0 1 0 0,0-1-1 0 0,0 0 1 0 0,1 1-1 0 0,-1-1 1 0 0,0 0-1 0 0,1 1 1 0 0,-1-1-1 0 0,0 0 1 0 0,0 1-1 0 0,0-1 1 0 0,0 0-1 0 0,0 1 1 0 0,0-1-1 0 0,0 0 1 0 0,0 1-1 0 0,0-1 0 0 0,-1 0 1 0 0,1 1-1 0 0,0-1 1 0 0,0 0-1 0 0,-1 1 1 0 0,1-1-1 0 0,0 0 1 0 0,-1 0-1 0 0,0-1 46 0 0,0 1 0 0 0,0 0 0 0 0,0-1-1 0 0,0 2 1 0 0,-1-2 0 0 0,2 2-1 0 0,-2-2 1 0 0,1 2 0 0 0,0-2 0 0 0,-1 2-1 0 0,1-1 1 0 0,0 0 0 0 0,-2 1 0 0 0,2-1-1 0 0,0 1 1 0 0,-1-1 0 0 0,0 1 0 0 0,1 0-1 0 0,0 0 1 0 0,-1-1 0 0 0,0 1 0 0 0,1 0-1 0 0,-1 0 1 0 0,1 1 0 0 0,-1-1-1 0 0,-2 0 1 0 0,3 1-19 0 0,0-1-1 0 0,0 1 1 0 0,0-1-1 0 0,1 0 1 0 0,-1 1-1 0 0,0-1 1 0 0,0 1 0 0 0,0-1-1 0 0,-1 2 1 0 0,1 0 26 0 0,0 0 0 0 0,0-1 0 0 0,-1 1 0 0 0,2 0 1 0 0,-2 0-1 0 0,2 0 0 0 0,-1 0 0 0 0,0 0 0 0 0,1 0 1 0 0,0 0-1 0 0,-1 0 0 0 0,1 0 0 0 0,-1 3 0 0 0,1-3-90 0 0,0 0 0 0 0,0-1 0 0 0,0 1 0 0 0,1 0 0 0 0,-1 0 0 0 0,1 0 0 0 0,-1-1-1 0 0,0 1 1 0 0,1 0 0 0 0,0 0 0 0 0,-1-1 0 0 0,1 0 0 0 0,0 1 0 0 0,0 0 0 0 0,0-1-1 0 0,1 2 1 0 0,2 1 82 0 0,0-1 0 0 0,8 6 0 0 0,-11-8-112 0 0,0-1 0 0 0,0 2 0 0 0,1-2 0 0 0,-1 1-1 0 0,0-1 1 0 0,1 1 0 0 0,-1-1 0 0 0,0 0 0 0 0,1 1 0 0 0,0-1 0 0 0,-1 1 0 0 0,1-1 0 0 0,-1 0-1 0 0,2 0 1 0 0,-1-1-11 0 0,-1 1 0 0 0,0-1 0 0 0,0 1 0 0 0,0 0 0 0 0,0-1 0 0 0,0 0 0 0 0,-1 1 0 0 0,2-1 0 0 0,-2 0-1 0 0,1 1 1 0 0,0-1 0 0 0,-1 0 0 0 0,1 1 0 0 0,0-2 0 0 0,-1 1 0 0 0,1 1 0 0 0,0-2 0 0 0,-1 2 0 0 0,1-2 0 0 0,-1 2-1 0 0,1-2 1 0 0,-1 2 0 0 0,0-2 0 0 0,0 1 0 0 0,0 0 0 0 0,1 0 0 0 0,-1-1 0 0 0,1-2-20 0 0,-1 1 0 0 0,0-1 0 0 0,0 1 0 0 0,0-1 0 0 0,-1 0 0 0 0,0 1 0 0 0,0-4 0 0 0,0 5 10 0 0,0-1 1 0 0,0 0 0 0 0,0 1 0 0 0,-1 0-1 0 0,1 0 1 0 0,-1-1 0 0 0,0 1-1 0 0,1 0 1 0 0,-1 0 0 0 0,0 0 0 0 0,-3-2-1 0 0,3 2-28 0 0,1 1 0 0 0,-1 0-1 0 0,0-1 1 0 0,0 2 0 0 0,0-2-1 0 0,0 2 1 0 0,0-1 0 0 0,0 0-1 0 0,0 1 1 0 0,0-1-1 0 0,0 0 1 0 0,0 1 0 0 0,0 0-1 0 0,-3-1 1 0 0,4 2 16 0 0,1-1-1 0 0,-2 0 1 0 0,1 0-1 0 0,1 0 1 0 0,-1 1-1 0 0,0-1 1 0 0,0 1 0 0 0,0-1-1 0 0,1 0 1 0 0,-1 1-1 0 0,0 0 1 0 0,1-1-1 0 0,-1 1 1 0 0,0 0 0 0 0,1-1-1 0 0,-1 1 1 0 0,0 0-1 0 0,1-1 1 0 0,0 1-1 0 0,-1 0 1 0 0,0 0 0 0 0,1 0-1 0 0,0-1 1 0 0,0 1-1 0 0,-1 1 1 0 0,0 1 40 0 0,0 1 0 0 0,0-2 1 0 0,1 2-1 0 0,0-1 0 0 0,-1 6 1 0 0,1-7-17 0 0,0 1 0 0 0,1-1 1 0 0,-1 1-1 0 0,0 0 0 0 0,1-1 1 0 0,0 1-1 0 0,-1-1 0 0 0,2 1 1 0 0,-2-1-1 0 0,2 1 0 0 0,1 2 1 0 0,-2-4-4 0 0,0 1 1 0 0,0 0-1 0 0,1-1 1 0 0,-1 0 0 0 0,0 0-1 0 0,1 0 1 0 0,-1 1-1 0 0,1-2 1 0 0,-1 2-1 0 0,1-2 1 0 0,-1 1-1 0 0,1 1 1 0 0,0-2-1 0 0,0 1 1 0 0,-1-1 0 0 0,1 1-1 0 0,3 0 1 0 0,-5-1-2 0 0,2 0 0 0 0,-1 0 0 0 0,0 0 1 0 0,0 0-1 0 0,0 0 0 0 0,0 0 0 0 0,0 0 1 0 0,1-1-1 0 0,-1 1 0 0 0,0 0 0 0 0,0 0 1 0 0,0-1-1 0 0,0 1 0 0 0,0-1 0 0 0,0 1 0 0 0,0-1 1 0 0,0 0-1 0 0,0 1 0 0 0,1-2 0 0 0,-1 1-12 0 0,0 0 0 0 0,0 0 0 0 0,0-1 0 0 0,0 1 0 0 0,-1-1 0 0 0,1 1 0 0 0,0-1 0 0 0,-1 1 0 0 0,1-1 0 0 0,0 1 0 0 0,0-4 0 0 0,0 1-10 0 0,-1 0 0 0 0,0 0-1 0 0,0 0 1 0 0,0 0 0 0 0,0 0 0 0 0,0 0-1 0 0,-1 0 1 0 0,0 0 0 0 0,0-1-1 0 0,-1-2 1 0 0,1 4-18 0 0,0 1 0 0 0,0 0 0 0 0,-1 0 0 0 0,-2-4 0 0 0,3 4-3 0 0,-1 0 1 0 0,0 0-1 0 0,0 0 1 0 0,0 0-1 0 0,0 0 1 0 0,0 1-1 0 0,-5-3 1 0 0,6 3 19 0 0,-1 0-1 0 0,1 1 1 0 0,0-1 0 0 0,-1 1 0 0 0,1-1-1 0 0,0 1 1 0 0,-1 0 0 0 0,0 0 0 0 0,1-1-1 0 0,0 1 1 0 0,-1 0 0 0 0,0 0 0 0 0,1 0-1 0 0,-1 1 1 0 0,1-1 0 0 0,0 0 0 0 0,-1 0-1 0 0,0 0 1 0 0,1 1 0 0 0,0 0 0 0 0,-1-1-1 0 0,1 1 1 0 0,0 0 0 0 0,-1-1 0 0 0,1 1-1 0 0,-2 2 1 0 0,0-1 10 0 0,0 2 0 0 0,1-1 0 0 0,0 1 0 0 0,-1-1 0 0 0,1 0 0 0 0,0 1 0 0 0,1 0 0 0 0,0-1-1 0 0,-1 1 1 0 0,1 0 0 0 0,0 0 0 0 0,0 0 0 0 0,0 0 0 0 0,1 0 0 0 0,-1 0 0 0 0,1 7 0 0 0,1-9 9 0 0,-1 0 1 0 0,0 0-1 0 0,1 0 1 0 0,0 0-1 0 0,-1 0 1 0 0,1 0-1 0 0,0 0 1 0 0,0 0-1 0 0,0 0 1 0 0,0 0-1 0 0,0 0 1 0 0,0-1-1 0 0,0 1 1 0 0,1-1-1 0 0,0 1 1 0 0,-1-1-1 0 0,1 1 1 0 0,0-1-1 0 0,-1 0 0 0 0,1 1 1 0 0,0-2-1 0 0,-1 2 1 0 0,1-2-1 0 0,0 1 1 0 0,0 0-1 0 0,0-1 1 0 0,0 1-1 0 0,0 0 1 0 0,2-1-1 0 0,-1 1 1 0 0,-1-1-1 0 0,1 1 0 0 0,0-1 1 0 0,-1 0-1 0 0,0 0 1 0 0,1 0-1 0 0,0 0 0 0 0,-1-1 1 0 0,0 0-1 0 0,1 1 1 0 0,-1 0-1 0 0,1-2 0 0 0,-1 2 1 0 0,1-1-1 0 0,-1 0 1 0 0,0-1-1 0 0,0 1 1 0 0,0 0-1 0 0,0-1 0 0 0,0 1 1 0 0,0 0-1 0 0,0-2 1 0 0,2-1-1 0 0,-2 2-19 0 0,-2 0 0 0 0,2 1 0 0 0,-2-1 0 0 0,1 1 1 0 0,0-1-1 0 0,0 0 0 0 0,0 0 0 0 0,-1 1 0 0 0,1-1 0 0 0,-1 0 0 0 0,0 1 0 0 0,0-1 1 0 0,1 0-1 0 0,-1-1 0 0 0,0 1 0 0 0,0 1 0 0 0,-1-1 0 0 0,1 0 0 0 0,0 0 0 0 0,0 1 1 0 0,-1-1-1 0 0,0 0 0 0 0,1 0 0 0 0,-1 0 0 0 0,0 1 0 0 0,0-1 0 0 0,1 1 0 0 0,-2-1 1 0 0,2 0-1 0 0,-4-1 0 0 0,2-1-36 0 0,-2 2-1 0 0,1-2 1 0 0,0 2 0 0 0,-1-1 0 0 0,0 0 0 0 0,1 1 0 0 0,-1 0-1 0 0,0 0 1 0 0,0 0 0 0 0,0 1 0 0 0,-8-3 0 0 0,10 4 39 0 0,1-1 1 0 0,0 1-1 0 0,0 0 1 0 0,-1 0 0 0 0,2 0-1 0 0,-2 0 1 0 0,1 0-1 0 0,0 0 1 0 0,0 0 0 0 0,0 0-1 0 0,0 0 1 0 0,0 1-1 0 0,0-1 1 0 0,0 1-1 0 0,-1-1 1 0 0,2 0 0 0 0,-2 1-1 0 0,2 0 1 0 0,-1-1-1 0 0,0 0 1 0 0,0 1 0 0 0,0 0-1 0 0,0-1 1 0 0,0 2-1 0 0,1-2 1 0 0,-1 1-1 0 0,0 0 1 0 0,1 0 0 0 0,-1 0-1 0 0,0 0 1 0 0,1 0-1 0 0,-1 1 1 0 0,-1 0 12 0 0,2 0-1 0 0,0 0 1 0 0,-1 0 0 0 0,0 0-1 0 0,1 0 1 0 0,0 0 0 0 0,0 0-1 0 0,0 0 1 0 0,0 0 0 0 0,0 0-1 0 0,0 0 1 0 0,0 0 0 0 0,1 0-1 0 0,-1 0 1 0 0,1-1 0 0 0,-1 1-1 0 0,3 4 1 0 0,2 1 21 0 0,0 1 0 0 0,0-2 0 0 0,0 1 0 0 0,8 7 0 0 0,-12-14-33 0 0,0 1 1 0 0,-1 0-1 0 0,1-1 0 0 0,0 0 1 0 0,-1 1-1 0 0,1 0 0 0 0,0-1 1 0 0,-1 0-1 0 0,2 1 0 0 0,-2-1 1 0 0,1 1-1 0 0,0-1 0 0 0,0 0 1 0 0,0 0-1 0 0,-1 0 0 0 0,2 0 1 0 0,-1 0 3 0 0,0 0 0 0 0,-1 0 1 0 0,1 0-1 0 0,0 0 1 0 0,-1 0-1 0 0,1 0 1 0 0,-1 0-1 0 0,1-1 1 0 0,-1 1-1 0 0,1-1 0 0 0,0 1 1 0 0,-1 0-1 0 0,1 0 1 0 0,-1-1-1 0 0,1 0 1 0 0,0 0-1 0 0,0 0-21 0 0,0-1-1 0 0,1 0 1 0 0,-1 1 0 0 0,0-1 0 0 0,-1 0-1 0 0,1 0 1 0 0,0 1 0 0 0,-1-1-1 0 0,1 0 1 0 0,0 0 0 0 0,-1 0 0 0 0,0-3-1 0 0,0 2-99 0 0,0 0 0 0 0,0-2 1 0 0,0 2-1 0 0,0 0 0 0 0,0-1 0 0 0,-1 0 0 0 0,-2-4 0 0 0,3 8-21 0 0,0-2 0 0 0,0 2 1 0 0,-1-2-1 0 0,0 2 0 0 0,1-1 1 0 0,-1 0-1 0 0,1 0 0 0 0,-1 0 0 0 0,0 0 1 0 0,0 1-1 0 0,0-1 0 0 0,1 0 1 0 0,-1 1-1 0 0,0-1 0 0 0,0 0 0 0 0,0 1 1 0 0,1-1-1 0 0,-2 1 0 0 0,2-1 1 0 0,-2 1-1 0 0,2 0 0 0 0,-2-1 0 0 0,2 1 1 0 0,-2 0-1 0 0,2 0 0 0 0,-2-1 0 0 0,2 1 1 0 0,-2 0-1 0 0,0 0 0 0 0,1 1-223 0 0,0-1 0 0 0,0 0 0 0 0,0 0 0 0 0,0 1 0 0 0,0-1 0 0 0,1 0 0 0 0,-2 0 0 0 0,2 1 0 0 0,-1 0 0 0 0,-1-1-1 0 0,2 0 1 0 0,-1 1 0 0 0,0 0 0 0 0,1-1 0 0 0,-1 1 0 0 0,-1 1 0 0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94 64 488 0 0,'2'-8'7688'0'0,"0"-2"-1572"0"0,-2 10-6038 0 0,0-1-1 0 0,0 1 1 0 0,0 0-1 0 0,0-1 1 0 0,0 1-1 0 0,0-1 1 0 0,0 1-1 0 0,0 0 1 0 0,0 0-1 0 0,0-1 1 0 0,0 1-1 0 0,0-1 1 0 0,0 1-1 0 0,0 0 1 0 0,0 0 0 0 0,0-1-1 0 0,-1 1 1 0 0,1-1-1 0 0,0 1 1 0 0,-1 0-1 0 0,1-1 1 0 0,0 1-43 0 0,-1 0 1 0 0,1 0 0 0 0,-1 0 0 0 0,1-1 0 0 0,0 1 0 0 0,-1 0-1 0 0,1 0 1 0 0,-1 0 0 0 0,1 0 0 0 0,0 0 0 0 0,-1 0 0 0 0,1 0-1 0 0,-1 0 1 0 0,1 0 0 0 0,0 1 0 0 0,-1-1 0 0 0,0 0 11 0 0,-1 0-9 0 0,0 1 0 0 0,0-1 0 0 0,-1 0 0 0 0,1 1 0 0 0,0 0 0 0 0,-1-1 0 0 0,1 1 0 0 0,-3 2 0 0 0,4-3 10 0 0,0 0-1 0 0,1 1 1 0 0,-1 0 0 0 0,0 0-1 0 0,1-1 1 0 0,0 1-1 0 0,-1 0 1 0 0,0-1-1 0 0,1 2 1 0 0,0-2 0 0 0,-1 1-1 0 0,1 0 1 0 0,-1-1-1 0 0,1 2 1 0 0,0-2 0 0 0,0 1-1 0 0,0 0 1 0 0,-1 0-1 0 0,1 0 1 0 0,0 0-1 0 0,0 0 1 0 0,0-1 0 0 0,0 2-1 0 0,1 0 1 0 0,-1 0 39 0 0,0 0-1 0 0,1 0 1 0 0,0 0 0 0 0,-1 0-1 0 0,1 1 1 0 0,0-1 0 0 0,0 0-1 0 0,0 0 1 0 0,1-1 0 0 0,-1 1-1 0 0,0-1 1 0 0,1 1 0 0 0,-1 0 0 0 0,0 0-1 0 0,1-1 1 0 0,3 2 0 0 0,-3-1-6 0 0,1 0 1 0 0,-1-1-1 0 0,1 0 1 0 0,-1 1 0 0 0,1-1-1 0 0,0 1 1 0 0,0-2-1 0 0,0 2 1 0 0,-1-2 0 0 0,2 1-1 0 0,4 0 1 0 0,-7-1-71 0 0,-1 0 0 0 0,1 0 0 0 0,0 0 0 0 0,-1 0 0 0 0,1 0 0 0 0,0 0 0 0 0,-1 0 0 0 0,0-1 0 0 0,1 1 0 0 0,0 0 0 0 0,-1-1 0 0 0,1 1 0 0 0,0 0 0 0 0,-1 0-1 0 0,0 0 1 0 0,1-1 0 0 0,0 0 0 0 0,-1 1 0 0 0,0 0 0 0 0,1-1 0 0 0,-1 1 0 0 0,1-1 0 0 0,-1 0 0 0 0,1 0-5 0 0,0 0-1 0 0,-1-1 0 0 0,0 1 0 0 0,1 0 1 0 0,-1-1-1 0 0,1 1 0 0 0,-1 0 1 0 0,0-1-1 0 0,0 1 0 0 0,0-2 0 0 0,0-1 7 0 0,0 0-1 0 0,-1 1 1 0 0,0-1-1 0 0,1 0 1 0 0,-2 1-1 0 0,2 0 1 0 0,-4-6-1 0 0,3 8-20 0 0,0-1-1 0 0,0 0 1 0 0,0 1 0 0 0,-1 0-1 0 0,1-1 1 0 0,0 1 0 0 0,-1-1-1 0 0,0 1 1 0 0,1 0 0 0 0,-1 0-1 0 0,1 0 1 0 0,-2 0 0 0 0,2 0-1 0 0,-1 1 1 0 0,0-1 0 0 0,0 0-1 0 0,1 1 1 0 0,-1 0 0 0 0,0-1 0 0 0,0 1-1 0 0,0 0 1 0 0,0-1 0 0 0,0 2-1 0 0,-4-1 1 0 0,4 0-2 0 0,-2 1-1 0 0,1-1 1 0 0,0 1-1 0 0,0 0 1 0 0,0-1 0 0 0,0 1-1 0 0,1 0 1 0 0,-2 1-1 0 0,2-1 1 0 0,-1 0 0 0 0,0 2-1 0 0,1-2 1 0 0,-1 1-1 0 0,-3 3 1 0 0,4-3 14 0 0,0 1 1 0 0,0-1-1 0 0,0 1 1 0 0,1-1-1 0 0,-1 1 1 0 0,1 0-1 0 0,-1 0 1 0 0,2 0-1 0 0,-2 0 1 0 0,2 0-1 0 0,-1 0 0 0 0,0 0 1 0 0,1 0-1 0 0,-1 0 1 0 0,1 0-1 0 0,0 4 1 0 0,0-5 5 0 0,1-2 0 0 0,-1 2 0 0 0,0-2 1 0 0,0 2-1 0 0,0-2 0 0 0,1 2 0 0 0,0-2 0 0 0,-1 2 1 0 0,0-2-1 0 0,1 1 0 0 0,0 0 0 0 0,-1 0 1 0 0,1 0-1 0 0,0-1 0 0 0,-1 1 0 0 0,1 0 0 0 0,0-1 1 0 0,0 1-1 0 0,0 0 0 0 0,-1-1 0 0 0,2 1 1 0 0,-2-1-1 0 0,2 1 0 0 0,-2-1 0 0 0,2 0 0 0 0,-2 1 1 0 0,2-1-1 0 0,2 1 9 0 0,0 0 1 0 0,0 0-1 0 0,-1-1 1 0 0,1 0 0 0 0,0 0-1 0 0,5 0 1 0 0,-6-1-15 0 0,0 0 0 0 0,0 1 0 0 0,1-1 0 0 0,-1 0 0 0 0,0 0 0 0 0,0 0 0 0 0,0-1 1 0 0,0 1-1 0 0,-1-1 0 0 0,1 0 0 0 0,0 1 0 0 0,-1-1 0 0 0,1 0 0 0 0,-1-1 0 0 0,0 1 0 0 0,1-1 0 0 0,1-2 1 0 0,-3 3-6 0 0,1 0 0 0 0,-1 0 0 0 0,0 0 0 0 0,0 0 0 0 0,0 0 0 0 0,-1 0 0 0 0,1-1 1 0 0,0 1-1 0 0,-1-1 0 0 0,1 1 0 0 0,-1-1 0 0 0,1 1 0 0 0,-1 0 0 0 0,0 0 0 0 0,0-1 1 0 0,0 1-1 0 0,-1-1 0 0 0,1 1 0 0 0,-1 0 0 0 0,1 0 0 0 0,-1-1 0 0 0,0 1 0 0 0,0 0 1 0 0,-2-4-1 0 0,1 3-7 0 0,0 0 1 0 0,0-1 0 0 0,-1 1 0 0 0,0 0-1 0 0,0 0 1 0 0,1 0 0 0 0,-2 1 0 0 0,-4-5-1 0 0,7 6-8 0 0,-1 0 0 0 0,0 0 0 0 0,0 0 0 0 0,0 0 0 0 0,0 0 0 0 0,-1 1 0 0 0,1-1 0 0 0,0 1-1 0 0,0-1 1 0 0,-1 1 0 0 0,1 0 0 0 0,-4 0 0 0 0,4 0 11 0 0,1 0 1 0 0,0 0-1 0 0,-1 0 1 0 0,1 1-1 0 0,0 0 1 0 0,-1-1-1 0 0,1 0 1 0 0,0 1-1 0 0,-1 0 1 0 0,1-1-1 0 0,-1 1 0 0 0,2 0 1 0 0,-2 0-1 0 0,1 0 1 0 0,0 0-1 0 0,0 0 1 0 0,0 0-1 0 0,0 0 1 0 0,0 0-1 0 0,-1 3 1 0 0,0 0 22 0 0,0-1 1 0 0,1 0-1 0 0,-1 1 1 0 0,1 0-1 0 0,0-1 1 0 0,-1 6 0 0 0,1-6-6 0 0,1 0 0 0 0,-1 0 0 0 0,1 0 1 0 0,0 0-1 0 0,0 0 0 0 0,0 0 0 0 0,1 0 1 0 0,-1 0-1 0 0,0 0 0 0 0,1 0 0 0 0,0 0 1 0 0,0 0-1 0 0,0 0 0 0 0,0-1 0 0 0,0 1 1 0 0,3 5-1 0 0,-2-5 5 0 0,1-1-1 0 0,-1 1 1 0 0,0-1 0 0 0,1 0 0 0 0,0 0-1 0 0,-1 0 1 0 0,0 0 0 0 0,1 0 0 0 0,0-1-1 0 0,0 0 1 0 0,0 1 0 0 0,0-1 0 0 0,0 0-1 0 0,0 0 1 0 0,5 0 0 0 0,-7 0-15 0 0,0-1 0 0 0,1 1 1 0 0,-1-1-1 0 0,0 0 0 0 0,1 0 0 0 0,0 0 0 0 0,-1 0 0 0 0,0 0 1 0 0,1-1-1 0 0,-1 1 0 0 0,0-1 0 0 0,1 1 0 0 0,-1 0 1 0 0,0-1-1 0 0,1 1 0 0 0,-1-1 0 0 0,2-1 0 0 0,-1 1 7 0 0,-1 0 0 0 0,1-1 0 0 0,-1 1 0 0 0,0 0 0 0 0,1-1-1 0 0,-2 0 1 0 0,2 1 0 0 0,-2 0 0 0 0,2-1 0 0 0,-2 0 0 0 0,2-3 0 0 0,0-1 11 0 0,-1 1 0 0 0,0 0 0 0 0,0-1 0 0 0,-1 0 1 0 0,1 0-1 0 0,-1 1 0 0 0,-1-11 0 0 0,0 16-22 0 0,1-1-1 0 0,0 0 0 0 0,0 1 0 0 0,0-1 0 0 0,0 0 0 0 0,0 1 1 0 0,-1-1-1 0 0,1 0 0 0 0,-1 0 0 0 0,1 1 0 0 0,0-1 1 0 0,-1 0-1 0 0,1 1 0 0 0,-1 0 0 0 0,1-1 0 0 0,-1 0 1 0 0,0 1-1 0 0,0-1 0 0 0,0 0-7 0 0,-1 1 1 0 0,1-1-1 0 0,0 0 1 0 0,-1 1-1 0 0,1 0 0 0 0,0-1 1 0 0,-2 0-1 0 0,0 1 1 0 0,0 0-9 0 0,-1 0 1 0 0,1 0 0 0 0,0 0 0 0 0,-1 0 0 0 0,1 0-1 0 0,0 0 1 0 0,-4 2 0 0 0,5-1 12 0 0,0 0 0 0 0,0-1-1 0 0,0 2 1 0 0,0-1 0 0 0,1 0 0 0 0,-1 0 0 0 0,1 0-1 0 0,-1 1 1 0 0,1 0 0 0 0,-1-1 0 0 0,1 1-1 0 0,0 0 1 0 0,0-1 0 0 0,-1 1 0 0 0,2-1 0 0 0,-2 1-1 0 0,1 2 1 0 0,-2 2 25 0 0,1-1-1 0 0,1 1 0 0 0,-1-1 1 0 0,0 0-1 0 0,1 7 1 0 0,0-12-16 0 0,1 2 0 0 0,0-2 0 0 0,0 2 0 0 0,0-2 0 0 0,0 1 0 0 0,0 1 0 0 0,1-2 0 0 0,-1 2 0 0 0,0-2 0 0 0,1 1 0 0 0,-1 0 0 0 0,0 0 0 0 0,0 0 0 0 0,1 0 0 0 0,0 0 0 0 0,-1-1 0 0 0,2 3 0 0 0,-2-2 7 0 0,2 0 0 0 0,-1 0-1 0 0,0-1 1 0 0,0 2 0 0 0,1-2 0 0 0,-1 1-1 0 0,0 0 1 0 0,1-1 0 0 0,-1 1 0 0 0,2 0-1 0 0,2 0 24 0 0,-1 0 1 0 0,1 0-1 0 0,-1 0 0 0 0,1-1 0 0 0,-1 0 0 0 0,8-1 0 0 0,-10 1-33 0 0,0 0 0 0 0,0-1 0 0 0,0 1-1 0 0,0 0 1 0 0,0-1 0 0 0,1 0 0 0 0,-1 0 0 0 0,0 0 0 0 0,0 1-1 0 0,0-2 1 0 0,2 0 0 0 0,-3 0 4 0 0,0 2 1 0 0,0-2-1 0 0,0 1 1 0 0,0 0-1 0 0,0-1 0 0 0,0 1 1 0 0,0 0-1 0 0,-1-1 1 0 0,1 1-1 0 0,0 0 0 0 0,-1-1 1 0 0,1 1-1 0 0,0-1 0 0 0,-1 0 1 0 0,0 1-1 0 0,0-3 1 0 0,1 0-10 0 0,-1 1 1 0 0,0-1 0 0 0,-1 0 0 0 0,1 0 0 0 0,0 0-1 0 0,-1 1 1 0 0,0-1 0 0 0,0 0 0 0 0,0 1 0 0 0,-1-1-1 0 0,1 1 1 0 0,-3-4 0 0 0,2 3 3 0 0,-1 0 0 0 0,1 0-1 0 0,-1 0 1 0 0,0 0 0 0 0,-1 1-1 0 0,1 0 1 0 0,-1-1 0 0 0,1 1 0 0 0,-6-3-1 0 0,7 5-12 0 0,2 0 0 0 0,-2 0-1 0 0,1 0 1 0 0,0 1 0 0 0,-1 0-1 0 0,0-1 1 0 0,1 0 0 0 0,-1 1-1 0 0,1 0 1 0 0,0 0 0 0 0,-1-1 0 0 0,0 1-1 0 0,1 0 1 0 0,0 0 0 0 0,-1 0-1 0 0,0 0 1 0 0,-2 1 0 0 0,4-1 12 0 0,-2 1 0 0 0,1 0 0 0 0,0-1 0 0 0,-1 1 0 0 0,2 0 1 0 0,-2-1-1 0 0,2 1 0 0 0,-2 0 0 0 0,2 0 0 0 0,-2 0 0 0 0,1 0 0 0 0,1 0 1 0 0,-2 0-1 0 0,2 0 0 0 0,-1 0 0 0 0,0 1 0 0 0,1-1 0 0 0,0 0 1 0 0,-2 3-1 0 0,0 1 4 0 0,1 0 0 0 0,0 1 0 0 0,-1 0 1 0 0,2-1-1 0 0,-1 1 0 0 0,0 0 1 0 0,1 0-1 0 0,1 11 0 0 0,0-15 8 0 0,-1 2-1 0 0,0-2 1 0 0,1 2-1 0 0,0-2 1 0 0,0 1-1 0 0,0 0 1 0 0,0 0-1 0 0,0 0 1 0 0,1 0-1 0 0,-1-1 1 0 0,1 1-1 0 0,0 0 1 0 0,0-1-1 0 0,0 0 1 0 0,0 0-1 0 0,0 0 1 0 0,0 0 0 0 0,4 3-1 0 0,-6-4 1 0 0,1-1 0 0 0,0 0 0 0 0,-1 0 0 0 0,1 1 0 0 0,0-1 0 0 0,-1 0 0 0 0,1 1 0 0 0,0-1 0 0 0,-1 0 0 0 0,1 1 0 0 0,0-1-1 0 0,-1 0 1 0 0,1 0 0 0 0,0 0 0 0 0,1 0 0 0 0,-2 0-7 0 0,0-1-1 0 0,1 1 1 0 0,-1 0 0 0 0,1-1-1 0 0,-1 1 1 0 0,0 0-1 0 0,1-1 1 0 0,-1 1 0 0 0,1 0-1 0 0,-1 0 1 0 0,1 0-1 0 0,-1-1 1 0 0,0 1-1 0 0,0-1 1 0 0,1 1 0 0 0,-1 0-1 0 0,1-1 1 0 0,-1 0-1 0 0,0-1-4 0 0,1 0-1 0 0,0 1 1 0 0,-1-1-1 0 0,1 0 1 0 0,-1 0-1 0 0,1 0 0 0 0,-1 0 1 0 0,0-4-1 0 0,-1-1-7 0 0,0 0-1 0 0,1 1 1 0 0,-2-1-1 0 0,1 0 1 0 0,-5-10-1 0 0,4 13-3 0 0,1 1 0 0 0,0 0 0 0 0,-1-1 0 0 0,0 1 0 0 0,0 0 1 0 0,0 0-1 0 0,0 0 0 0 0,-1 0 0 0 0,0 1 0 0 0,1-1 0 0 0,-7-4 0 0 0,9 7 13 0 0,-1 0-1 0 0,0-1 1 0 0,1 1 0 0 0,0-1 0 0 0,-1 1 0 0 0,0 0 0 0 0,0 0 0 0 0,0 0 0 0 0,1-1 0 0 0,-1 1 0 0 0,0 0-1 0 0,1 0 1 0 0,-1 0 0 0 0,0 0 0 0 0,1 0 0 0 0,-1 0 0 0 0,0 0 0 0 0,1 0 0 0 0,-2 0 0 0 0,2 0 0 0 0,-1 0 0 0 0,0 1-1 0 0,1-1 1 0 0,-1 0 0 0 0,0 0 0 0 0,1 0 0 0 0,-1 1 0 0 0,0 0 0 0 0,1-1 0 0 0,0 0 0 0 0,-1 1 0 0 0,0-1-1 0 0,1 1 1 0 0,-1-1 0 0 0,1 1 0 0 0,-1 0 0 0 0,1-1 0 0 0,0 0 0 0 0,-2 2 0 0 0,0 2-8 0 0,0 0 1 0 0,1 0-1 0 0,-1 0 1 0 0,0 1-1 0 0,0 4 1 0 0,0-4 37 0 0,2 1-1 0 0,-2 0 1 0 0,1 10 0 0 0,1-14-10 0 0,0 0 0 0 0,1 0 1 0 0,-1 0-1 0 0,0 0 0 0 0,0 0 0 0 0,1 0 1 0 0,0 0-1 0 0,-1 0 0 0 0,1 0 0 0 0,0 0 0 0 0,-1 0 1 0 0,2-1-1 0 0,-2 1 0 0 0,4 2 0 0 0,-2-1 6 0 0,1-1-1 0 0,0 0 0 0 0,0 1 1 0 0,0-1-1 0 0,0 0 0 0 0,0 0 0 0 0,4 2 1 0 0,-6-4-23 0 0,0 0 0 0 0,0 1 0 0 0,0 0 0 0 0,1-1 0 0 0,-1 0 0 0 0,1 0 0 0 0,-1 0 0 0 0,0 0 0 0 0,1 0 0 0 0,1 0-1 0 0,-2 0-16 0 0,0 0 0 0 0,0 0 0 0 0,-1 0 0 0 0,1-1 0 0 0,0 1 0 0 0,-1 0 0 0 0,1-1 0 0 0,-1 1-1 0 0,1 0 1 0 0,-1-1 0 0 0,1 0 0 0 0,0 1 0 0 0,-1-1 0 0 0,0 1 0 0 0,1-1 0 0 0,0 1-1 0 0,-1-1 1 0 0,0 1 0 0 0,1-1 0 0 0,0-1 0 0 0,0-1-428 0 0,0 0-1 0 0,0 0 1 0 0,0 0-1 0 0,-1 0 1 0 0,1 0-1 0 0,-1-4 1 0 0,1-18-6861 0 0,-1 16 3277 0 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220 1 2208 0 0,'11'1'7728'0'0,"-5"-1"-6305"0"0,-6 1-1280 0 0,0-1 0 0 0,1 0 0 0 0,-1 0 0 0 0,1 1 0 0 0,-1-1 0 0 0,0 0 0 0 0,0 0 0 0 0,1 0 0 0 0,-1 0 0 0 0,1 1 0 0 0,-1-1 0 0 0,0 1 0 0 0,0-1 0 0 0,0 0 0 0 0,0 0 0 0 0,1 1-1 0 0,-1-1 1 0 0,0 1 0 0 0,1-1 0 0 0,-1 0 0 0 0,0 0 0 0 0,0 1 0 0 0,0 0 0 0 0,0-1 0 0 0,0 0 0 0 0,0 0 0 0 0,0 1 0 0 0,0 0 0 0 0,0-1 0 0 0,0 0 0 0 0,0 0 0 0 0,0 1 0 0 0,0 0 0 0 0,0-1-1 0 0,0 0 1 0 0,-1 1 0 0 0,1 0-118 0 0,0 0 118 0 0,0 0 1 0 0,-1 0-1 0 0,1-1 0 0 0,0 2 0 0 0,0-2 0 0 0,-1 2 0 0 0,0 0 0 0 0,-11 18 1799 0 0,9-15-1705 0 0,0 0 1 0 0,0 0-1 0 0,-1 0 1 0 0,0 0-1 0 0,0-1 1 0 0,0 1-1 0 0,-1-1 0 0 0,1 0 1 0 0,-1 0-1 0 0,0-1 1 0 0,-10 6-1 0 0,10-7-141 0 0,0 0 1 0 0,1 1-1 0 0,-2-2 0 0 0,2 1 1 0 0,-2-1-1 0 0,1 0 1 0 0,0 0-1 0 0,0-1 0 0 0,-1 1 1 0 0,1-1-1 0 0,-1 0 0 0 0,2-1 1 0 0,-2 1-1 0 0,-4-2 0 0 0,2 0-14 0 0,1 0-1 0 0,0 0 1 0 0,0-1-1 0 0,0 1 1 0 0,0-1-1 0 0,-8-6 1 0 0,12 7-234 0 0,1 0 0 0 0,0 1 0 0 0,-1-1 0 0 0,1 0 0 0 0,0-1 0 0 0,0 1 1 0 0,1 0-1 0 0,-3-3 0 0 0,3 3-264 0 0,0 0 0 0 0,0 0 0 0 0,0 0 0 0 0,1 0 0 0 0,-1-1 0 0 0,0 1 0 0 0,1 0 0 0 0,0 0 0 0 0,0-1 0 0 0,-1 1 0 0 0,1 0 0 0 0,1-3 0 0 0,1-12-6929 0 0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3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17 14 984 0 0,'-16'-14'15128'0'0,"19"17"-14462"0"0,47 43 2392 0 0,-28-27-2537 0 0,32 27 118 0 0,6 4-1092 0 0,-56-47 480 0 0,-4-3-14 0 0,0-1-50 0 0,0 1-1 0 0,-1 0 1 0 0,1-1 0 0 0,-1 0 0 0 0,1 1-1 0 0,0-1 1 0 0,0 0 0 0 0,0 1-1 0 0,0 0 1 0 0,0-1 0 0 0,0 0 0 0 0,0 1-1 0 0,0-1 1 0 0,0 0 0 0 0,0 1-1 0 0,0-2 1 0 0,1 2-271 0 0,0 0 0 0 0,0 1 0 0 0,0-1 0 0 0,0 0 0 0 0,0 1 0 0 0,0-1 0 0 0,1 0 0 0 0,-2 0 1 0 0,1 1-1 0 0,0-1 0 0 0,0 1 0 0 0,1 1 0 0 0,-1-2 321 0 0,-1 0 0 0 0,0 0 0 0 0,0 1 0 0 0,0 0 0 0 0,1-1 1 0 0,-1 0-1 0 0,0 1 0 0 0,0 0 0 0 0,1-1 0 0 0,-1 0 0 0 0,0 1 0 0 0,0 0 1 0 0,0-1-1 0 0,0 1 0 0 0,0-1 0 0 0,0 2 0 0 0,-1-2 89 0 0,1 0 0 0 0,-1 1 0 0 0,1-1-1 0 0,0 1 1 0 0,0-1 0 0 0,-1 0 0 0 0,1 0 0 0 0,-1 0-1 0 0,1 1 1 0 0,0-1 0 0 0,0 1 0 0 0,-1-1 0 0 0,0 0 0 0 0,-4 3 654 0 0,2-1-483 0 0,1 0 1 0 0,-1 0-1 0 0,1 0 0 0 0,0 0 0 0 0,0 1 0 0 0,0-1 1 0 0,-2 5-1 0 0,-12 22 586 0 0,12-21-667 0 0,-6 12 63 0 0,-56 118 771 0 0,64-133-1083 0 0,1-3-81 0 0,-1 1-1 0 0,1 0 1 0 0,0-1 0 0 0,0 1-1 0 0,0 0 1 0 0,1 0-1 0 0,-1 0 1 0 0,1 0-1 0 0,0 5 1 0 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3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178 1 2464 0 0,'-8'1'6256'0'0,"6"-1"-5689"0"0,0 2 0 0 0,0-2-1 0 0,1 2 1 0 0,-1-1 0 0 0,0 0 0 0 0,1 1 0 0 0,0-1 0 0 0,-3 3-1 0 0,-9 16 908 0 0,6-10-541 0 0,-39 57 2147 0 0,27-44-2075 0 0,3-1-375 0 0,-32 40 134 0 0,45-59-903 0 0,5-6 41 0 0,5-5-553 0 0,-9 7 843 0 0,35 25-94 0 0,36 30 1 0 0,-32-24-99 0 0,-25-20-219 0 0,0 1 0 0 0,-1 0-1 0 0,1 1 1 0 0,9 15 0 0 0,-18-23-146 0 0,-1-2-328 0 0,-1 1 1 0 0,1-1 0 0 0,0 0-1 0 0,0 0 1 0 0,2 2-1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1392 0 0,'0'9'3323'0'0,"2"-4"-2310"0"0,-1 0 0 0 0,1 0 0 0 0,1 0 0 0 0,-1-1 0 0 0,1 1 0 0 0,0-1 0 0 0,0 1 0 0 0,0-1 0 0 0,0 0 0 0 0,1 0 0 0 0,4 4 0 0 0,4-3 124 0 0,-8-4-1081 0 0,0 0 0 0 0,-1 0 0 0 0,1-1-1 0 0,0 0 1 0 0,0 0 0 0 0,0 0 0 0 0,0 0-1 0 0,0 0 1 0 0,0-1 0 0 0,0 1 0 0 0,0-1 0 0 0,0 0-1 0 0,-1 0 1 0 0,1-1 0 0 0,0 1 0 0 0,-1-1-1 0 0,1 0 1 0 0,-1 0 0 0 0,0 0 0 0 0,1 0-1 0 0,-1-1 1 0 0,0 1 0 0 0,0-1 0 0 0,-1 0-1 0 0,1 0 1 0 0,0 0 0 0 0,-1 0 0 0 0,0 0 0 0 0,3-6-1 0 0,-3 2-2808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7:54.6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 1600 0 0,'-4'4'5286'0'0,"4"-4"-5157"0"0,3 8 2368 0 0,6 6-180 0 0,-7-11-1996 0 0,1 1-23 0 0,0 0 0 0 0,1 0 0 0 0,0 0 1 0 0,-1-1-1 0 0,1 0 0 0 0,1 0 0 0 0,-1 0 0 0 0,7 4 1 0 0,-1-3-1331 0 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3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80 437 1544 0 0,'-12'-2'3755'0'0,"-20"0"-1"0"0,31 2-3592 0 0,0 0 0 0 0,-1 0 0 0 0,2 0 0 0 0,-2-1 0 0 0,1 1 0 0 0,0-1 0 0 0,-1 1 0 0 0,1 0 0 0 0,0-1 0 0 0,0 0 0 0 0,0 1-1 0 0,0-1 1 0 0,0 0 0 0 0,0 1 0 0 0,0-1 0 0 0,0 0 0 0 0,0 0 0 0 0,0 0 0 0 0,0 0 0 0 0,0 0 0 0 0,1 0 0 0 0,-1 0 0 0 0,0 0 0 0 0,1 0 0 0 0,-2-2 0 0 0,1-1 52 0 0,-1 0 0 0 0,1 0 0 0 0,0-1 0 0 0,0 1 0 0 0,-1-9 0 0 0,2 10-192 0 0,0 1 1 0 0,-1 0-1 0 0,1 0 0 0 0,0-1 0 0 0,1 0 1 0 0,-1 1-1 0 0,0 0 0 0 0,0 0 0 0 0,1-1 0 0 0,0 1 1 0 0,-1-1-1 0 0,2 1 0 0 0,-2 0 0 0 0,2-1 1 0 0,-2 1-1 0 0,2 0 0 0 0,-1 0 0 0 0,0 0 1 0 0,1 0-1 0 0,0 1 0 0 0,-1-1 0 0 0,1 0 0 0 0,2-1 1 0 0,0 1-5 0 0,-1-1 1 0 0,0 1 0 0 0,7-4-1 0 0,15-6 70 0 0,48-25 140 0 0,-71 37-210 0 0,-1-2 0 0 0,1 1-1 0 0,-1 0 1 0 0,1 0-1 0 0,-1-1 1 0 0,0 1 0 0 0,1-1-1 0 0,-1 1 1 0 0,0-1 0 0 0,1 0-1 0 0,-1 1 1 0 0,0-1-1 0 0,-1 1 1 0 0,2-1 0 0 0,-2 0-1 0 0,1 0 1 0 0,0 0-1 0 0,-1 0 1 0 0,0 0 0 0 0,1 0-1 0 0,-1 0 1 0 0,0 0 0 0 0,0 0-1 0 0,0 0 1 0 0,0 0-1 0 0,0 0 1 0 0,-1-3 0 0 0,-1-14 261 0 0,-2 1 0 0 0,-6-20 0 0 0,-17-36 255 0 0,11 29-404 0 0,10 31-2106 0 0,3 8-1871 0 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3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128 27 1184 0 0,'-20'-10'1912'0'0,"13"6"46"0"0,-13-4 0 0 0,18 7-1593 0 0,-1 0 1 0 0,-1 0-1 0 0,2 1 1 0 0,-2 0-1 0 0,2-1 0 0 0,-2 1 1 0 0,-4 0-1 0 0,7 1-290 0 0,0-1 0 0 0,0 0 1 0 0,0 0-1 0 0,0 0 0 0 0,0 1 0 0 0,0-1 0 0 0,0 1 0 0 0,0-1 0 0 0,0 1 0 0 0,0-1 0 0 0,0 1 1 0 0,0-1-1 0 0,1 1 0 0 0,-1 0 0 0 0,0 0 0 0 0,1 0 0 0 0,-1-1 0 0 0,0 1 0 0 0,1 0 0 0 0,-1 0 1 0 0,0 0-1 0 0,1 0 0 0 0,0 0 0 0 0,-1 0 0 0 0,1 0 0 0 0,-1 0 0 0 0,1 0 0 0 0,0 0 0 0 0,0 0 1 0 0,0 0-1 0 0,0 0 0 0 0,0 2 0 0 0,0 1-10 0 0,0 0 1 0 0,0-1-1 0 0,0 1 0 0 0,0 0 1 0 0,1 0-1 0 0,0 0 0 0 0,3 7 1 0 0,-3-8-34 0 0,1 1 1 0 0,-1-1-1 0 0,1 1 0 0 0,1-1 1 0 0,-1 0-1 0 0,1 0 1 0 0,-1 0-1 0 0,1-1 1 0 0,0 1-1 0 0,0 0 1 0 0,3 2-1 0 0,15 14 447 0 0,-15-12-81 0 0,-1-1 1 0 0,0 2 0 0 0,0-1-1 0 0,-1 1 1 0 0,0-1-1 0 0,6 17 1 0 0,-8-18-178 0 0,0 1 0 0 0,0-1 0 0 0,-1 0-1 0 0,0 1 1 0 0,0 0 0 0 0,0 0 0 0 0,-1-1 0 0 0,0 0 0 0 0,-2 12 0 0 0,2-15-157 0 0,-2 0-1 0 0,2 0 1 0 0,-1 0 0 0 0,0 0 0 0 0,-1 0-1 0 0,1 0 1 0 0,0 0 0 0 0,-1 0 0 0 0,0 0 0 0 0,0-1-1 0 0,0 1 1 0 0,0-1 0 0 0,0 1 0 0 0,0-1-1 0 0,-4 2 1 0 0,4-2-68 0 0,0-1 0 0 0,0 0 1 0 0,-1 1-1 0 0,1-1 0 0 0,0 0 0 0 0,-1 0 0 0 0,0 0 0 0 0,1-1 0 0 0,0 1 0 0 0,-1 0 1 0 0,0 0-1 0 0,0-1 0 0 0,1 0 0 0 0,-1 0 0 0 0,0 0 0 0 0,1 0 0 0 0,-1 0 0 0 0,-4-3 0 0 0,3 3-357 0 0,1-2-1 0 0,0 2 1 0 0,0-2-1 0 0,0 0 1 0 0,0 1-1 0 0,1-1 0 0 0,-4-2 1 0 0,3 1-760 0 0,0 1 0 0 0,1 0 0 0 0,-1-1 0 0 0,0 0 0 0 0,-3-6 1 0 0,4 7-560 0 0,1-1 1 0 0,-1 0 0 0 0,2 1 0 0 0,-2-1 0 0 0,1-4 0 0 0,1 7 1629 0 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3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411 185 1456 0 0,'-1'-1'383'0'0,"1"0"-1"0"0,0 0 1 0 0,-1 0 0 0 0,1-1 0 0 0,-1 2-1 0 0,1-2 1 0 0,-1 2 0 0 0,0-2-1 0 0,-1 0 1 0 0,-1-3 1679 0 0,-18-26 748 0 0,8 7-2407 0 0,-10-16 92 0 0,14 28-331 0 0,0-2 175 0 0,-12-14 0 0 0,19 27-267 0 0,0-1 0 0 0,0 0-1 0 0,0 0 1 0 0,0 1 0 0 0,0-1-1 0 0,0 1 1 0 0,0 0 0 0 0,-1 0 0 0 0,1 0-1 0 0,0 0 1 0 0,-1 0 0 0 0,-3-1-1 0 0,5 2-10 0 0,0 0 0 0 0,0 0-1 0 0,-1 0 1 0 0,2-1-1 0 0,-2 1 1 0 0,1 0-1 0 0,0 0 1 0 0,-2 1 0 0 0,1-1 40 0 0,0 1 0 0 0,0 0 0 0 0,0-1 0 0 0,0 1 0 0 0,1 0 0 0 0,-1 0 0 0 0,1 0 1 0 0,-1 1-1 0 0,0-1 0 0 0,1 0 0 0 0,0 1 0 0 0,-1-1 0 0 0,1 1 0 0 0,0 0 0 0 0,-1-1 0 0 0,0 4 0 0 0,-2 1 97 0 0,1 0 0 0 0,1 0 0 0 0,-4 11 0 0 0,3-7-14 0 0,1-1 1 0 0,-2 16-1 0 0,3-15-100 0 0,-1 0 0 0 0,-3 13 0 0 0,5-22-60 0 0,-1 0-1 0 0,1 1 1 0 0,0-1-1 0 0,-1 0 1 0 0,0 1 0 0 0,0 0-1 0 0,1-1 1 0 0,-2 0-1 0 0,2 0 1 0 0,-1 0-1 0 0,0 1 1 0 0,0-1-1 0 0,0 0 1 0 0,-1 0-1 0 0,1 0 1 0 0,0 0-1 0 0,0 0 1 0 0,0 0 0 0 0,-1-1-1 0 0,1 1 1 0 0,0 0-1 0 0,-1-1 1 0 0,0 1-1 0 0,1 0 1 0 0,0-1-1 0 0,-1 0 1 0 0,0 0-1 0 0,1 0 1 0 0,-3 1-1 0 0,-2-2 20 0 0,2 1 0 0 0,-1-1-1 0 0,0 0 1 0 0,0 0-1 0 0,0 0 1 0 0,0-1 0 0 0,1 0-1 0 0,-6-3 1 0 0,0 0 18 0 0,0-1 1 0 0,1 1-1 0 0,0-2 1 0 0,1 0 0 0 0,-15-14-1 0 0,16 14-1019 0 0,0-1 1 0 0,-7-11-1 0 0,10 13-1123 0 0,1 0 1 0 0,0 0-1 0 0,0 0 1 0 0,-2-8-1 0 0,4 13 1386 0 0,1-1 1 0 0,0 1-1 0 0,0 0 0 0 0,-1-1 0 0 0,1 0 1 0 0,0-1-1 0 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3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29 96 1952 0 0,'-3'-2'322'0'0,"0"0"-1"0"0,0 0 1 0 0,1 0 0 0 0,-1 0-1 0 0,0-1 1 0 0,-2-4-1 0 0,3 5-248 0 0,2 1 0 0 0,-1-1 0 0 0,0 0 0 0 0,1 1 0 0 0,-1-1 0 0 0,0 1 0 0 0,1-1 0 0 0,0 0 0 0 0,0 0 0 0 0,-1 0 0 0 0,1 0 0 0 0,0 1 0 0 0,0-3 0 0 0,1 2-58 0 0,-1 0 1 0 0,0 0-1 0 0,1 0 0 0 0,-1 0 1 0 0,1 0-1 0 0,0 0 0 0 0,0 0 1 0 0,-1 0-1 0 0,2 0 1 0 0,-2 0-1 0 0,2 1 0 0 0,-1-1 1 0 0,0 1-1 0 0,1-1 0 0 0,-1 0 1 0 0,1 1-1 0 0,2-2 0 0 0,-1 0-2 0 0,-2 1-16 0 0,0 2 0 0 0,0-2-1 0 0,1 1 1 0 0,0 0-1 0 0,-1 0 1 0 0,0 0 0 0 0,1 1-1 0 0,0-1 1 0 0,-1 0 0 0 0,0 1-1 0 0,1-1 1 0 0,0 0-1 0 0,0 1 1 0 0,-1 0 0 0 0,1 0-1 0 0,0-1 1 0 0,0 1 0 0 0,2 0-1 0 0,-2 1 3 0 0,0-1-1 0 0,0 1 1 0 0,0 0-1 0 0,0-1 1 0 0,0 2-1 0 0,0-2 0 0 0,0 2 1 0 0,0-1-1 0 0,0 0 1 0 0,1 1-1 0 0,-2-1 1 0 0,4 4-1 0 0,3 4 752 0 0,0 1 1 0 0,0 0-1 0 0,-1 0 0 0 0,0 0 0 0 0,5 13 0 0 0,-9-18 3 0 0,0 1 0 0 0,5 5 0 0 0,-7-9-680 0 0,1 0 0 0 0,0 0-1 0 0,0 0 1 0 0,0 0 0 0 0,0 0 0 0 0,1 0-1 0 0,-1 0 1 0 0,0-1 0 0 0,1 0 0 0 0,-1 1-1 0 0,1-1 1 0 0,0 0 0 0 0,-1 0 0 0 0,1 0-1 0 0,0-1 1 0 0,0 1 0 0 0,0 0 0 0 0,-1-1-1 0 0,1 0 1 0 0,1 0 0 0 0,-2 0 0 0 0,1 0-1 0 0,0 0 1 0 0,0 0 0 0 0,0-1 0 0 0,3 0-1 0 0,-4-1-202 0 0,2 1 0 0 0,-2 0 0 0 0,2-1 0 0 0,3-2-1 0 0,-1 0-479 0 0,0-1 0 0 0,0 0-1 0 0,-1 0 1 0 0,7-8-1 0 0,16-25-4107 0 0,-6 3-1007 0 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3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235 316 2520 0 0,'-25'-6'3664'0'0,"17"4"-1466"0"0,-13-2 1 0 0,-8 1 376 0 0,1 2 1 0 0,-49 3-1 0 0,73-2-2477 0 0,1 0-23 0 0,1 0 1 0 0,-1 0-1 0 0,0 0 0 0 0,1 0 1 0 0,-1 0-1 0 0,-3-1 0 0 0,5 1-66 0 0,1 0 0 0 0,-1-1 0 0 0,0 1-1 0 0,1 0 1 0 0,-1-1 0 0 0,0 1-1 0 0,1-1 1 0 0,-1 1 0 0 0,0-1 0 0 0,0 0-1 0 0,1 1 1 0 0,-1 0 0 0 0,1-1 0 0 0,-1 0-1 0 0,1 1 1 0 0,0-1 0 0 0,-1 0 0 0 0,1 0-1 0 0,-1 0 1 0 0,1 0 0 0 0,0 1-1 0 0,0-1 1 0 0,0 0 0 0 0,-1-1 0 0 0,0-4 12 0 0,1 0 1 0 0,-1-7 0 0 0,2-1 2 0 0,1 0-1 0 0,0 0 1 0 0,1 1 0 0 0,1-1 0 0 0,5-15-1 0 0,5-17-65 0 0,-2-12-207 0 0,-12 56 201 0 0,0 2 1 0 0,0-2-1 0 0,0 1 0 0 0,0 0 1 0 0,0-1-1 0 0,0 1 1 0 0,0 0-1 0 0,0 0 1 0 0,0-1-1 0 0,-1 1 1 0 0,1 0-1 0 0,-1-1 1 0 0,1 2-1 0 0,0-2 1 0 0,-2 0-1 0 0,0 0-488 0 0,1 0 0 0 0,-1 1 0 0 0,1 0-1 0 0,0 0 1 0 0,-1 0 0 0 0,0 0 0 0 0,-3-2 0 0 0,2 2-287 0 0,-14-11-5633 0 0,4 1-274 0 0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3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45 5 240 0 0,'-23'-5'6337'0'0,"23"6"-6240"0"0,0 6 442 0 0,-1-4-10 0 0,0 1-172 0 0,1-1-1 0 0,-2 1 1 0 0,2 0-1 0 0,-2-1 1 0 0,-3 6-1 0 0,3-5-189 0 0,1-1-1 0 0,-1 1 1 0 0,1 0-1 0 0,-1 0 0 0 0,2 0 1 0 0,-2 4-1 0 0,2-4-58 0 0,-1 0 1 0 0,1 1-1 0 0,1-1 0 0 0,-1 4 0 0 0,1-4-58 0 0,0-1-1 0 0,-1 0 0 0 0,2 0 1 0 0,-2 1-1 0 0,2-2 0 0 0,1 5 1 0 0,-1-4-28 0 0,-1-1 0 0 0,2 1-1 0 0,-1-1 1 0 0,0 1 0 0 0,0-1 0 0 0,0 0 0 0 0,1 0 0 0 0,0 0 0 0 0,-1 0 0 0 0,1-1 0 0 0,0 1 0 0 0,-1-1 0 0 0,1 0 0 0 0,1 1 0 0 0,3 0 0 0 0,1 0 14 0 0,-1 0 1 0 0,1-2 0 0 0,0 2 0 0 0,0-2 0 0 0,8 0 0 0 0,-6-1 29 0 0,0-1 0 0 0,-1 1 0 0 0,1-2 0 0 0,16-6 0 0 0,-9 4 9 0 0,25-9 85 0 0,-40 14-152 0 0,0 0 1 0 0,0-1-1 0 0,-1 1 0 0 0,1 0 0 0 0,0 0 1 0 0,-1 0-1 0 0,1 1 0 0 0,0-1 0 0 0,0 0 1 0 0,0 0-1 0 0,-1 1 0 0 0,1 0 0 0 0,-1-1 1 0 0,1 1-1 0 0,0 0 0 0 0,-1-1 0 0 0,1 1 1 0 0,-1 0-1 0 0,1 0 0 0 0,-1 0 1 0 0,0 1-1 0 0,0-1 0 0 0,1 0 0 0 0,-1 0 1 0 0,0 1-1 0 0,1 1 0 0 0,3 4-8 0 0,-1 0 0 0 0,1 0 0 0 0,-2 2 0 0 0,5 7 0 0 0,8 28-75 0 0,4 10 202 0 0,-19-51-194 0 0,0-1 3 0 0,-1-2 1 0 0,0 1-1 0 0,1 0 0 0 0,-1 0 1 0 0,0-1-1 0 0,1 1 1 0 0,-1 0-1 0 0,1-1 1 0 0,-1 1-1 0 0,1 0 0 0 0,0-1 1 0 0,-1 1-1 0 0,0 0 1 0 0,1-1-1 0 0,0 1 1 0 0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4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273 38 4705 0 0,'-14'3'5411'0'0,"14"-3"-5249"0"0,-2 0 0 0 0,1 0 0 0 0,0 1 0 0 0,0-1 0 0 0,0 0 0 0 0,-1 1 0 0 0,2-1 0 0 0,-2 0 0 0 0,1 0 0 0 0,0 0 0 0 0,0-1-1 0 0,0 1 1 0 0,-1 0 0 0 0,2-1 0 0 0,-2 1 0 0 0,1 0 0 0 0,0 0 0 0 0,0-1 0 0 0,0 0 0 0 0,-1 0 0 0 0,-15-12 50 0 0,13 11-140 0 0,1-2-1 0 0,-1 2 1 0 0,0-1-1 0 0,0 1 1 0 0,0-1-1 0 0,0 1 1 0 0,-7-2-1 0 0,10 3 10 0 0,-1 1-1 0 0,1 0 0 0 0,0-1 0 0 0,-1 1 0 0 0,1 0 0 0 0,-1 0 0 0 0,1 0 1 0 0,-1 0-1 0 0,1 0 0 0 0,-1 0 0 0 0,0 1 0 0 0,1-1 0 0 0,0 0 0 0 0,-1 0 1 0 0,1 1-1 0 0,0 0 0 0 0,-1-1 0 0 0,0 2 0 0 0,0-1 42 0 0,0 0-1 0 0,0 1 0 0 0,1-1 1 0 0,0 1-1 0 0,-1-1 0 0 0,0 2 1 0 0,1-2-1 0 0,0 1 0 0 0,0 0 1 0 0,-1 0-1 0 0,2-1 0 0 0,-3 6 1 0 0,1 1 170 0 0,-1 0 0 0 0,0 10 0 0 0,1-7-183 0 0,0 1 0 0 0,1-1 0 0 0,1 1 0 0 0,0 0-1 0 0,0-1 1 0 0,1 1 0 0 0,0-1 0 0 0,1 1 0 0 0,1-1 0 0 0,4 11 0 0 0,-2-7-16 0 0,0-4 3 0 0,-1 0 0 0 0,3 18 0 0 0,-6-25-56 0 0,0-2 0 0 0,-1 2 1 0 0,0-2-1 0 0,0 2 1 0 0,0-1-1 0 0,0 0 0 0 0,0 0 1 0 0,-1 0-1 0 0,1 0 1 0 0,-1 0-1 0 0,0 0 0 0 0,0 0 1 0 0,0 0-1 0 0,-2 5 1 0 0,2-7-18 0 0,0 0 0 0 0,0 1 0 0 0,0-1 1 0 0,-1 0-1 0 0,2 0 0 0 0,-2 1 0 0 0,1-1 1 0 0,-1 0-1 0 0,1-1 0 0 0,0 2 0 0 0,-1-2 1 0 0,1 1-1 0 0,-1 0 0 0 0,1-1 0 0 0,-1 1 1 0 0,1 0-1 0 0,-3-1 0 0 0,1 1-46 0 0,1-1 0 0 0,0 0-1 0 0,0 0 1 0 0,0 0 0 0 0,0 0 0 0 0,-1 0 0 0 0,1-1-1 0 0,0 1 1 0 0,0 0 0 0 0,0-1 0 0 0,0 0 0 0 0,0 0 0 0 0,0 0-1 0 0,-3-1 1 0 0,-1-2-603 0 0,0-1-1 0 0,0 1 1 0 0,0-1 0 0 0,-6-7-1 0 0,3 2-2685 0 0,-11-17-1 0 0,12 15-2071 0 0,-6-13 0 0 0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8T06:58:23.44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87 225 4937 0 0,'-41'23'4664'0'0,"22"-15"-2173"0"0,18-8-2289 0 0,0 0-1 0 0,0 0 1 0 0,0 0-1 0 0,0 1 1 0 0,0-1 0 0 0,0 0-1 0 0,0 0 1 0 0,0 0-1 0 0,-1 0 1 0 0,0-1-1 0 0,1 1-108 0 0,1 0-1 0 0,-1 0 1 0 0,0 0-1 0 0,1-1 1 0 0,0 1-1 0 0,-1-1 1 0 0,0 1 0 0 0,1 0-1 0 0,0 0 1 0 0,-1-1-1 0 0,0 0 1 0 0,1 1-1 0 0,0 0 1 0 0,0-1-1 0 0,-1 0 1 0 0,0 0-1 0 0,1-1-11 0 0,-2 1-1 0 0,2-1 0 0 0,0 0 0 0 0,-1 0 0 0 0,0 0 0 0 0,1-3 0 0 0,0-1-5 0 0,-1 0-1 0 0,1 0 1 0 0,1 0-1 0 0,-1 0 1 0 0,1 1-1 0 0,0-1 1 0 0,4-10-1 0 0,-2 7-37 0 0,0 2 0 0 0,1 0 0 0 0,-1-1 0 0 0,10-12 0 0 0,-11 16-56 0 0,2 0 0 0 0,-1 1 0 0 0,1-1 0 0 0,-1 0 0 0 0,0 1 0 0 0,1 0 0 0 0,5-4 0 0 0,-7 7 17 0 0,-1-2 0 0 0,1 2 0 0 0,-1-1 1 0 0,1 0-1 0 0,-1 1 0 0 0,2 0 0 0 0,-2-1 0 0 0,1 0 0 0 0,-1 1 1 0 0,1 0-1 0 0,0 0 0 0 0,0 0 0 0 0,0 0 0 0 0,-1 0 0 0 0,1 0 1 0 0,0 0-1 0 0,-1 1 0 0 0,1-1 0 0 0,0 1 0 0 0,0-1 0 0 0,-1 1 1 0 0,3 0-1 0 0,-1 1 24 0 0,0 0 1 0 0,0 0 0 0 0,0 0-1 0 0,-1 0 1 0 0,0 1 0 0 0,4 2-1 0 0,8 12 68 0 0,-7-8 118 0 0,1 0 0 0 0,14 12 0 0 0,-19-19-139 0 0,1 1 1 0 0,-1-1-1 0 0,0 0 0 0 0,1 0 0 0 0,0 0 1 0 0,-1 0-1 0 0,1-1 0 0 0,0 0 0 0 0,0 0 1 0 0,0 0-1 0 0,7 1 0 0 0,-6-2-37 0 0,0 0 0 0 0,-1 0-1 0 0,2-1 1 0 0,-2 0 0 0 0,1 1-1 0 0,1-2 1 0 0,-2 1 0 0 0,1 0 0 0 0,0-1-1 0 0,-1 0 1 0 0,0 0 0 0 0,9-6-1 0 0,-5 3-124 0 0,0-1 0 0 0,-1 0 0 0 0,1 0 0 0 0,-2-2 0 0 0,11-11 0 0 0,-10 11-802 0 0,-1 0 1 0 0,-1-1 0 0 0,1 1-1 0 0,-1-1 1 0 0,-1-1 0 0 0,6-14 0 0 0,-7 11-5266 0 0,2-13 1 0 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16T08:15:04.793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241 1334 24575,'0'-6'0,"0"1"0,1-1 0,0 1 0,1 0 0,2-9 0,1-3 0,26-81 0,54-116 0,61-87 0,-141 291 0,158-283 0,-162 293 0,12-17 0,-8 15 0,-4 12 0,-5 17 0,-2 0 0,-13 39 0,8-32 0,-139 413-356,28-91-115,19 5 232,96-319 239,88-238 575,-6 13-84,69-126-491,-110 245 0,3 1 0,76-96 0,-111 156 0,37-41 0,-36 41 0,1 0 0,0 0 0,-1 0 0,1 0 0,0 1 0,0-1 0,0 1 0,1 0 0,4-2 0,-8 4 0,0 0 0,1-1 0,-1 1 0,0 0 0,0 0 0,0 0 0,1 0 0,-1 0 0,0 0 0,0 0 0,1 0 0,-1 1 0,0-1 0,0 0 0,0 1 0,1-1 0,-1 1 0,0-1 0,0 1 0,0 0 0,0-1 0,0 1 0,0 0 0,0 0 0,0 0 0,0 0 0,-1 0 0,1-1 0,1 3 0,0 2 0,1-1 0,-1 1 0,0 0 0,-1 0 0,1 0 0,1 8 0,0 18 0,-1-1 0,-1 1 0,-1-1 0,-2 1 0,-7 37 0,-6 21 0,-3-1 0,-4-1 0,-4-1 0,-72 161 0,83-218 0,-20 32 0,29-52 0,-1 0 0,1-1 0,-1 0 0,-1 0 0,1 0 0,-1-1 0,-10 6 0,15-11 0,-1 1 0,1-1 0,-1-1 0,1 1 0,-1 0 0,0-1 0,1 0 0,-1 0 0,0 0 0,0 0 0,0-1 0,0 0 0,0 1 0,0-1 0,0-1 0,0 1 0,0-1 0,0 1 0,0-1 0,0 0 0,1 0 0,-1-1 0,0 1 0,1-1 0,-1 0 0,-3-2 0,-2-3 0,1 1 0,0-1 0,0-1 0,1 1 0,0-1 0,0-1 0,1 1 0,-10-18 0,2-1 0,1-1 0,1 0 0,1-1 0,-11-52 0,10 20 0,-6-85 0,13 76 0,4-1 0,12-108 0,-6 138 0,2-1 0,2 1 0,2 1 0,1 0 0,28-61 0,-34 89 0,0 0 0,0 1 0,1 0 0,0 0 0,1 1 0,0 0 0,12-12 0,-18 21 0,0 0 0,-1-1 0,1 1 0,0 0 0,0 0 0,-1 0 0,1 0 0,0 0 0,0 1 0,0-1 0,4 0 0,-5 1 0,0 0 0,0 0 0,1 0 0,-1 0 0,0 0 0,0 0 0,0 1 0,0-1 0,0 0 0,1 1 0,-1-1 0,0 1 0,0-1 0,0 1 0,0 0 0,1 0 0,0 2 0,1 0 0,-1 0 0,0 0 0,0 0 0,0 0 0,0 0 0,0 0 0,-1 1 0,1-1 0,-1 1 0,0-1 0,1 5 0,1 8 0,-1 0 0,0 1 0,-1-1 0,-1 1 0,-1-1 0,0 1 0,-1-1 0,-6 24 0,4-22 0,-1 0 0,-1-1 0,-1 0 0,0 0 0,-1-1 0,-1 0 0,-17 23 0,21-32 0,0-1 0,0 1 0,-1-1 0,0-1 0,0 1 0,0-1 0,-1 0 0,0-1 0,0 1 0,0-1 0,0-1 0,-1 1 0,1-1 0,-1-1 0,0 1 0,0-1 0,0-1 0,0 1 0,-14-1 0,11 2 0,10 4 0,14 14 0,-12-20 0,127 156 0,-24-31 0,10 28 0,-108-148 0,-9-17 0,1 3 0,-62-265 0,20 79 0,39 170 0,4 14 0,1 10 0,0 0 0,0 0 0,0 0 0,0 0 0,0 0 0,0 0 0,0 0 0,1 0 0,-1 1 0,0-1 0,0 0 0,0 0 0,0 0 0,0 0 0,0 0 0,0 0 0,0 0 0,0 0 0,0 0 0,0 0 0,0 0 0,0 0 0,0 0 0,0 0 0,1 0 0,-1 0 0,0 0 0,0 0 0,0 0 0,0 0 0,0 0 0,0 0 0,0 0 0,0 0 0,0 0 0,0 0 0,0 0 0,0 0 0,1 0 0,-1 0 0,0 0 0,0 0 0,0 0 0,0 0 0,0 0 0,0 0 0,0 0 0,0 0 0,0 0 0,0-1 0,0 1 0,0 0 0,0 0 0,0 0 0,0 0 0,0 0 0,0 0 0,0 0 0,0 0 0,0 0 0,0 0 0,0 0 0,0 0 0,0-1 0,0 1 0,0 0 0,0 0 0,0 0 0,0 0 0,19 22 0,20 28 0,-5-5 0,256 290 0,-270-316 0,-13-16 0,-6-7 0,-9-13 0,-19-27 0,-2 3 0,-40-46 0,-80-71 0,-58-34 0,252 230 0,227 164 0,180 150 0,-441-343 0,6 5 0,-1 0 0,-1 1 0,0 1 0,-1 1 0,23 35 0,-35-50 0,-1 0 0,0 0 0,0 1 0,0-1 0,0 0 0,-1 0 0,1 1 0,-1-1 0,1 0 0,-1 1 0,0-1 0,0 0 0,0 4 0,0-5 0,-1 0 0,1 0 0,0 0 0,-1 0 0,0 0 0,1-1 0,-1 1 0,0 0 0,1 0 0,-1 0 0,0-1 0,0 1 0,0 0 0,1-1 0,-1 1 0,0-1 0,0 1 0,0-1 0,0 1 0,0-1 0,0 1 0,0-1 0,0 0 0,0 0 0,0 0 0,-1 0 0,1 1 0,0-1 0,0-1 0,-2 1 0,-5 0 0,0-1 0,0 0 0,0 0 0,0-1 0,0 0 0,0 0 0,0-1 0,0 0 0,-13-7 0,1-2 0,2 0 0,-28-23 0,15 7 0,2 0 0,2-2 0,0-1 0,2-1 0,1-2 0,-27-50 0,20 23 0,3 0 0,2-2 0,-19-73 0,29 78 0,-14-96 0,27 123 0,0 0 0,2-1 0,2 1 0,7-56 0,-8 87 0,10-44 0,-9 42 0,0-1 0,-1 1 0,1 0 0,0 0 0,0 0 0,0 0 0,1 0 0,-1 0 0,1 0 0,-1 0 0,1 0 0,-1 0 0,1 1 0,2-3 0,-3 4 0,-1 0 0,1 0 0,-1 0 0,1-1 0,0 1 0,-1 0 0,1 0 0,0 0 0,-1 0 0,1 0 0,0 0 0,-1 0 0,1 0 0,-1 0 0,1 0 0,0 0 0,-1 1 0,1-1 0,0 0 0,-1 0 0,1 1 0,-1-1 0,1 0 0,-1 1 0,1-1 0,-1 1 0,1-1 0,-1 0 0,1 1 0,-1-1 0,1 1 0,0 0 0,2 4 0,0-1 0,0 1 0,-1 0 0,1 0 0,-1 0 0,0 0 0,0 0 0,-1 0 0,2 9 0,5 57 0,-6-23 0,-2 1 0,-3 0 0,-1 0 0,-13 56 0,2-42 0,-2-1 0,-43 103 0,47-134 0,-1-1 0,-2-1 0,-1-1 0,-1 0 0,-29 33 0,38-51 0,-1 0 0,0-1 0,-1 0 0,0-1 0,0 0 0,-19 10 0,21-14 0,0 0 0,0-1 0,0 0 0,0-1 0,0 1 0,-1-2 0,1 1 0,-1-2 0,1 1 0,-14-2 0,11 0 0,0-1 0,1 0 0,-1-1 0,1 0 0,0-1 0,-1 0 0,2-1 0,-1 0 0,1-1 0,-1 0 0,2-1 0,-1 0 0,1 0 0,0-1 0,0 0 0,-8-11 0,6 5 0,1 0 0,0 0 0,1-1 0,1 0 0,0 0 0,1-1 0,0 0 0,2 0 0,0-1 0,-4-27 0,5 14 0,2 0 0,2 0 0,0 0 0,2-1 0,2 1 0,0 1 0,2-1 0,1 1 0,2 0 0,18-44 0,-9 34 0,2 0 0,1 1 0,1 1 0,3 2 0,1 0 0,54-56 0,-52 64 0,1 2 0,0 1 0,2 2 0,1 1 0,0 1 0,69-30 0,-78 41 0,1 0 0,0 2 0,0 1 0,0 0 0,1 2 0,-1 1 0,1 1 0,0 1 0,0 1 0,0 1 0,38 7 0,-47-4 0,-1 0 0,-1 1 0,1 0 0,-1 1 0,0 1 0,0 1 0,0-1 0,-1 2 0,-1 0 0,1 1 0,-2 0 0,1 0 0,-1 2 0,-1-1 0,0 1 0,-1 1 0,0 0 0,0 0 0,-2 0 0,0 1 0,0 0 0,-1 1 0,-1 0 0,-1 0 0,0 0 0,2 18 0,-3-12 0,-1 0 0,-1 0 0,-1 1 0,-1-1 0,0 0 0,-2 1 0,-1-1 0,0 0 0,-2-1 0,0 1 0,-1-1 0,-1-1 0,-1 1 0,-1-1 0,-1-1 0,0 0 0,-1 0 0,-1-1 0,-1-1 0,0 0 0,-1-1 0,-1 0 0,0-1 0,-1-1 0,0-1 0,-1 0 0,-26 11 0,19-12 0,-1-1 0,0-2 0,-1 0 0,0-2 0,0-1 0,-1-2 0,-52 2 0,50-6 0,1-1 0,0-1 0,0-1 0,0-2 0,0-1 0,1-1 0,-34-15 0,52 19 0,1 0 0,0-1 0,1 0 0,-1-1 0,1 1 0,0-2 0,1 1 0,-14-15 0,19 18 0,0 0 0,0 0 0,0 0 0,0 0 0,0 0 0,1-1 0,-1 1 0,1-1 0,0 1 0,0-1 0,0 1 0,0-1 0,1 0 0,0 1 0,-1-1 0,1 0 0,1 0 0,-1 1 0,0-1 0,1 0 0,0 1 0,0-1 0,0 1 0,0-1 0,1 1 0,2-5 0,0 1 0,0 1 0,1 0 0,0 0 0,0 1 0,0-1 0,1 1 0,0 1 0,0-1 0,0 1 0,1 0 0,-1 0 0,1 1 0,0-1 0,0 2 0,0-1 0,8-1 0,1 0 0,0 0 0,0 1 0,0 1 0,1 1 0,-1 0 0,25 3 0,-29-1 0,-1 1 0,1 1 0,-1 0 0,0 0 0,0 1 0,0 0 0,0 1 0,0 0 0,-1 1 0,0 0 0,-1 0 0,18 16 0,-17-12 0,0 1 0,0 0 0,-1 1 0,0 0 0,-1 0 0,-1 1 0,0 0 0,0 0 0,8 26 0,-9-19 0,-1 1 0,-1-1 0,-1 1 0,0 0 0,-1 0 0,-3 40 0,0-46 0,-1 0 0,-1 0 0,0 0 0,-1 0 0,0-1 0,-1 1 0,-1-1 0,0 0 0,-1-1 0,-11 17 0,13-23 0,0-1 0,0-1 0,0 1 0,0-1 0,-1 0 0,0 0 0,0 0 0,0-1 0,-10 5 0,12-7 0,0 0 0,0-1 0,1 0 0,-1 1 0,0-2 0,0 1 0,0 0 0,0-1 0,0 0 0,0 1 0,0-2 0,0 1 0,0 0 0,0-1 0,0 0 0,0 0 0,0 0 0,-7-3 0,6 1 0,0 0 0,0 0 0,1-1 0,-1 1 0,1-1 0,0 0 0,0 0 0,0 0 0,1-1 0,-1 1 0,1-1 0,0 0 0,1 0 0,-1 0 0,1 0 0,0 0 0,-2-7 0,1-1 0,0 0 0,1-1 0,0 1 0,1-1 0,0 0 0,2-15 0,2 2 0,1 1 0,1 0 0,1-1 0,2 2 0,0-1 0,2 1 0,0 1 0,19-30 0,-11 23 0,1 2 0,2 0 0,1 1 0,1 2 0,47-44 0,-58 60 0,0 0 0,0 1 0,1 1 0,0-1 0,0 2 0,22-9 0,-33 15 0,1 0 0,-1 1 0,1-1 0,-1 1 0,1-1 0,-1 1 0,1 0 0,4 0 0,-6 0 0,-1 0 0,1 1 0,0-1 0,0 0 0,0 0 0,0 1 0,-1-1 0,1 0 0,0 1 0,0-1 0,-1 1 0,1-1 0,0 1 0,-1-1 0,1 1 0,-1 0 0,1-1 0,0 1 0,0 1 0,-1 0 0,1 0 0,0 1 0,-1-1 0,0 1 0,1-1 0,-1 1 0,0-1 0,0 1 0,-1-1 0,1 1 0,0-1 0,-1 0 0,1 1 0,-1-1 0,0 1 0,0-1 0,-2 4 0,-6 14 0,-2 0 0,0 0 0,-17 22 0,-48 52 0,41-52 0,-13 17 0,-145 183 0,143-172 0,-65 119 0,101-164 0,2 0 0,1 1 0,1 0 0,-9 42 0,17-61 0,1 0 0,0 0 0,1-1 0,-1 1 0,2 0 0,-1 0 0,1 0 0,2 10 0,-3-14 0,1-1 0,0 0 0,0 0 0,0 0 0,0 0 0,0 0 0,0 0 0,1 0 0,-1 0 0,1-1 0,-1 1 0,1-1 0,-1 1 0,1-1 0,0 1 0,0-1 0,0 0 0,0 0 0,0 0 0,0 0 0,0 0 0,0 0 0,0-1 0,1 1 0,-1-1 0,0 1 0,0-1 0,5 0 0,1 0 0,0 0 0,-1-1 0,1 0 0,0-1 0,0 0 0,-1 0 0,14-6 0,2-2 0,30-19 0,-3-4-1,0-2-1,-2-3 0,54-54 1,-28 16-300,65-89 1,-82 91 234,54-94 0,-91 133 68,-1-1-1,-2-1 1,-1 0 0,-3-1 0,12-48-1,-23 76-1,0 1 0,-1-2 0,0 1 0,0 0 0,-1 0 0,-1 0 0,1 0 0,-5-18 0,4 24 0,-1-1 0,1 1 0,-1 0 0,0 0 0,0 0 0,0 0 0,-1 0 0,1 1 0,-1-1 0,0 1 0,0 0 0,0 0 0,-1 0 0,1 0 0,-1 0 0,1 1 0,-1-1 0,0 1 0,0 0 0,0 0 0,-7-2 0,2 2 0,-1 0 0,1 0 0,0 1 0,-1 0 0,1 0 0,0 1 0,-18 2 0,5 1 0,1 2 0,-30 9 0,15-2-6,1 2 1,0 2-1,1 1 0,1 1 0,1 2 1,-44 35-1,51-34 87,0 2 0,1 0 0,2 1 0,0 2 0,2 0 0,0 1 0,-25 49 0,37-60-67,1 0 1,1 0 0,0 0-1,2 1 1,-1 0 0,2 0-1,0 0 1,0 33 0,3-39-16,1 0 0,0 1 1,1-1-1,0 0 0,1 0 1,0 0-1,1 0 0,0 0 0,1-1 1,0 0-1,0 0 0,1 0 1,0-1-1,11 13 0,-8-12 1,1-1 0,0 0 0,0-1 0,1 0 0,0 0 0,1-1 0,-1-1 0,1 0 0,1 0 0,-1-1 0,1-1 0,0 0 0,0-1 0,0 0 0,0-1 0,0 0 0,1-2 0,-1 1 0,0-1 0,1-1 0,-1-1 0,0 0 0,1 0 0,-1-1 0,-1-1 0,19-7 0,-13 2 0,0 0 0,-1-2 0,0 0 0,-1 0 0,0-2 0,-1 0 0,0-1 0,21-26 0,-8 4 0,-2 0 0,39-74 0,-37 53 0,-2-1 0,26-85 0,-40 102 0,-2 0 0,-2-1 0,-2 0 0,2-65 0,-8 95 0,0 1 0,-1-1 0,0 0 0,-1 0 0,0 1 0,-5-14 0,7 23 0,-1-1 0,0 1 0,0-1 0,-1 1 0,1-1 0,0 1 0,-1 0 0,0 0 0,1 0 0,-1 0 0,0 0 0,0 0 0,0 0 0,0 1 0,-1-1 0,1 1 0,0-1 0,-1 1 0,1 0 0,0 0 0,-1 0 0,0 0 0,1 0 0,-1 1 0,0-1 0,1 1 0,-1 0 0,0-1 0,1 1 0,-1 1 0,-4-1 0,-1 2 0,0 0 0,0 0 0,0 0 0,0 1 0,0 0 0,1 1 0,0 0 0,0 0 0,-8 6 0,-4 4 0,0 2 0,-19 20 0,-5 12-87,2 2 0,1 1-1,4 2 1,-46 87 0,23-20-132,-51 147 1,38-56 218,51-157 0,13-43 0,7-11 0,1 0 0,0 0 0,-1 0 0,1 0 0,0 0 0,0 0 0,-1 1 0,1-1 0,0 0 0,-1 0 0,1 0 0,0 0 0,-1 0 0,1-1 0,0 1 0,0 0 0,-1 0 0,1 0 0,0 0 0,0 0 0,-1 0 0,1 0 0,0-1 0,-1 1 0,1 0 0,0 0 0,0 0 0,0 0 0,-1-1 0,1 1 0,0 0 0,-3-6 0,0 1 0,0-1 0,0 1 0,1-1 0,0 0 0,-2-11 0,-40-206-5,18-8 28,8-16 58,17 168-77,9-86 1,-5 138-5,10-44 0,-10 62 0,-1 0 0,2 1 0,-1-1 0,1 1 0,0 0 0,1 0 0,0 0 0,6-8 0,-8 13 0,0 0 0,0 0 0,0 0 0,1 0 0,0 0 0,-1 0 0,1 1 0,0 0 0,0 0 0,0 0 0,0 0 0,1 1 0,-1-1 0,0 1 0,1 0 0,-1 0 0,1 1 0,-1 0 0,1-1 0,-1 1 0,1 1 0,-1-1 0,6 2 0,1 0 0,1 2 0,-1-1 0,-1 2 0,1-1 0,0 1 0,-1 1 0,0 0 0,9 7 0,4 5-1,-1 2 0,-1-1 0,0 2 0,-2 1 0,-1 1 0,0 0 0,-2 1 0,-1 1 0,0 0 0,-2 1 0,16 48 1,-18-43 13,-1 2 1,-2-1 0,-2 1 0,-1 0 0,-1 0 0,-2 1 0,-1-1 0,-2 1-1,-9 65 1,5-77 75,0 0 0,-2 0 0,0 0 0,-2-1 1,0-1-1,-21 34 0,22-41-88,-1-1 0,0 0 1,-1 0-1,0-1 0,-1-1 1,0 1-1,-1-2 0,0 0 1,0 0-1,-25 12 0,30-17-1,0-1 0,0-1 0,0 1 0,-1-1 0,1-1 0,0 1 0,-1-1 0,1-1 0,-1 1 0,-10-2 0,13 1 0,0-1 0,0 0 0,0 0 0,0-1 0,0 1 0,1-1 0,-1 0 0,1-1 0,-1 1 0,1-1 0,0 0 0,0 0 0,0 0 0,0 0 0,0-1 0,-3-4 0,0-1 0,1-1 0,0 1 0,1-1 0,0 0 0,0-1 0,1 1 0,1-1 0,-1 1 0,2-1 0,0 0 0,0 0 0,1 0 0,0-1 0,1-11 0,1 1 0,1 1 0,1-1 0,0 0 0,2 1 0,0 0 0,12-28 0,-8 27 0,1 1 0,1 0 0,1 0 0,1 1 0,1 1 0,0 0 0,1 1 0,1 1 0,1 0 0,1 1 0,0 1 0,1 0 0,0 2 0,25-13 0,-35 21 0,0 1 0,0 0 0,0 1 0,1 0 0,18-3 0,-26 6 0,0-1 0,0 1 0,0 0 0,0 0 0,0 0 0,1 0 0,-1 0 0,0 1 0,0-1 0,0 1 0,0-1 0,0 1 0,0 0 0,0-1 0,0 1 0,0 0 0,0 1 0,-1-1 0,1 0 0,0 0 0,-1 1 0,1-1 0,0 1 0,-1-1 0,0 1 0,1 0 0,-1-1 0,0 1 0,0 0 0,0 0 0,0 0 0,1 4 0,-1 1 0,0-1 0,0 1 0,0-1 0,-1 1 0,0-1 0,0 1 0,0 0 0,-1-1 0,-3 13 0,-2 3 0,-16 37 0,4-20 0,-1-2 0,-1-1 0,-3 0 0,0-2 0,-2 0 0,-50 50 0,50-59 0,-1-2 0,-1 0 0,0-2 0,-2-2 0,0 0 0,-2-2 0,0-1 0,-50 18 0,61-27 0,-1-1 0,0-2 0,0 0 0,0-1 0,0-1 0,0-1 0,0-1 0,-41-5 0,50 3 0,0 0 0,0-1 0,0-1 0,0 0 0,1 0 0,-1-1 0,1-1 0,0 0 0,1 0 0,0-1 0,0 0 0,0-1 0,1 0 0,0-1 0,0 0 0,-10-14 0,13 14 0,0 0 0,1-1 0,0 0 0,0 0 0,1 0 0,1 0 0,0 0 0,0-1 0,1 0 0,0 1 0,1-1 0,0 0 0,1 0 0,0 0 0,1 0 0,0 0 0,1 1 0,5-21 0,0 11 0,0-1 0,2 1 0,0 1 0,1 0 0,1 0 0,1 1 0,0 0 0,25-26 0,-7 13 0,1 1 0,2 2 0,1 1 0,1 2 0,39-22 0,-27 22 0,0 2 0,2 1 0,89-25 0,-106 38 0,0 2 0,1 1 0,0 1 0,0 2 0,57 2 0,-75 2 0,-1 1 0,0 0 0,0 2 0,0-1 0,0 2 0,23 10 0,-28-11 0,-1 1 0,0 0 0,0 1 0,0 0 0,0 0 0,-1 0 0,0 1 0,-1 0 0,0 1 0,0-1 0,5 10 0,-4-6 0,-1 1 0,-1 0 0,0 0 0,-1 0 0,0 0 0,-1 1 0,0 0 0,-1-1 0,1 22 0,-3-18 0,-1 0 0,0 0 0,-1 0 0,0 0 0,-2 0 0,0 0 0,-8 22 0,6-24 0,0-1 0,-1 0 0,0 0 0,-1 0 0,-1-1 0,0 0 0,0-1 0,-14 13 0,14-16 0,0 0 0,0-1 0,-1-1 0,1 0 0,-1 0 0,-1-1 0,1 0 0,-1 0 0,0-1 0,0-1 0,-13 3 0,5-4 1,0 0 0,0-2 0,0 0 0,0-1-1,0-1 1,0 0 0,0-2 0,0 0 0,1-1 0,-25-10-1,-4-5-44,1-2-1,-73-47 0,25 5-112,2-4 0,4-4 0,-133-140 1,201 195 156,18 18 0,3 5 0,23 41 0,-21-41 0,127 217-74,185 241 1,-263-397 73,100 103 0,-139-157 0,1-1 0,1 0 0,0-1 0,0 0 0,27 13 0,-35-21 0,0-1 0,-1 1 0,1-1 0,0 0 0,1-1 0,-1 0 0,0 0 0,0 0 0,1-1 0,-1 0 0,0 0 0,0-1 0,1 0 0,-1 0 0,0-1 0,12-4 0,-8 1-4,1-1 1,-1 0-1,0 0 0,-1-1 0,0-1 1,0 0-1,0 0 0,-1-1 0,15-18 1,-8 5 49,-1 0 1,0-1 0,18-42 0,-21 38-10,-1 0 1,-1-1-1,-1 0 1,-2-1-1,-1 0 1,-1 0-1,-2-1 1,0 1-1,-3-1 1,0 1-1,-2-1 1,-1 1-1,-1-1 0,-1 1 1,-2 0-1,-1 1 1,-1 0-1,-2 0 1,-25-47-1,21 49-37,-1 1 0,-1 0 0,-2 1 0,0 1 0,-2 1 0,0 1 0,-45-34 0,50 44 0,-1 0 0,0 1 0,0 1 0,-1 1 0,-27-9 0,31 13 0,-1 0 0,1 1 0,-1 1 0,0 1 0,1 0 0,-1 0 0,-28 4 0,32-1 0,0 0 0,0 0 0,0 2 0,0-1 0,1 1 0,-1 1 0,1 0 0,0 0 0,1 1 0,-1 0 0,1 1 0,0 0 0,1 0 0,0 1 0,0 0 0,-8 11 0,7-6 0,0 0 0,1 0 0,1 1 0,0 0 0,1 0 0,0 1 0,2 0 0,-1 0 0,2 0 0,0 0 0,-1 20 0,3-7 0,1-1 0,1 1 0,2-1 0,0 1 0,2-1 0,1 0 0,1 0 0,2-1 0,12 27 0,-11-30 0,1 0 0,1-1 0,1-1 0,1 0 0,1-1 0,1 0 0,1-1 0,0-1 0,1-1 0,24 18 0,-34-29 0,1-1 0,0 1 0,0-1 0,0-1 0,0 0 0,1 0 0,-1-1 0,1 0 0,0-1 0,0 0 0,13 1 0,-15-3 0,1 0 0,-1-1 0,1 0 0,-1 0 0,1-1 0,-1 0 0,0 0 0,0-1 0,0 0 0,0-1 0,0 0 0,-1 0 0,13-9 0,-2-2 0,-1 0 0,0-1 0,-1 0 0,-1-1 0,-1-1 0,18-29 0,-5 3 0,36-86 0,-1-38 0,-54 139 0,-2 0 0,0 0 0,2-57 0,-8 75 0,0 1 0,-1-1 0,0 1 0,0 0 0,-1-1 0,-1 1 0,0 0 0,-5-13 0,6 18 0,-1 0 0,0 0 0,0 0 0,0 0 0,-1 1 0,0-1 0,0 1 0,0 0 0,0 0 0,-1 0 0,1 1 0,-1-1 0,0 1 0,0 0 0,-1 1 0,-5-3 0,2 1 0,-1 1 0,1 1 0,-1 0 0,0 0 0,0 1 0,0 0 0,0 1 0,-15 1 0,10 0 0,0 2 0,0 0 0,0 0 0,1 2 0,-17 6 0,7 0 0,1 1 0,1 1 0,0 1 0,1 1 0,0 1 0,-27 26 0,26-18 0,0 1 0,1 1 0,2 1 0,1 1 0,1 0 0,1 1 0,2 1 0,1 1 0,1 0 0,2 0 0,-8 39 0,12-41 0,2 1 0,1-1 0,1 1 0,1 0 0,5 40 0,-1-47 0,1 0 0,1 0 0,1-1 0,1 1 0,1-2 0,1 1 0,15 26 0,-16-36 0,0 1 0,0-1 0,1 0 0,1-1 0,0 0 0,1-1 0,0 0 0,13 10 0,-16-14 0,1-1 0,-1 0 0,1-1 0,0 0 0,0 0 0,0-1 0,1 0 0,-1-1 0,1 0 0,0 0 0,0-1 0,-1 0 0,12-1 0,-10-1 0,0 0 0,0-1 0,1 0 0,-1-1 0,-1 0 0,1 0 0,0-2 0,-1 1 0,11-7 0,-7 2 0,0 0 0,-1-1 0,0-1 0,-1 0 0,19-21 0,-11 6 0,-1 0 0,-2-1 0,0-1 0,-2-1 0,23-58 0,-21 38-94,-2-1 0,-2 0-1,11-100 1,-21 114 65,-1-1-1,-2 1 0,-2-1 1,-1 1-1,-2 0 1,-13-51-1,14 73 30,-1-1 0,0 1 0,-1 0 0,0 1 0,-2-1 0,1 1 0,-2 1 0,1 0 0,-2 0 0,-10-11 0,12 16 0,0 0 0,0 0 0,-1 1 0,0 0 0,0 1 0,0 0 0,-1 1 0,0-1 0,0 2 0,0-1 0,0 2 0,0-1 0,-1 1 0,-19-1 0,17 3 16,-1 1-1,0 0 1,1 1 0,-1 0-1,1 1 1,-1 0 0,1 2 0,0-1-1,1 1 1,-1 1 0,1 0-1,0 1 1,0 1 0,-14 11-1,4 0 44,0 1-1,2 1 0,0 0 0,1 2 0,-28 44 0,16-15-58,2 2 0,3 1 0,2 0 0,-23 82 0,-36 242 0,75-341 0,8-38 0,0 0 0,0 0 0,0 0 0,0 0 0,0 0 0,0 1 0,0-1 0,0 0 0,0 0 0,0 0 0,0 0 0,0 0 0,0 0 0,0 0 0,-1 0 0,1 1 0,0-1 0,0 0 0,0 0 0,0 0 0,0 0 0,0 0 0,0 0 0,0 0 0,0 0 0,0 0 0,0 0 0,-1 0 0,1 0 0,0 1 0,0-1 0,0 0 0,0 0 0,0 0 0,0 0 0,0 0 0,0 0 0,-1 0 0,1 0 0,0 0 0,0 0 0,0 0 0,0 0 0,0 0 0,0 0 0,0 0 0,-1 0 0,1-1 0,-3-8 0,-2-20 0,2 0 0,0-52 0,14-64 0,-7 103 0,3 1 0,1 0 0,3 1 0,1 0 0,1 1 0,25-48 0,-25 61 0,2 1 0,0 0 0,2 1 0,1 1 0,1 0 0,1 2 0,0 0 0,2 1 0,43-30 0,-35 31 0,1 1 0,0 2 0,2 0 0,42-12 0,-50 19 0,1 2 0,0 1 0,1 2 0,0 0 0,-1 2 0,36 1 0,-53 1 0,0 1 0,0 0 0,0 0 0,0 1 0,-1 1 0,1-1 0,0 1 0,-1 1 0,0 0 0,11 6 0,-12-5 0,0 0 0,-1 1 0,0-1 0,-1 1 0,1 0 0,-1 0 0,0 1 0,-1 0 0,1 0 0,-1 0 0,6 15 0,-3-3 0,-1 1 0,-1 0 0,0 0 0,-2 1 0,0 0 0,-1-1 0,-2 28 0,-2-4 0,-2 1 0,-15 60 0,7-52-83,-2-1-1,-3-1 1,-1 0-1,-3-2 1,-3 0 0,-1-1-1,-42 59 1,52-87 83,0-1 0,-2 0 0,0-1 0,-1 0 0,-1-2 0,-22 16 0,30-25 0,0 0 0,-1-1 0,1 0 0,-1-1 0,0-1 0,0 0 0,-1 0 0,1-1 0,-1 0 0,0-2 0,0 1 0,1-1 0,-19-2 0,14-1 0,0-1 0,0 0 0,0-2 0,0 0 0,0-1 0,1 0 0,0-2 0,1 0 0,-1 0 0,2-2 0,-1 0 0,1 0 0,-16-17 0,9 7 0,1-1 0,1-1 0,1-1 0,1-1 0,1 0 0,1-1 0,-14-33 0,19 35 0,1 1 0,2-2 0,0 1 0,1-1 0,2 0 0,0 0 0,2 0 0,0-39 0,4 43 0,0 0 0,1 0 0,0 1 0,2-1 0,0 1 0,2 0 0,0 0 0,1 1 0,0 0 0,22-32 0,-14 28 0,2 1 0,0 1 0,2 0 0,0 2 0,1 0 0,1 1 0,0 1 0,1 1 0,1 2 0,0 0 0,1 1 0,38-12 0,-33 14 0,1 1 0,0 2 0,1 1 0,0 1 0,0 2 0,0 1 0,0 2 0,0 1 0,0 1 0,43 9 0,-53-5-5,0 0-1,-1 1 1,0 1 0,0 1 0,-1 1 0,0 1 0,-1 1 0,25 19 0,-33-22 42,-1-1 1,0 2 0,-1-1-1,0 1 1,0 1 0,-1 0-1,0 0 1,-1 0 0,-1 1-1,0 0 1,0 0-1,-1 1 1,-1-1 0,0 1-1,3 16 1,-7-24-24,1 0 1,-1 0-1,0 0 0,0 0 0,0 0 1,0 0-1,-3 8 0,3-11-14,-1-1 0,1 1 0,-1 0 0,0-1 0,0 1 0,1 0-1,-1-1 1,0 1 0,-1-1 0,1 0 0,0 1 0,0-1 0,0 0 0,-1 0-1,1 0 1,-1 1 0,1-1 0,-1-1 0,1 1 0,-1 0 0,0 0 0,1-1-1,-1 1 1,-2 0 0,-1-1 0,0 1 0,-1-1 0,1 0 0,0 0 0,0-1 0,0 0 0,-1 0 0,1 0 0,0 0 0,0-1 0,0 0 0,1 0 0,-6-3 0,-12-7 0,-30-21 0,-37-35 0,-119-118 0,-30-25 0,219 196 0,0 1 0,-1 0 0,-1 2 0,-41-19 0,55 29 0,0-1 0,0 1 0,-1 1 0,1-1 0,0 2 0,-1-1 0,1 0 0,-12 2 0,14 0 0,-1 0 0,1 0 0,0 0 0,-1 1 0,1 0 0,0 0 0,0 1 0,0-1 0,0 1 0,1 0 0,-1 0 0,-7 7 0,4-2 0,1 0 0,-1 1 0,1 0 0,1 0 0,0 1 0,-8 15 0,4-3 0,1 0 0,-7 29 0,5-8 0,2-1 0,2 1 0,2 1 0,2-1 0,2 1 0,2-1 0,1 1 0,10 45 0,-5-53 0,1 0 0,2-1 0,2-1 0,16 36 0,-15-44 0,0-1 0,2-1 0,1 0 0,0-2 0,34 36 0,-32-41 0,0 0 0,2-2 0,0 0 0,0-2 0,1 0 0,1-1 0,0-1 0,0-1 0,1-2 0,1 0 0,-1-1 0,1-1 0,1-1 0,-1-1 0,0-2 0,1 0 0,0-2 0,-1 0 0,1-2 0,-1-1 0,1 0 0,-1-2 0,0-1 0,-1-1 0,1-1 0,30-15 0,-25 8 0,-1-2 0,0 0 0,-1-2 0,-1-1 0,-1-1 0,-1-2 0,-1 0 0,0-1 0,32-47 0,-35 41 0,-1-1 0,-1-1 0,-2 0 0,-1-1 0,-2-1 0,-1-1 0,-2 1 0,10-59 0,-17 73 0,-1 0 0,-1-1 0,-1 1 0,-1-1 0,-1 1 0,0 0 0,-2-1 0,-10-33 0,9 39 0,-1 1 0,0 0 0,-1 1 0,-1-1 0,0 1 0,-1 1 0,0 0 0,-1 0 0,0 0 0,0 2 0,-2-1 0,-15-11 0,12 12 0,0 1 0,-1 0 0,0 1 0,-1 0 0,0 1 0,0 1 0,0 1 0,-1 1 0,0 0 0,0 1 0,0 1 0,0 1 0,0 0 0,-22 3 0,21 0 0,-1 1 0,0 0 0,1 2 0,0 0 0,0 1 0,0 1 0,1 1 0,0 1 0,1 0 0,-1 1 0,2 1 0,-29 24 0,22-12-36,0 1 0,2 1 0,1 1-1,1 1 1,1 0 0,1 1 0,2 1 0,1 1-1,-11 34 1,3 0-129,4 0 1,2 2-1,-9 94 0,17-79 165,2 100 0,8-126 0,3 1 0,18 88 0,-16-116 0,15 44 0,-18-63 0,0 1 0,1-1 0,0 0 0,0 0 0,1-1 0,0 1 0,10 9 0,-13-15 0,-1-1 0,1 1 0,0-1 0,0 0 0,0 0 0,0 0 0,0 0 0,0-1 0,1 1 0,-1-1 0,1 0 0,-1 0 0,1 0 0,-1 0 0,1-1 0,-1 1 0,1-1 0,0 0 0,-1 0 0,1 0 0,0-1 0,-1 1 0,1-1 0,-1 0 0,1 0 0,-1 0 0,1 0 0,-1-1 0,7-3 0,2-3 0,0-1 0,0 0 0,-1 0 0,0-1 0,0 0 0,11-16 0,12-17 10,-2-2 1,35-63-1,39-108 321,-25 7-253,-66 162-80,-2-1 0,9-72 1,-20 102 1,0 0 0,-2 0 0,0-1 0,-1 1 0,-4-27 0,3 38 0,0 0 0,0-1 0,0 1 0,-1 0 0,0 0 0,0 1 0,-1-1 0,0 1 0,0 0 0,-1 0 0,1 0 0,-1 0 0,-1 1 0,1 0 0,-11-8 0,6 6-1,-1 2 0,0-1 1,0 1-1,-1 1 0,1 0 1,-1 0-1,0 1 0,0 1 1,0 0-1,-18-1 1,-7 2 34,0 2 1,-44 7 0,-165 39 465,4 21-523,217-61 35,12-5-12,28-12 0,40-22 0,2 3 0,77-28 0,126-27 0,-190 65 0,0 2 0,132-14 0,-190 30 0,0 0 0,1 1 0,-1 1 0,0 0 0,20 4 0,-29-4 0,0 0 0,0 0 0,0 0 0,1 1 0,-1-1 0,-1 1 0,1 0 0,0-1 0,0 1 0,-1 0 0,1 1 0,-1-1 0,1 0 0,-1 1 0,0 0 0,0-1 0,0 1 0,-1 0 0,1 0 0,0 0 0,-1 0 0,0 0 0,0 0 0,1 7 0,0-2 0,-2 0 0,1 1 0,-1-1 0,0 1 0,-1-1 0,0 0 0,0 0 0,-4 11 0,-2 3 0,0-1 0,-11 21 0,2-10 0,-1-1 0,-1 0 0,-2-2 0,-1 0 0,-1-1 0,-2-1 0,0-2 0,-2 0 0,-1-2 0,-34 24 0,38-32 0,0-1 0,-1-1 0,0-1 0,-1-2 0,-52 16 0,56-21 0,0-1 0,0-1 0,-1-1 0,1-1 0,-1-1 0,0 0 0,1-2 0,-24-5 0,16 1 0,-1-3 0,1 0 0,1-2 0,0-1 0,1-1 0,0-1 0,1-2 0,-31-23 0,27 15 0,1-1 0,2 0 0,0-2 0,2-2 0,1 0 0,-26-42 0,39 52 0,0 0 0,1-1 0,1 0 0,1 0 0,1-1 0,1 0 0,1-1 0,0 1 0,-1-35 0,5 44 0,1 1 0,1 0 0,0 0 0,1 0 0,0 0 0,0 0 0,2 1 0,7-21 0,-7 22 0,1 2 0,0-1 0,0 1 0,0-1 0,1 1 0,0 1 0,0-1 0,1 1 0,0 0 0,0 1 0,0 0 0,11-6 0,-4 4 0,0 1 0,0 1 0,1 0 0,-1 1 0,1 0 0,1 1 0,-1 1 0,0 0 0,0 1 0,1 1 0,-1 0 0,30 6 0,-15-1 0,-1 1 0,1 2 0,-2 1 0,1 2 0,45 23 0,-41-15 0,0 1 0,-1 2 0,-1 2 0,-1 1 0,-1 1 0,-2 1 0,40 51 0,-37-38 0,-2 1 0,-1 2 0,-3 1 0,-2 0 0,26 71 0,-32-59 0,-15-54 0,-1-1 0,1 0 0,-1 0 0,1 1 0,-1-1 0,0 1 0,0-1 0,0 0 0,0 1 0,0-1 0,0 0 0,0 1 0,0-1 0,0 1 0,-1 1 0,-1-5 0,0 0 0,1-1 0,-1 1 0,1-1 0,0 1 0,-1-1 0,1 1 0,1-1 0,-2-4 0,-84-314-28,66 234-82,-29-131-492,-50-203 515,88 385 87,8 31 0,1 10 0,1 14 0,2-1 0,-1 1 0,6 26 0,0-2 0,78 560-344,39-6 214,-122-594 130,51 190-9,-33-132 1,29 60 0,-43-110 8,0 0 0,0-1 0,9 11 0,-13-20 0,-1 0 0,1 0 0,0 1 0,-1-1 0,1 0 0,0-1 0,0 1 0,0 0 0,0 0 0,0 0 0,0 0 0,0-1 0,0 1 0,0-1 0,1 1 0,-1-1 0,0 1 0,0-1 0,0 1 0,1-1 0,-1 0 0,0 0 0,0 0 0,1 0 0,1 0 0,-1-1 0,-1 0 0,1 0 0,0 0 0,0 0 0,-1 0 0,1-1 0,0 1 0,-1-1 0,0 1 0,1-1 0,-1 0 0,0 1 0,0-1 0,0 0 0,2-4 0,4-9 72,0 0-1,-2 0 1,0-1-1,4-18 1,10-76 653,16-267-808,-23-7-813,-4 103 939,-7 250-43,-1 18 0,0 0 0,1 0 0,0 0 0,1 0 0,5-18 0,-7 31 0,0 0 0,0-1 0,0 1 0,0 0 0,0 0 0,0-1 0,0 1 0,0 0 0,0-1 0,0 1 0,0 0 0,1 0 0,-1-1 0,0 1 0,0 0 0,0 0 0,0 0 0,0-1 0,1 1 0,-1 0 0,0 0 0,0 0 0,1-1 0,-1 1 0,0 0 0,0 0 0,0 0 0,1 0 0,-1 0 0,0 0 0,0-1 0,1 1 0,-1 0 0,0 0 0,1 0 0,-1 0 0,0 0 0,0 0 0,1 0 0,-1 0 0,0 0 0,1 0 0,-1 0 0,0 0 0,0 1 0,1-1 0,-1 0 0,0 0 0,0 0 0,1 0 0,-1 0 0,0 0 0,0 1 0,0-1 0,1 0 0,-1 0 0,0 0 0,0 1 0,0-1 0,1 0 0,-1 0 0,0 1 0,0-1 0,0 0 0,0 1 0,4 4 0,-1 1 0,0 0 0,-1-1 0,1 1 0,-1 0 0,2 13 0,7 47 0,-9-46 0,8 68 88,-5 1 0,-4-1 0,-3 1 0,-4 0 0,-21 98 0,20-149-67,-1 0 0,-2 0 0,-2-2 0,-32 70 0,40-97-21,-2 0 0,1 0 0,-1-1 0,0 1 0,0-2 0,-1 1 0,0-1 0,-1 0 0,1 0 0,-14 8 0,16-12 0,0-1 0,-1 1 0,1-1 0,0-1 0,-1 1 0,1-1 0,-1 0 0,1 0 0,-1 0 0,0-1 0,1 0 0,-1 0 0,1-1 0,-1 1 0,0-1 0,1 0 0,-1-1 0,1 1 0,0-1 0,-7-3 0,-4-3-3,0-1 1,1 0-1,0-1 0,0-1 0,1 0 0,0-1 0,-20-23 0,5 0 60,-49-74 0,46 54 19,2 0 0,3-2 0,3 0 0,2-2-1,-26-112 1,46 159-76,1 8 0,0 0 0,1 0 0,-1 0 0,-1 0 0,-2-6 0,4 9 0,0 1 0,-1-1 0,1 0 0,0 1 0,-1-1 0,1 1 0,-1-1 0,1 1 0,-1-1 0,1 1 0,-1 0 0,0-1 0,1 1 0,-1 0 0,0-1 0,1 1 0,-1 0 0,1 0 0,-1 0 0,0-1 0,0 1 0,1 0 0,-1 0 0,0 0 0,1 0 0,-1 0 0,0 0 0,1 0 0,-1 1 0,0-1 0,1 0 0,-1 0 0,0 0 0,1 1 0,-1-1 0,0 0 0,1 1 0,-1-1 0,-75 45 0,17-9 0,-54 22 0,-26 15 0,139-72 0,-8 2 0,1 1 0,0 1 0,1-1 0,-1 1 0,1 0 0,0 1 0,0-1 0,-6 8 0,12-12 0,-1 0 0,0 0 0,1 0 0,-1 0 0,1 0 0,-1 0 0,1 0 0,0 0 0,-1 0 0,1 0 0,0 0 0,0 0 0,-1 0 0,1 0 0,0 0 0,0 0 0,0 0 0,0 0 0,1 0 0,-1 0 0,0 0 0,0 0 0,1 0 0,-1 0 0,0 0 0,1 0 0,-1 0 0,1 0 0,0 0 0,-1 0 0,1 0 0,0 0 0,-1 0 0,1-1 0,0 1 0,0 0 0,0-1 0,-1 1 0,1 0 0,0-1 0,1 1 0,4 2 0,0-1 0,-1 1 0,1-1 0,0-1 0,0 1 0,8 0 0,14 1 0,1-1 0,-1-1 0,1-2 0,-1-1 0,34-6 0,2-5 0,75-25 0,-89 21 0,0-2 0,65-35 0,-85 38 0,-2-2 0,0-1 0,-1-1 0,47-45 0,-64 54 0,0-1 0,0 1 0,-1-2 0,-1 1 0,0-1 0,-1 0 0,0-1 0,6-19 0,-10 24 0,0 0 0,-1 0 0,-1 0 0,1-1 0,-2 1 0,1 0 0,-1-1 0,-1 1 0,1 0 0,-2-1 0,1 1 0,-1 0 0,-1 0 0,-4-14 0,1 13 0,1-1 0,-1 1 0,-1 0 0,1 1 0,-2 0 0,1 0 0,-1 0 0,-1 1 0,0 0 0,0 1 0,0 0 0,-1 0 0,-16-8 0,1 3 0,0 1 0,-1 0 0,0 3 0,-47-11 0,28 10 0,-1 2 0,0 2 0,0 2 0,-1 2 0,1 3 0,0 1 0,-56 11 0,88-11 0,1 0 0,-1 1 0,1 0 0,0 1 0,1 1 0,-19 10 0,28-14 0,-1 1 0,1-1 0,0 1 0,0-1 0,0 1 0,0 0 0,0 0 0,1 1 0,-1-1 0,1 0 0,0 1 0,0-1 0,0 1 0,1 0 0,-1 0 0,1 0 0,0 0 0,0-1 0,0 2 0,0-1 0,1 0 0,0 0 0,0 0 0,0 0 0,1 8 0,2-1 0,0 1 0,0-1 0,1 1 0,1-1 0,0 0 0,0-1 0,1 1 0,0-1 0,12 13 0,4 4 0,1-2 0,30 25 0,7-1 0,1-2 0,73 42 0,143 67 0,-183-105 0,-81-44 0,4 1 0,0 2 0,-1 0 0,0 1 0,15 14 0,-28-23 0,-1 1 0,0-1 0,0 1 0,0 0 0,0-1 0,0 1 0,-1 0 0,1 0 0,-1 0 0,0 1 0,0-1 0,0 0 0,0 0 0,0 1 0,-1-1 0,1 0 0,-1 1 0,0-1 0,0 0 0,-1 1 0,1-1 0,-1 0 0,1 1 0,-1-1 0,0 0 0,0 0 0,0 0 0,-3 4 0,-1 4 0,-2 0 0,1-1 0,-1 0 0,-1 0 0,0-1 0,-14 14 0,-2-2 0,-1-1 0,-1-2 0,0 0 0,-57 28 0,-124 40 0,161-69 0,37-14 0,0 1 0,1 0 0,-1 0 0,-12 9 0,19-11 0,0-1 0,0 1 0,0 0 0,1-1 0,-1 1 0,1 0 0,-1 0 0,1 0 0,-1 1 0,1-1 0,0 0 0,0 0 0,0 1 0,0-1 0,1 0 0,-1 1 0,1-1 0,-1 1 0,1-1 0,0 1 0,0-1 0,0 4 0,1 0 0,0 0 0,1 0 0,-1 0 0,1 0 0,1 0 0,-1-1 0,1 1 0,3 5 0,4 4 0,20 23 0,-7-11 0,1-2 0,1-1 0,52 38 0,-55-47 0,0-1 0,0-1 0,1-1 0,1-2 0,47 16 0,-61-23 0,0 0 0,1-1 0,-1-1 0,1 1 0,-1-2 0,1 1 0,0-2 0,-1 1 0,1-1 0,-1-1 0,1 0 0,-1-1 0,0 1 0,0-2 0,0 0 0,0 0 0,0-1 0,-1 0 0,0 0 0,0-1 0,0 0 0,8-9 0,-3 1 0,0-2 0,-1 1 0,-1-2 0,0 1 0,-1-2 0,-1 1 0,-1-1 0,0-1 0,-1 0 0,5-21 0,-6 14 0,-1-1 0,0 0 0,-3 1 0,0-1 0,-1-1 0,-2 1 0,-3-32 0,0 40 0,0 0 0,-2-1 0,0 2 0,-1-1 0,-1 0 0,0 1 0,-2 1 0,-11-20 0,5 15 0,0 1 0,-1 0 0,-1 1 0,-1 1 0,-31-25 0,9 14 0,0 2 0,-3 2 0,0 2 0,-1 1 0,-1 3 0,-48-16 0,38 18-341,0 1 0,0 3-1,-75-9 1,119 23-6485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28.91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732 116 744 0 0,'-43'-23'7902'0'0,"19"13"-5957"0"0,0 0-1 0 0,-30-6 1 0 0,22 9-914 0 0,-1 2 0 0 0,-64-4-1 0 0,29 9-472 0 0,-6 7-202 0 0,-89 18-1 0 0,154-23-343 0 0,-5 0 30 0 0,0 1 0 0 0,0 0 1 0 0,1 1-1 0 0,-22 10 0 0 0,33-14-37 0 0,1 1 0 0 0,0-1 0 0 0,-1 1 0 0 0,1 0 0 0 0,0 0 0 0 0,0 0 0 0 0,-1 0 0 0 0,1 0 0 0 0,0 0 0 0 0,0 0 0 0 0,0 0 0 0 0,0 0 0 0 0,1 0 0 0 0,-1 1 0 0 0,0-1 0 0 0,0 0 0 0 0,0 3 0 0 0,1-3 2 0 0,0 0 0 0 0,0 0 0 0 0,0 0 0 0 0,0 0 0 0 0,0 0 0 0 0,0 0 0 0 0,1 0 0 0 0,-1 0 0 0 0,0 0 0 0 0,1 0 0 0 0,-1 0 0 0 0,1 0 0 0 0,-1 0 0 0 0,1 0 0 0 0,-1 0 0 0 0,1 0 0 0 0,0 0 0 0 0,0-1 0 0 0,-1 1 0 0 0,1 0 0 0 0,0 0 0 0 0,0-1 0 0 0,0 1 0 0 0,1 0 0 0 0,5 3 67 0 0,-1 0-1 0 0,1 0 0 0 0,0-1 0 0 0,1 0 1 0 0,-1 0-1 0 0,0-1 0 0 0,13 3 0 0 0,57 5 313 0 0,-9-7-290 0 0,121-9 0 0 0,66-25-690 0 0,-214 25 607 0 0,-26 4-28 0 0,9-1-9 0 0,46-12 0 0 0,-69 15 31 0 0,0 0 0 0 0,0 0 0 0 0,0-1 0 0 0,0 1 0 0 0,0-1 0 0 0,-1 1-1 0 0,1-1 1 0 0,0 1 0 0 0,0-1 0 0 0,0 1 0 0 0,-1-1 0 0 0,2-1 0 0 0,-2 2-5 0 0,0 0 1 0 0,0 0-1 0 0,1-1 1 0 0,-1 1 0 0 0,0 0-1 0 0,0 0 1 0 0,0-1 0 0 0,0 1-1 0 0,0 0 1 0 0,0 0 0 0 0,0-1-1 0 0,0 1 1 0 0,0 0-1 0 0,0 0 1 0 0,0-1 0 0 0,0 1-1 0 0,0 0 1 0 0,0 0 0 0 0,0-1-1 0 0,0 1 1 0 0,0 0-1 0 0,-1 0 1 0 0,1-1 0 0 0,0 1-1 0 0,0 0 1 0 0,0 0 0 0 0,0-1-1 0 0,-1 1 1 0 0,-1-2 7 0 0,0 0 0 0 0,0 1 0 0 0,0-1-1 0 0,0 1 1 0 0,0-1 0 0 0,-5-1 0 0 0,-6-3 18 0 0,-1 1 0 0 0,0 0 1 0 0,-1 1-1 0 0,1 1 0 0 0,-22-3 0 0 0,-7-2 68 0 0,-100-28-2406 0 0,119 28-2250 0 0,13-1-2182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7:55.0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0 216 0 0,'2'13'7902'0'0,"3"1"-4332"0"0,-2-8-3158 0 0,0 0 0 0 0,0 0 0 0 0,1 0 0 0 0,5 6 1 0 0,-1-4-152 0 0,-8-8-268 0 0,0 0-1 0 0,0 0 1 0 0,0 0 0 0 0,1 0 0 0 0,-1 0 0 0 0,0 0 0 0 0,0 0 0 0 0,0 0 0 0 0,0-1 0 0 0,0 1 0 0 0,0 0 0 0 0,0 0 0 0 0,0 0 0 0 0,0 0 0 0 0,0 0 0 0 0,0 0 0 0 0,0 0 0 0 0,1 0 0 0 0,-1-1 0 0 0,0 1-1 0 0,0 0 1 0 0,0 0 0 0 0,0 0 0 0 0,0 0 0 0 0,0 0 0 0 0,0 0 0 0 0,0 0 0 0 0,0-1 0 0 0,0 1 0 0 0,0 0 0 0 0,0 0 0 0 0,0 0 0 0 0,0 0 0 0 0,0 0 0 0 0,-1 0 0 0 0,1 0 0 0 0,0 0 0 0 0,0-1 0 0 0,0 1-1 0 0,0 0 1 0 0,-4-13-1394 0 0,-3-1-4428 0 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0.11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 9 352 0 0,'-8'-8'11290'0'0,"9"18"-10092"0"0,1-1-528 0 0,2 15 760 0 0,1 11-6 0 0,18 121 1702 0 0,48 289-1003 0 0,-68-431-2082 0 0,0-1 34 0 0,-1 0 1 0 0,2 23-1 0 0,-9-40-1564 0 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3.93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178 0 248 0 0,'-1'1'5189'0'0,"-2"6"-3608"0"0,0 7-501 0 0,-20 147 4085 0 0,14-103-4761 0 0,-50 207 216 0 0,1 1-459 0 0,55-253-110 0 0,2-9-40 0 0,0 0 0 0 0,1-1-1 0 0,-1 1 1 0 0,1 0 0 0 0,0-1 0 0 0,-1 1 0 0 0,2 0 0 0 0,-1 4-1 0 0,-12-31-3200 0 0,9 3-2212 0 0,3 13-266 0 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5.25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39 4096 0 0,'4'1'2094'0'0,"3"-1"-1125"0"0,0-1 0 0 0,0 0-1 0 0,0 0 1 0 0,1-1 0 0 0,-1 1-1 0 0,9-5 1 0 0,9-1 270 0 0,8 0-565 0 0,0 1 1 0 0,0 2 0 0 0,1 1 0 0 0,-1 2 0 0 0,65 6 0 0 0,-51 2-574 0 0,0 0 21 0 0,32 7-38 0 0,-66-8-1770 0 0,-23-11-3840 0 0,-2-4 345 0 0,3 1-984 0 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6.28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 7 2248 0 0,'-9'-6'5497'0'0,"16"19"-4657"0"0,6 4 121 0 0,4 7-649 0 0,2 1-8 0 0,-1-2-96 0 0,-2-3-80 0 0,0-11-464 0 0,-5-7-1873 0 0,-7-9-1320 0 0,-3-5-175 0 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6.64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3024 0 0,'0'0'456'0'0,"3"9"-16"0"0,8 7 921 0 0,6 5-657 0 0,-1 1 296 0 0,1 1-584 0 0,1-6-136 0 0,-5-9-120 0 0,-3-1-760 0 0,-4-7-1120 0 0,-5-6-1801 0 0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7.00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1 142 3224 0 0,'0'0'792'0'0,"6"8"153"0"0,11 5 1231 0 0,7 7-1480 0 0,5 10-64 0 0,3 7 96 0 0,0 3-543 0 0,-1-1-113 0 0,-1-8 104 0 0,-6-8-160 0 0,-6-8-345 0 0,-8-9-767 0 0</inkml:trace>
  <inkml:trace contextRef="#ctx0" brushRef="#br0" timeOffset="1">29 0 3544 0 0,'0'0'1553'0'0,"5"13"47"0"0,15 13 416 0 0,7 10-263 0 0,8 10-489 0 0,10 15-600 0 0,4 10-392 0 0,-6-5-296 0 0,-1-11 152 0 0,-3-14-304 0 0,-6-12-120 0 0,-7-10-1320 0 0,-17-17-3409 0 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7.33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 1 3744 0 0,'-3'0'1817'0'0,"4"11"-17"0"0,9 10 297 0 0,7 12-241 0 0,8 10-168 0 0,6 11-311 0 0,11 13-417 0 0,4 5-624 0 0,-5-4-48 0 0,-5-15-416 0 0,-4-13-344 0 0,-4-13-272 0 0,-8-15-1081 0 0,-12-7-1776 0 0,-7-15-2872 0 0,-2 4 3761 0 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7.66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8 1 4664 0 0,'-4'0'993'0'0,"0"0"279"0"0,6 12 1761 0 0,9 10-1265 0 0,9 17-296 0 0,11 15-856 0 0,5 13 177 0 0,2 6-689 0 0,1-7-120 0 0,-2-15-40 0 0,-2-18-72 0 0,-8-12-200 0 0,-6-14-761 0 0,-13-8-2656 0 0,-7-19-5600 0 0</inkml:trace>
  <inkml:trace contextRef="#ctx0" brushRef="#br0" timeOffset="1">136 38 5601 0 0,'1'10'1456'0'0,"7"14"32"0"0,11 15 201 0 0,8 14-1281 0 0,4 8-192 0 0,0-2-80 0 0,2-13-272 0 0,1-15-112 0 0,-3-15-1289 0 0,-8-10-2167 0 0,-14-7-1657 0 0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8.05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33 5017 0 0,'0'14'1448'0'0,"7"1"824"0"0,8 9-487 0 0,5 12-777 0 0,2 2-472 0 0,2 1-128 0 0,-1-6-256 0 0,0-8-360 0 0,-5-11-904 0 0,-9-13-3305 0 0</inkml:trace>
  <inkml:trace contextRef="#ctx0" brushRef="#br0" timeOffset="1">55 0 3728 0 0,'0'0'0'0'0,"3"12"1353"0"0,5 3 7 0 0,7 10 8 0 0,5 9-352 0 0,1 5-576 0 0,-2-5-287 0 0,0-8-410 0 0,-2-10-1319 0 0,-5-9-1865 0 0,-6-6-695 0 0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8.42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19 4360 0 0,'1'1'1097'0'0,"4"11"199"0"0,7 8 896 0 0,7 14-1519 0 0,-3-6-497 0 0,-3-7-408 0 0,-1-7-721 0 0,-4-9-1343 0 0,-4-5-857 0 0,-3-12 1 0 0</inkml:trace>
  <inkml:trace contextRef="#ctx0" brushRef="#br0" timeOffset="1">71 0 2768 0 0,'-3'1'3753'0'0,"5"5"-2297"0"0,6 7-568 0 0,4 3-191 0 0,-1 0-465 0 0,1 1-136 0 0,-3-5 136 0 0,-1-1-400 0 0,-3-6-1105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7:55.3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0 3584 0 0,'-1'5'1345'0'0,"1"0"-113"0"0,5 5-168 0 0,3 0-832 0 0,-1 2-8 0 0,0-2-120 0 0,0 1 184 0 0,-1-1-160 0 0,-1-4-56 0 0,-3-4-1144 0 0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9.0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 4 192 0 0,'0'0'0'0'0,"-4"-3"2688"0"0,11 6-823 0 0,1 6-25 0 0,13 8 280 0 0,-3-3-1199 0 0,-1 1-769 0 0,-5-3-40 0 0,-1-5-785 0 0,-5-4-1615 0 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9.39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2640 0 0,'7'13'608'0'0,"6"6"2761"0"0,3 3-1529 0 0,4 3-879 0 0,-1 0-433 0 0,-1 0-320 0 0,-1-6-512 0 0,-2-6-1649 0 0,-4-3-2320 0 0,-7-8 1865 0 0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15:29.31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120 34 5721 0 0,'-3'-3'1233'0'0,"-3"-1"1004"0"0,0-1-1 0 0,0 1 1 0 0,-11-7 0 0 0,15 10-2056 0 0,-1 0 0 0 0,1 0 1 0 0,-1 0-1 0 0,1 0 0 0 0,-1 1 1 0 0,1 0-1 0 0,-1-1 0 0 0,1 1 1 0 0,-1 0-1 0 0,1 0 0 0 0,-1 0 1 0 0,1 0-1 0 0,-1 1 0 0 0,-4 0 0 0 0,5 0-125 0 0,0 0-1 0 0,0-1 1 0 0,0 1-1 0 0,1 0 0 0 0,-1 0 1 0 0,0 0-1 0 0,1 1 1 0 0,-1-1-1 0 0,1 0 0 0 0,-1 0 1 0 0,1 1-1 0 0,0-1 0 0 0,-1 1 1 0 0,1 0-1 0 0,-1 2 1 0 0,-1-1 22 0 0,1 1 1 0 0,1 0 0 0 0,-1 0 0 0 0,1 1 0 0 0,-3 7 0 0 0,3 1 130 0 0,2-11-202 0 0,-1 1 0 0 0,1-1 0 0 0,0 0-1 0 0,0 1 1 0 0,0-1 0 0 0,0 0 0 0 0,0 0 0 0 0,0 0-1 0 0,0 0 1 0 0,1 0 0 0 0,-1 0 0 0 0,1 0 0 0 0,0 0-1 0 0,-1 0 1 0 0,1-1 0 0 0,4 3 0 0 0,3 3-19 0 0,2 0 1 0 0,11 5 0 0 0,-13-6-1 0 0,5 1-22 0 0,-6-3 73 0 0,0 1 1 0 0,-1-1 0 0 0,12 10-1 0 0,-17-11 85 0 0,1-1 0 0 0,-1 0 0 0 0,0 1 0 0 0,0 0-1 0 0,0-1 1 0 0,-1 1 0 0 0,1 0 0 0 0,-1 0 0 0 0,1 0 0 0 0,-1 0 0 0 0,0 0 0 0 0,0 0-1 0 0,1 6 1 0 0,-2-7-21 0 0,1 1-1 0 0,-1 0 1 0 0,0 0 0 0 0,0 0-1 0 0,0 0 1 0 0,0 0-1 0 0,0 0 1 0 0,-1 0-1 0 0,0-1 1 0 0,1 1-1 0 0,-1 0 1 0 0,0 0 0 0 0,0 0-1 0 0,0-1 1 0 0,-3 5-1 0 0,3-5-51 0 0,-1 0-1 0 0,0 0 1 0 0,0 0-1 0 0,0 0 1 0 0,1-1-1 0 0,-2 1 1 0 0,1-1-1 0 0,0 1 1 0 0,0-1 0 0 0,0 0-1 0 0,-1 0 1 0 0,1 0-1 0 0,0 0 1 0 0,-1 0-1 0 0,1 0 1 0 0,-1-1-1 0 0,1 1 1 0 0,-4-1-1 0 0,-3 1 29 0 0,0 0 0 0 0,1-1-1 0 0,-1 0 1 0 0,0 0 0 0 0,-10-3-1 0 0,18 4-199 0 0,3 2-42 0 0,9 7 148 0 0,0-1 0 0 0,0 0 0 0 0,1 0 0 0 0,17 9 0 0 0,3 2-2 0 0,-30-19 6 0 0,0 1 0 0 0,0 0 0 0 0,0-1 0 0 0,0 1 0 0 0,-1 0-1 0 0,1 0 1 0 0,0 0 0 0 0,-1 0 0 0 0,3 5 0 0 0,-4-6 25 0 0,1 0 0 0 0,-1 0 1 0 0,1 0-1 0 0,-1 0 0 0 0,0 0 0 0 0,1 0 1 0 0,-1 1-1 0 0,0-1 0 0 0,0 0 0 0 0,0 0 1 0 0,0 0-1 0 0,0 1 0 0 0,0-1 0 0 0,0 0 1 0 0,0 0-1 0 0,-1 0 0 0 0,1 1 0 0 0,0-1 1 0 0,-1 0-1 0 0,1 0 0 0 0,-1 0 0 0 0,1 0 1 0 0,-1 1-1 0 0,-44 53 150 0 0,-4 9 25 0 0,49-64-191 0 0,0 1 1 0 0,-1-1-1 0 0,1 1 0 0 0,-1-1 0 0 0,1 0 0 0 0,0 1 0 0 0,-1-1 1 0 0,1 1-1 0 0,0-1 0 0 0,0 1 0 0 0,-1-1 0 0 0,1 1 0 0 0,0-1 0 0 0,0 1 1 0 0,0-1-1 0 0,0 1 0 0 0,-1-1 0 0 0,1 1 0 0 0,0-1 0 0 0,0 1 1 0 0,0 0-1 0 0,0-1 0 0 0,0 1 0 0 0,0-1 0 0 0,0 1 0 0 0,1-1 0 0 0,-1 2 1 0 0,1-1-15 0 0,0-1 1 0 0,0 1 0 0 0,0 0 0 0 0,0 0-1 0 0,0-1 1 0 0,0 1 0 0 0,0-1-1 0 0,1 1 1 0 0,-1-1 0 0 0,1 1 0 0 0,3 1 25 0 0,18 7-62 0 0,-11-5-41 0 0,0 1-1 0 0,0 0 1 0 0,18 11-1 0 0,-27-14 101 0 0,0 0-1 0 0,-1 0 0 0 0,1 0 1 0 0,0 0-1 0 0,-1 1 1 0 0,1-1-1 0 0,-1 1 0 0 0,0 0 1 0 0,0 0-1 0 0,0 0 1 0 0,0 0-1 0 0,-1 0 1 0 0,1 0-1 0 0,-1 1 0 0 0,0-1 1 0 0,0 0-1 0 0,0 1 1 0 0,1 3-1 0 0,-2-3 54 0 0,0 0 0 0 0,-1 0 0 0 0,1-1 0 0 0,-1 1 1 0 0,1 0-1 0 0,-1 0 0 0 0,0 0 0 0 0,-1 0 0 0 0,1-1 0 0 0,-1 1 0 0 0,1-1 0 0 0,-1 1 1 0 0,-4 5-1 0 0,0 0 1 0 0,-1 0 1 0 0,0-1-1 0 0,-14 14 1 0 0,13-15-30 0 0,-1-1 1 0 0,0 1-1 0 0,0-2 1 0 0,0 1-1 0 0,0-1 0 0 0,-14 5 1 0 0,23-10-48 0 0,0 0 0 0 0,-1 0 0 0 0,1 0 0 0 0,-1 0 0 0 0,1 0 0 0 0,0 0 0 0 0,-1 0 0 0 0,1 0 0 0 0,0 1 0 0 0,-1-1 0 0 0,1 0 0 0 0,0 0 0 0 0,-1 0 0 0 0,1 1 0 0 0,0-1 0 0 0,0 0 0 0 0,-1 0 0 0 0,1 1 0 0 0,0-1 0 0 0,0 0 0 0 0,-1 1 0 0 0,1-1-1 0 0,0 0 1 0 0,0 1 0 0 0,0-1 0 0 0,0 0 0 0 0,0 1 0 0 0,-1-1 0 0 0,1 0 0 0 0,0 1 0 0 0,0-1 0 0 0,0 1 0 0 0,0-1 0 0 0,0 0 0 0 0,0 1 0 0 0,0-1 0 0 0,0 0 0 0 0,0 1 0 0 0,0-1 0 0 0,1 1 0 0 0,-1-1 0 0 0,0 0 0 0 0,0 1 0 0 0,0-1 0 0 0,2 2-212 0 0,-1 0 0 0 0,1 0 0 0 0,-1-1 0 0 0,1 1 0 0 0,0-1 0 0 0,2 2-1 0 0,-2-1 102 0 0,6 5-873 0 0,-1 0 0 0 0,0 0 0 0 0,9 13 1 0 0,-11-13-1203 0 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15:30.69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119 42 2568 0 0,'-5'-5'2012'0'0,"1"0"1"0"0,-1 0-1 0 0,0 0 1 0 0,0 1-1 0 0,-10-7 1 0 0,13 10-1600 0 0,0 0 0 0 0,0 0 1 0 0,0 0-1 0 0,0 0 0 0 0,0 1 0 0 0,0-1 0 0 0,-1 1 1 0 0,1 0-1 0 0,0-1 0 0 0,0 1 0 0 0,0 0 0 0 0,-5 0 1 0 0,5 1-297 0 0,0-1 0 0 0,-1 1 0 0 0,1-1 0 0 0,0 1 0 0 0,-1 0 0 0 0,1 0 0 0 0,0 0 0 0 0,0 0 0 0 0,0 0 0 0 0,0 0 0 0 0,0 0 0 0 0,0 1 0 0 0,0-1 0 0 0,0 1 0 0 0,1 0 1 0 0,-1-1-1 0 0,0 1 0 0 0,-1 3 0 0 0,-2 7 195 0 0,4-11-293 0 0,1 1-1 0 0,-1-1 1 0 0,1 1 0 0 0,0-1 0 0 0,-1 1 0 0 0,1-1 0 0 0,0 1 0 0 0,0-1 0 0 0,0 1 0 0 0,0-1 0 0 0,1 1 0 0 0,-1-1 0 0 0,0 1-1 0 0,1-1 1 0 0,-1 1 0 0 0,1-1 0 0 0,-1 0 0 0 0,1 1 0 0 0,-1-1 0 0 0,1 0 0 0 0,0 1 0 0 0,0-1 0 0 0,1 1 0 0 0,2 2 14 0 0,0 0 0 0 0,0-1-1 0 0,0 0 1 0 0,1 0 0 0 0,6 3 0 0 0,-7-4 11 0 0,-1 0-1 0 0,1 0 0 0 0,0 1 1 0 0,-1-1-1 0 0,0 1 0 0 0,1 0 1 0 0,-1 0-1 0 0,0 0 0 0 0,3 4 1 0 0,-5-5 13 0 0,0-1 0 0 0,0 1 0 0 0,-1 0 0 0 0,1 0 0 0 0,0 0 0 0 0,-1-1 0 0 0,1 1 0 0 0,-1 0 0 0 0,1 0 0 0 0,-1 0 0 0 0,0 0-1 0 0,0 0 1 0 0,0 0 0 0 0,0 0 0 0 0,0 0 0 0 0,0 0 0 0 0,-1 0 0 0 0,1-1 0 0 0,-1 1 0 0 0,1 0 0 0 0,-1 0 0 0 0,0 0 0 0 0,1 0 0 0 0,-1-1 0 0 0,0 1 0 0 0,0 0 0 0 0,0-1 0 0 0,-1 1 0 0 0,0 1 0 0 0,-3 2 22 0 0,0-1 1 0 0,0 1-1 0 0,0-1 0 0 0,-1 0 0 0 0,0-1 0 0 0,-11 6 1 0 0,17-8-84 0 0,-1-1 1 0 0,0 0 0 0 0,1 0-1 0 0,-1 1 1 0 0,0-1-1 0 0,1 0 1 0 0,-1 1 0 0 0,0-1-1 0 0,1 1 1 0 0,-1-1 0 0 0,1 1-1 0 0,-1-1 1 0 0,1 1-1 0 0,-1-1 1 0 0,1 1 0 0 0,0-1-1 0 0,-1 1 1 0 0,1 0 0 0 0,-1-1-1 0 0,1 2 1 0 0,0-2-5 0 0,0 1 0 0 0,1 0 0 0 0,-1-1 0 0 0,0 1 0 0 0,1 0 1 0 0,-1-1-1 0 0,1 1 0 0 0,-1-1 0 0 0,1 1 0 0 0,-1-1 0 0 0,1 1 0 0 0,-1-1 1 0 0,1 0-1 0 0,-1 1 0 0 0,1-1 0 0 0,0 1 0 0 0,-1-1 0 0 0,1 0 1 0 0,1 1-1 0 0,17 6 90 0 0,-13-4-94 0 0,1-1-1 0 0,-1 1 1 0 0,12 7 0 0 0,-16-9 26 0 0,-1 0 0 0 0,0 0 0 0 0,0 0 1 0 0,0 0-1 0 0,0 0 0 0 0,0 0 0 0 0,0 0 0 0 0,0 0 0 0 0,0 0 0 0 0,0 1 0 0 0,-1-1 1 0 0,1 0-1 0 0,0 0 0 0 0,-1 1 0 0 0,1-1 0 0 0,-1 1 0 0 0,1-1 0 0 0,-1 0 1 0 0,0 1-1 0 0,0-1 0 0 0,1 1 0 0 0,-1-1 0 0 0,0 1 0 0 0,-1 1 0 0 0,0 1 26 0 0,0-1 1 0 0,0 0-1 0 0,-1 1 0 0 0,0-1 0 0 0,1 0 0 0 0,-1 0 0 0 0,0 0 0 0 0,-1 0 0 0 0,1 0 0 0 0,0 0 0 0 0,-1-1 0 0 0,0 1 1 0 0,-3 2-1 0 0,3-2-39 0 0,-1-1 0 0 0,1 0 0 0 0,-1 0 0 0 0,0 0-1 0 0,-5 2 1 0 0,-11 7 51 0 0,20-11-54 0 0,0 0 0 0 0,0 0 0 0 0,0 0-1 0 0,0 0 1 0 0,0 0 0 0 0,0 0 0 0 0,0 0 0 0 0,0 0 0 0 0,0 0 0 0 0,0 0 0 0 0,0 0-1 0 0,0 0 1 0 0,1 0 0 0 0,-1 0 0 0 0,0 0 0 0 0,0 0 0 0 0,0 0 0 0 0,0 0-1 0 0,0 0 1 0 0,0 0 0 0 0,0 0 0 0 0,0 0 0 0 0,0 1 0 0 0,0-1 0 0 0,0 0-1 0 0,0 0 1 0 0,0 0 0 0 0,0 0 0 0 0,0 0 0 0 0,0 0 0 0 0,0 0 0 0 0,0 0 0 0 0,0 0-1 0 0,0 0 1 0 0,0 0 0 0 0,0 0 0 0 0,0 0 0 0 0,0 0 0 0 0,0 0 0 0 0,0 0-1 0 0,0 0 1 0 0,0 0 0 0 0,0 0 0 0 0,0 0 0 0 0,0 0 0 0 0,0 1 0 0 0,0-1 0 0 0,0 0-1 0 0,0 0 1 0 0,-1 0 0 0 0,1 0 0 0 0,0 0 0 0 0,0 0 0 0 0,0 0 0 0 0,0 0-1 0 0,0 0 1 0 0,0 0 0 0 0,0 0 0 0 0,0 0 0 0 0,0 0 0 0 0,0 0 0 0 0,0 0 0 0 0,0 0-1 0 0,0 0 1 0 0,0 0 0 0 0,2 1-94 0 0,31 18-77 0 0,-24-14 147 0 0,0 0 1 0 0,16 11 0 0 0,-23-14 31 0 0,1 0 0 0 0,-1 0 0 0 0,0 0 0 0 0,-1 0 0 0 0,1 0 0 0 0,0 0 0 0 0,-1 1 0 0 0,1-1 0 0 0,-1 0 0 0 0,1 1 0 0 0,-1 0 0 0 0,0-1 0 0 0,0 1 1 0 0,0 0-1 0 0,0 3 0 0 0,-1-4 3 0 0,0 1 1 0 0,0-1 0 0 0,0 1 0 0 0,-1-1 0 0 0,1 1-1 0 0,-1-1 1 0 0,1 1 0 0 0,-1-1 0 0 0,0 1 0 0 0,0-1-1 0 0,0 0 1 0 0,-2 4 0 0 0,-19 25 84 0 0,15-24-140 0 0,-7 6-25 0 0,14-13 62 0 0,0 1-1 0 0,-1-1 0 0 0,1 0 1 0 0,0 1-1 0 0,0-1 0 0 0,-1 0 0 0 0,1 1 1 0 0,0-1-1 0 0,0 1 0 0 0,0-1 1 0 0,-1 1-1 0 0,1-1 0 0 0,0 1 1 0 0,0-1-1 0 0,0 0 0 0 0,0 1 0 0 0,0-1 1 0 0,0 1-1 0 0,0-1 0 0 0,0 1 1 0 0,0-1-1 0 0,0 1 0 0 0,0-1 1 0 0,1 1-1 0 0,-1-1 0 0 0,0 0 0 0 0,0 1 1 0 0,0-1-1 0 0,0 1 0 0 0,1 0 1 0 0,3 2-38 0 0,0 1 1 0 0,1-1 0 0 0,-1 1 0 0 0,1-1 0 0 0,0 0-1 0 0,6 2 1 0 0,9 7-104 0 0,-4-3 120 0 0,16 11-58 0 0,-30-18 136 0 0,0 0-1 0 0,0-1 1 0 0,0 1 0 0 0,0 0-1 0 0,-1 0 1 0 0,1 0 0 0 0,0 1-1 0 0,-1-1 1 0 0,1 0-1 0 0,-1 0 1 0 0,1 4 0 0 0,-2-6-34 0 0,1 1 1 0 0,-1-1-1 0 0,0 1 1 0 0,0 0 0 0 0,0-1-1 0 0,0 1 1 0 0,0-1-1 0 0,0 1 1 0 0,0-1 0 0 0,0 1-1 0 0,0-1 1 0 0,0 1-1 0 0,0-1 1 0 0,0 1 0 0 0,0-1-1 0 0,0 1 1 0 0,0-1-1 0 0,-1 1 1 0 0,1-1 0 0 0,0 1-1 0 0,0-1 1 0 0,-1 1-1 0 0,1-1 1 0 0,0 1-1 0 0,-1-1 1 0 0,0 1 0 0 0,-13 7-6 0 0,4-3-115 0 0,-46 22-1541 0 0,-16 9-1176 0 0,72-36 2817 0 0,-17 12-470 0 0,17-12 347 0 0,-1 0 0 0 0,0 1 0 0 0,1-1 0 0 0,-1 1 0 0 0,1-1 0 0 0,-1 1 0 0 0,1-1 0 0 0,0 1 0 0 0,-1 0 0 0 0,1-1 0 0 0,0 1 0 0 0,-1-1 0 0 0,1 1 0 0 0,0 0 0 0 0,-1-1 0 0 0,1 1 0 0 0,0 0 0 0 0,0-1 0 0 0,0 1 0 0 0,0 0 0 0 0,0-1 0 0 0,0 2 0 0 0,0-2-102 0 0,0 1 1 0 0,0-1-1 0 0,0 0 0 0 0,0 1 0 0 0,7 2-4848 0 0,9-2-6986 0 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15:31.88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107 32 5041 0 0,'-3'-1'1087'0'0,"0"-1"1"0"0,0 1-1 0 0,0-1 0 0 0,-5-2 1 0 0,-11-7 2938 0 0,15 9-3619 0 0,-2 1 1 0 0,1-1-1 0 0,0 0 0 0 0,0 1 1 0 0,0 0-1 0 0,-1 1 0 0 0,1-1 1 0 0,-6 1-1 0 0,10 0-378 0 0,0 0 1 0 0,0 1-1 0 0,1-1 0 0 0,-1 0 1 0 0,0 1-1 0 0,0-1 1 0 0,0 1-1 0 0,1-1 1 0 0,-1 1-1 0 0,0-1 0 0 0,1 1 1 0 0,-1 0-1 0 0,0-1 1 0 0,1 1-1 0 0,-1 0 0 0 0,1-1 1 0 0,-1 1-1 0 0,1 0 1 0 0,-1 0-1 0 0,1-1 0 0 0,0 1 1 0 0,-1 0-1 0 0,1 0 1 0 0,0 0-1 0 0,0 0 1 0 0,0 0-1 0 0,-1-1 0 0 0,1 1 1 0 0,0 0-1 0 0,0 0 1 0 0,0 0-1 0 0,1 1 0 0 0,-1 0 4 0 0,0 1-1 0 0,0-1 1 0 0,0 1-1 0 0,1-1 1 0 0,-1 1-1 0 0,1-1 1 0 0,0 0-1 0 0,-1 1 0 0 0,1-1 1 0 0,2 3-1 0 0,6 4 36 0 0,-3-4-43 0 0,1-1-1 0 0,10 5 0 0 0,-11-6 12 0 0,0 0 0 0 0,0 1 0 0 0,6 4-1 0 0,-10-6 17 0 0,0 0 0 0 0,0 0 0 0 0,-1-1 0 0 0,1 1-1 0 0,0 1 1 0 0,-1-1 0 0 0,1 0 0 0 0,-1 0 0 0 0,0 0-1 0 0,0 1 1 0 0,0-1 0 0 0,1 4 0 0 0,-1-3 20 0 0,0 0 1 0 0,-1 0 0 0 0,1 0 0 0 0,-1 0-1 0 0,1 1 1 0 0,-1-1 0 0 0,0 0 0 0 0,0 0 0 0 0,-1 1-1 0 0,1-1 1 0 0,-1 0 0 0 0,1 0 0 0 0,-1 0-1 0 0,0 1 1 0 0,0-1 0 0 0,0 0 0 0 0,-4 5-1 0 0,3-5-26 0 0,-1 1 0 0 0,1-1 0 0 0,-1-1 0 0 0,0 1 0 0 0,0 0-1 0 0,0-1 1 0 0,0 1 0 0 0,0-1 0 0 0,0 0 0 0 0,-1 0 0 0 0,1 0-1 0 0,-1-1 1 0 0,1 1 0 0 0,-6 1 0 0 0,0-1 58 0 0,6-2-100 0 0,1 1-1 0 0,-1 0 1 0 0,0 0 0 0 0,1 0 0 0 0,-5 2 0 0 0,16 1-84 0 0,-8-3 82 0 0,12 5-82 0 0,-1 2 0 0 0,18 12 0 0 0,-27-17 128 0 0,0 0 0 0 0,0-1-1 0 0,0 1 1 0 0,-1 0 0 0 0,1 0 0 0 0,-1 1 0 0 0,1-1 0 0 0,-1 0 0 0 0,0 1-1 0 0,-1 0 1 0 0,1-1 0 0 0,0 1 0 0 0,-1 0 0 0 0,1 4 0 0 0,-2-6-7 0 0,0 0 1 0 0,0 1-1 0 0,0-1 1 0 0,0 0 0 0 0,0 0-1 0 0,-1 0 1 0 0,1 0 0 0 0,-1 0-1 0 0,1 0 1 0 0,-1 0-1 0 0,0 0 1 0 0,0 0 0 0 0,0-1-1 0 0,0 1 1 0 0,0 0-1 0 0,0 0 1 0 0,-1-1 0 0 0,1 1-1 0 0,0-1 1 0 0,-1 1-1 0 0,0-1 1 0 0,1 1 0 0 0,-3 0-1 0 0,-3 3 17 0 0,0 0 0 0 0,0-1 0 0 0,0 0 0 0 0,-10 4-1 0 0,8-3-27 0 0,9-5-32 0 0,0 0 0 0 0,-1 0 1 0 0,1 0-1 0 0,0 0 1 0 0,0 0-1 0 0,0 0 0 0 0,0 1 1 0 0,0-1-1 0 0,-1 0 1 0 0,1 0-1 0 0,0 0 0 0 0,0 0 1 0 0,0 0-1 0 0,0 1 1 0 0,0-1-1 0 0,0 0 0 0 0,0 0 1 0 0,-1 0-1 0 0,1 0 1 0 0,0 1-1 0 0,0-1 0 0 0,0 0 1 0 0,0 0-1 0 0,0 0 1 0 0,0 1-1 0 0,0-1 0 0 0,0 0 1 0 0,0 0-1 0 0,0 0 1 0 0,0 1-1 0 0,0-1 0 0 0,0 0 1 0 0,0 0-1 0 0,0 0 1 0 0,0 0-1 0 0,1 1 0 0 0,-1-1 1 0 0,0 0-1 0 0,0 0 1 0 0,0 0-1 0 0,0 0 0 0 0,0 1 1 0 0,0-1-1 0 0,0 0 1 0 0,1 0-1 0 0,-1 0 0 0 0,0 0 1 0 0,0 0-1 0 0,0 0 0 0 0,0 1 1 0 0,0-1-1 0 0,1 0 1 0 0,-1 0-1 0 0,0 0 0 0 0,0 0 1 0 0,0 0-1 0 0,1 0 1 0 0,-1 0-1 0 0,0 0 0 0 0,0 0 1 0 0,1 0-1 0 0,-1 1-18 0 0,17 10-24 0 0,-3-1-27 0 0,21 18 0 0 0,-31-24 125 0 0,-1-1 1 0 0,1 1-1 0 0,-1 0 0 0 0,0 0 1 0 0,0 1-1 0 0,0-1 0 0 0,0 1 0 0 0,-1 0 1 0 0,3 7-1 0 0,-4-9-2 0 0,-1-1-1 0 0,1 1 1 0 0,-1-1-1 0 0,0 1 1 0 0,0-1-1 0 0,0 1 1 0 0,-1-1-1 0 0,1 1 1 0 0,0-1-1 0 0,-1 1 1 0 0,0-1-1 0 0,1 1 1 0 0,-1-1 0 0 0,0 1-1 0 0,-1-1 1 0 0,1 0-1 0 0,-3 4 1 0 0,-4 11 72 0 0,-3 22 13 0 0,15-40-196 0 0,0 1 1 0 0,0 0-1 0 0,0 1 0 0 0,1-1 0 0 0,3 2 0 0 0,-4-1 67 0 0,-1 0-1 0 0,1 0 1 0 0,-1 1 0 0 0,0 0-1 0 0,0-1 1 0 0,0 1-1 0 0,0 1 1 0 0,0-1 0 0 0,0 0-1 0 0,-1 1 1 0 0,1-1 0 0 0,-1 1-1 0 0,1 0 1 0 0,-1 0-1 0 0,0 0 1 0 0,0 0 0 0 0,2 5-1 0 0,-3-7 4 0 0,-1 0-1 0 0,0 0 1 0 0,0 0 0 0 0,0 1-1 0 0,1-1 1 0 0,-1 0-1 0 0,0 0 1 0 0,0 0-1 0 0,-1 0 1 0 0,1 0-1 0 0,0 0 1 0 0,0 0-1 0 0,0 0 1 0 0,-1 0 0 0 0,1 0-1 0 0,0 0 1 0 0,-1 0-1 0 0,1 0 1 0 0,-1-1-1 0 0,1 1 1 0 0,-1 0-1 0 0,0 1 1 0 0,-3 2 46 0 0,0 0 0 0 0,0 0 0 0 0,-5 4 0 0 0,-3 3-44 0 0,2 0-15 0 0,-23 25 252 0 0,30-33-350 0 0,0 2-1 0 0,0-1 0 0 0,0 0 1 0 0,1 0-1 0 0,0 1 0 0 0,-1 0 1 0 0,0 5-1 0 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11 0 88 0 0,'0'1'174'0'0,"-1"0"1"0"0,0 0-1 0 0,1 0 0 0 0,-1-1 1 0 0,1 1-1 0 0,-1 0 0 0 0,1 0 1 0 0,-1 0-1 0 0,1 0 0 0 0,0 0 1 0 0,-1 0-1 0 0,1 0 0 0 0,0 0 1 0 0,0 0-1 0 0,0 2 0 0 0,0 17 761 0 0,0-11-389 0 0,0 203 2034 0 0,3-135-2462 0 0,10 73 110 0 0,1 25 434 0 0,-1 18-38 0 0,-11-171-589 0 0,-1-8 124 0 0,-1 0 0 0 0,-1 15 0 0 0,1-27 441 0 0,1-3-232 0 0,1-7-118 0 0,3-13-197 0 0,-2-1 14 0 0,0 0 0 0 0,-2 0 0 0 0,0 0 0 0 0,-4-27 0 0 0,-18-86 68 0 0,5 44 27 0 0,-10-169-1 0 0,27 59-194 0 0,0 196 57 0 0,-2 3-9 0 0,2 0 0 0 0,-1 0 0 0 0,0 0-1 0 0,0 0 1 0 0,1-3 0 0 0,-1 5-15 0 0,0 0 0 0 0,0 0 0 0 0,0 0 1 0 0,0 0-1 0 0,0 0 0 0 0,0 0 0 0 0,0 0 0 0 0,0 0 0 0 0,0 0 1 0 0,1 0-1 0 0,-1 0 0 0 0,0 0 0 0 0,0 0 0 0 0,0 0 0 0 0,0 0 0 0 0,0 0 1 0 0,0 0-1 0 0,0 0 0 0 0,0 0 0 0 0,0 0 0 0 0,0 0 0 0 0,0 0 1 0 0,0 0-1 0 0,0 0 0 0 0,0 0 0 0 0,0 0 0 0 0,0 0 0 0 0,0 0 0 0 0,0 0 1 0 0,0 0-1 0 0,0 0 0 0 0,0 0 0 0 0,0 0 0 0 0,0 0 0 0 0,0 0 1 0 0,0 0-1 0 0,0 0 0 0 0,0 0 0 0 0,0 0 0 0 0,0 0 0 0 0,1 0 0 0 0,-1 5-39 0 0,-4 124 125 0 0,14 87-139 0 0,4-56-35 0 0,-15 0 39 0 0,0-152 63 0 0,0 19 27 0 0,1-24-35 0 0,0-1 0 0 0,0 1 0 0 0,0 0 0 0 0,1-1 0 0 0,-1 1 0 0 0,1-1 1 0 0,1 4-1 0 0,-2-6-1 0 0,0 1 0 0 0,0-1 1 0 0,1 1-1 0 0,-1-1 0 0 0,0 1 1 0 0,0-1-1 0 0,1 0 1 0 0,-1 1-1 0 0,0-1 0 0 0,0 1 1 0 0,1-1-1 0 0,-1 0 0 0 0,0 1 1 0 0,1-1-1 0 0,-1 0 1 0 0,1 0-1 0 0,-1 1 0 0 0,0-1 1 0 0,1 1-1 0 0,0-2-2 0 0,-1 1 0 0 0,0 0 0 0 0,0 0 0 0 0,1 0 1 0 0,-1 0-1 0 0,0 0 0 0 0,0 0 0 0 0,1 0 0 0 0,-1 0 0 0 0,0-1 0 0 0,0 1 0 0 0,0 0 1 0 0,1 0-1 0 0,-1 0 0 0 0,0-1 0 0 0,0 1 0 0 0,0 0 0 0 0,0 0 0 0 0,1 0 0 0 0,-1-1 1 0 0,0 1-1 0 0,0 0 0 0 0,0 0 0 0 0,0-1 0 0 0,1-2-13 0 0,0 0 0 0 0,0 0 0 0 0,0 0 0 0 0,-1 0 0 0 0,1-4 0 0 0,-3-53-3299 0 0,-2 22-4444 0 0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997 33 104 0 0,'4'2'67'0'0,"-4"-2"24"0"0,2 0 0 0 0,-1 0 0 0 0,0 0 0 0 0,-1 1 0 0 0,1-1 0 0 0,-1 0 0 0 0,1 1 0 0 0,0-1 0 0 0,-1 0 0 0 0,1 1 0 0 0,-1-1 0 0 0,1 1 0 0 0,0-1 0 0 0,-1 1 0 0 0,0-1 0 0 0,1 1 0 0 0,-1-1 0 0 0,1 1 0 0 0,0 1 0 0 0,-1-2-65 0 0,0 0 0 0 0,0 0 0 0 0,0 0 0 0 0,0 1 0 0 0,0-1 0 0 0,0 0 0 0 0,0 0 0 0 0,0 0 0 0 0,-1 0 1 0 0,1 0-1 0 0,0 0 0 0 0,0 1 0 0 0,0-1 0 0 0,0 0 0 0 0,0 0 0 0 0,0 0 0 0 0,0 0 0 0 0,0 0 0 0 0,0 0 0 0 0,-1 0 0 0 0,1 1 1 0 0,0-1-1 0 0,0 0 0 0 0,0 0 0 0 0,0 0 0 0 0,0 0 0 0 0,0 0 0 0 0,-1 0 0 0 0,1 0 0 0 0,0 0 0 0 0,0 0 0 0 0,-4 1 285 0 0,0 0 0 0 0,-1-1-1 0 0,1 1 1 0 0,0-1 0 0 0,-7 0-1 0 0,-1 0 202 0 0,-240-10 4069 0 0,235 9-4485 0 0,-83-6 495 0 0,-272 4 95 0 0,214 5-312 0 0,151-2-383 0 0,0-1 1 0 0,1 1-1 0 0,-1-1 1 0 0,1-1-1 0 0,0 1 1 0 0,-1-1 0 0 0,1 0-1 0 0,-8-4 1 0 0,14 6-1 0 0,0 0 1 0 0,0 0-1 0 0,0 0 1 0 0,0 0-1 0 0,0 0 1 0 0,0 0-1 0 0,0 0 1 0 0,-1 0-1 0 0,1 0 1 0 0,0-1-1 0 0,0 1 1 0 0,0 0-1 0 0,0 0 1 0 0,0 0-1 0 0,0 0 1 0 0,0 0-1 0 0,0 0 1 0 0,0 0-1 0 0,0 0 1 0 0,0 0-1 0 0,0 0 1 0 0,0 0-1 0 0,0 0 1 0 0,0 0-1 0 0,0-1 0 0 0,0 1 1 0 0,0 0-1 0 0,0 0 1 0 0,0 0-1 0 0,0 0 1 0 0,0 0-1 0 0,0 0 1 0 0,0 0-1 0 0,0 0 1 0 0,0 0-1 0 0,0 0 1 0 0,0 0-1 0 0,0-1 1 0 0,0 1-1 0 0,0 0 1 0 0,0 0-1 0 0,0 0 1 0 0,0 0-1 0 0,0 0 1 0 0,0 0-1 0 0,0 0 1 0 0,0 0-1 0 0,0 0 1 0 0,0 0-1 0 0,0 0 1 0 0,0 0-1 0 0,0-1 1 0 0,0 1-1 0 0,0 0 1 0 0,0 0-1 0 0,0 0 1 0 0,1 0-1 0 0,-1 0 1 0 0,0 0-1 0 0,0 0 1 0 0,0 0-1 0 0,0 0 1 0 0,0 0-1 0 0,0 0 1 0 0,0 0-1 0 0,0 0 1 0 0,7-2-513 0 0,20 1-896 0 0,-21 1 761 0 0,-1 0 1 0 0,1 0 0 0 0,-1-1-1 0 0,1 0 1 0 0,10-2 0 0 0,-8-1-4350 0 0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29 104 0 0,'1'-4'482'0'0,"0"0"1"0"0,1-16 7553 0 0,-1 25-7142 0 0,-1 9-384 0 0,-1 6-70 0 0,1 207 1841 0 0,1-160-1990 0 0,2 162 156 0 0,-3-222-431 0 0,0 2 65 0 0,0 0 0 0 0,1 0 0 0 0,1 9 0 0 0,-1-16-52 0 0,-1 0-1 0 0,0-1 1 0 0,1 1 0 0 0,-1 0-1 0 0,1-1 1 0 0,0 1 0 0 0,0 0-1 0 0,-1-1 1 0 0,1 1 0 0 0,0-1-1 0 0,0 1 1 0 0,0-1 0 0 0,1 0 0 0 0,-1 1-1 0 0,0-1 1 0 0,0 0 0 0 0,1 0-1 0 0,-1 0 1 0 0,1 0 0 0 0,-1 0-1 0 0,3 1 1 0 0,-4-2-27 0 0,0 0 1 0 0,0 0-1 0 0,1 0 0 0 0,-1 0 0 0 0,0 0 1 0 0,0 0-1 0 0,0 0 0 0 0,0 0 0 0 0,0 0 1 0 0,0 0-1 0 0,0 0 0 0 0,0 0 1 0 0,0 0-1 0 0,1 0 0 0 0,-1 0 0 0 0,0 0 1 0 0,0 0-1 0 0,0 0 0 0 0,0 0 0 0 0,0 0 1 0 0,0 0-1 0 0,0-1 0 0 0,0 1 1 0 0,0 0-1 0 0,0 0 0 0 0,0 0 0 0 0,0 0 1 0 0,0 0-1 0 0,0 0 0 0 0,0 0 0 0 0,0 0 1 0 0,0 0-1 0 0,1 0 0 0 0,-1 0 1 0 0,0-1-1 0 0,0 1 0 0 0,0 0 0 0 0,0 0 1 0 0,0 0-1 0 0,0 0 0 0 0,0 0 0 0 0,0 0 1 0 0,0 0-1 0 0,0 0 0 0 0,-1-1 1 0 0,1-5-181 0 0,0 5 134 0 0,-2-17-1778 0 0,-6-22 0 0 0,1 5-1636 0 0,0-4-731 0 0,2 14 666 0 0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 0 536 0 0,'0'0'21'0'0,"0"0"1"0"0,0 0-1 0 0,0 0 0 0 0,0 0 0 0 0,0 0 1 0 0,0 0-1 0 0,0 0 0 0 0,1 0 0 0 0,-1 0 1 0 0,0 0-1 0 0,0 0 0 0 0,0 0 0 0 0,0 0 1 0 0,0 0-1 0 0,0 0 0 0 0,0 0 0 0 0,0 0 1 0 0,0 0-1 0 0,0 0 0 0 0,0 0 0 0 0,0 0 1 0 0,0 0-1 0 0,0 0 0 0 0,0 1 0 0 0,0-1 1 0 0,0 0-1 0 0,1 0 0 0 0,-1 0 0 0 0,0 0 1 0 0,0 0-1 0 0,0 0 0 0 0,0 0 0 0 0,0 0 1 0 0,0 0-1 0 0,0 0 0 0 0,0 0 0 0 0,0 0 1 0 0,0 0-1 0 0,0 0 0 0 0,0 0 0 0 0,0 0 1 0 0,0 1-1 0 0,0-1 0 0 0,0 0 0 0 0,0 0 1 0 0,0 0-1 0 0,0 0 0 0 0,0 0 0 0 0,0 0 1 0 0,0 0-1 0 0,0 0 0 0 0,0 0 0 0 0,0 0 1 0 0,0 0-1 0 0,0 0 0 0 0,0 0 1 0 0,-1 0-1 0 0,1 0 0 0 0,0 0 0 0 0,0 1 1 0 0,0-1-1 0 0,0 0 0 0 0,0 0 0 0 0,0 0 1 0 0,0 0 61 0 0,-1 5 480 0 0,0-1 0 0 0,0 1-1 0 0,0 0 1 0 0,1 0 0 0 0,-1 6-1 0 0,3 28 2659 0 0,0-19-2145 0 0,-1 12 91 0 0,1 47 350 0 0,11 215 125 0 0,-11-278-1868 0 0,5 57 761 0 0,-4-42-2958 0 0,-3-56-2117 0 0,0-15-2798 0 0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1832 0 0,'1'-1'35'0'0,"-1"1"0"0"0,0 0 0 0 0,0 0 0 0 0,1 0 0 0 0,-1 0 0 0 0,0 0 0 0 0,0 0 0 0 0,1 0 0 0 0,-1 0 0 0 0,0 0 0 0 0,0 0 0 0 0,0 0 0 0 0,1 0 0 0 0,-1 0 0 0 0,0 1 0 0 0,0-1 0 0 0,1 0 0 0 0,-1 0 0 0 0,0 0 0 0 0,0 0 0 0 0,0 0 0 0 0,1 0 0 0 0,-1 0 0 0 0,0 1 0 0 0,0-1 0 0 0,0 0 0 0 0,0 0 0 0 0,1 0 0 0 0,-1 1 0 0 0,0-1 0 0 0,0 0 0 0 0,0 0 0 0 0,0 0 0 0 0,0 1 0 0 0,0-1 0 0 0,0 0 0 0 0,0 0 0 0 0,0 0 0 0 0,1 1 0 0 0,-1-1 0 0 0,0 0 0 0 0,0 0 0 0 0,0 1 0 0 0,0-1 0 0 0,0 0 0 0 0,0 0 0 0 0,-1 1 0 0 0,1 13 605 0 0,-3 23 2113 0 0,3 54 0 0 0,9 38 391 0 0,-2-62-2369 0 0,3 254 422 0 0,-10-315-1161 0 0,0-2 2 0 0,0-1 1 0 0,0 0-1 0 0,0 0 0 0 0,1 0 1 0 0,0 4-1 0 0,-1-7-40 0 0,0 0 1 0 0,0 0-1 0 0,0 0 0 0 0,0 0 0 0 0,0 0 0 0 0,0 0 0 0 0,0 0 1 0 0,0 0-1 0 0,0 0 0 0 0,0 0 0 0 0,0 0 0 0 0,0 1 0 0 0,0-1 0 0 0,0 0 1 0 0,0 0-1 0 0,0 0 0 0 0,0 0 0 0 0,0 0 0 0 0,0 0 0 0 0,0 0 0 0 0,0 0 1 0 0,0 0-1 0 0,0 0 0 0 0,0 0 0 0 0,0 0 0 0 0,0 0 0 0 0,0 0 1 0 0,0 0-1 0 0,1 0 0 0 0,-1 0 0 0 0,0 0 0 0 0,0 0 0 0 0,0 0 0 0 0,0 1 1 0 0,0-1-1 0 0,0 0 0 0 0,0 0 0 0 0,0 0 0 0 0,0 0 0 0 0,0 0 0 0 0,0 0 1 0 0,0 0-1 0 0,0 0 0 0 0,0 0 0 0 0,0 0 0 0 0,0 0 0 0 0,0 0 1 0 0,1 0-1 0 0,-1 0 0 0 0,0 0 0 0 0,0 0 0 0 0,0 0 0 0 0,0 0 0 0 0,0 0 1 0 0,0 0-1 0 0,0 0 0 0 0,0 0 0 0 0,0-1 0 0 0,0 1 0 0 0,0 0 0 0 0,0 0 1 0 0,0 0-1 0 0,0 0 0 0 0,0 0 0 0 0,0 0 0 0 0,0 0 0 0 0,2-6-520 0 0,-2-43-4901 0 0,-2 5-564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8:36.230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37 91 1600 0 0,'-1'0'274'0'0,"0"-1"-1"0"0,0 1 1 0 0,0-1 0 0 0,1 1-1 0 0,-1-1 1 0 0,0 1 0 0 0,0-1-1 0 0,0 1 1 0 0,0-1 0 0 0,1 0-1 0 0,-1 0 1 0 0,0 1 0 0 0,1-1-1 0 0,-1 0 1 0 0,0 0 0 0 0,1 0-1 0 0,-1 0 1 0 0,1 1 0 0 0,-1-1-1 0 0,1 0 1 0 0,0 0 0 0 0,-1 0-1 0 0,1 0 1 0 0,0 0 0 0 0,0 0-1 0 0,0 0 1 0 0,0 0 0 0 0,-1 0-1 0 0,1 0 1 0 0,1-2 0 0 0,-1 2-146 0 0,0 0 0 0 0,0 0 1 0 0,0 0-1 0 0,0 0 0 0 0,0 0 1 0 0,0 0-1 0 0,1 0 1 0 0,-1 0-1 0 0,0 0 0 0 0,1 0 1 0 0,-1 0-1 0 0,1 0 0 0 0,-1 0 1 0 0,1 0-1 0 0,-1 0 0 0 0,1 0 1 0 0,0 0-1 0 0,-1 0 0 0 0,1 1 1 0 0,0-1-1 0 0,0 0 0 0 0,0 1 1 0 0,-1-1-1 0 0,1 0 0 0 0,0 1 1 0 0,0-1-1 0 0,0 1 0 0 0,0 0 1 0 0,2-1-1 0 0,0 0 37 0 0,-1 1-1 0 0,1 0 1 0 0,0 0 0 0 0,-1 0-1 0 0,1 0 1 0 0,0 0-1 0 0,3 2 1 0 0,6 4 467 0 0,-10-4-509 0 0,0 1 0 0 0,0-1 0 0 0,0 0 0 0 0,0 1 0 0 0,-1-1 0 0 0,1 1 0 0 0,-1-1 0 0 0,1 1 0 0 0,-1 0 0 0 0,0 0 0 0 0,1 5 0 0 0,-1-7-89 0 0,-1 0-1 0 0,0 0 1 0 0,1 0-1 0 0,-1 0 0 0 0,0 1 1 0 0,0-1-1 0 0,0 0 1 0 0,0 0-1 0 0,0 0 0 0 0,0 0 1 0 0,0 1-1 0 0,0-1 1 0 0,-1 0-1 0 0,1 0 0 0 0,0 0 1 0 0,-1 0-1 0 0,1 0 1 0 0,0 0-1 0 0,-1 0 1 0 0,0 0-1 0 0,1 0 0 0 0,-1 0 1 0 0,0 0-1 0 0,1 0 1 0 0,-1 0-1 0 0,0 0 0 0 0,0 0 1 0 0,0-1-1 0 0,0 1 1 0 0,0 0-1 0 0,0 0 0 0 0,-2 0 1 0 0,1 0 14 0 0,-1 0-1 0 0,1-1 1 0 0,-1 1 0 0 0,0-1 0 0 0,0 1 0 0 0,1-1-1 0 0,-1 0 1 0 0,0 0 0 0 0,0 0 0 0 0,1 0 0 0 0,-1-1 0 0 0,0 1-1 0 0,1-1 1 0 0,-1 0 0 0 0,0 0 0 0 0,1 0 0 0 0,-3-1-1 0 0,3 1-33 0 0,0 0 0 0 0,0 0 0 0 0,0-1 0 0 0,0 1 0 0 0,0 0-1 0 0,0-1 1 0 0,1 0 0 0 0,-1 1 0 0 0,1-1 0 0 0,-1 0 0 0 0,1 0-1 0 0,0 0 1 0 0,-1 1 0 0 0,1-1 0 0 0,0-1 0 0 0,0 1 0 0 0,1 0-1 0 0,-1 0 1 0 0,0 0 0 0 0,1 0 0 0 0,-1-4 0 0 0,1 5-15 0 0,0-1 0 0 0,0 0 0 0 0,1 0 0 0 0,-1 1 0 0 0,1-1 0 0 0,-1 0 0 0 0,1 1 1 0 0,0-1-1 0 0,0 0 0 0 0,-1 1 0 0 0,1-1 0 0 0,0 1 0 0 0,0 0 0 0 0,1-1 0 0 0,-1 1 0 0 0,0 0 1 0 0,0-1-1 0 0,1 1 0 0 0,1-1 0 0 0,1-1-10 0 0,-1 0 1 0 0,1 1 0 0 0,0-1-1 0 0,0 1 1 0 0,0 0-1 0 0,7-2 1 0 0,-10 3 2 0 0,0 1 0 0 0,1-1 0 0 0,-1 1 0 0 0,0 0 1 0 0,1 0-1 0 0,-1-1 0 0 0,0 1 0 0 0,1 0 0 0 0,-1 0 0 0 0,1 0 0 0 0,-1 1 0 0 0,0-1 1 0 0,1 0-1 0 0,-1 0 0 0 0,0 1 0 0 0,1-1 0 0 0,-1 1 0 0 0,3 0 0 0 0,-3 0 7 0 0,-1 0 0 0 0,1 0 0 0 0,0 0 0 0 0,0 0 0 0 0,0 0 0 0 0,-1 0 0 0 0,1 0 0 0 0,0 0 0 0 0,-1 0 0 0 0,1 0-1 0 0,-1 0 1 0 0,1 0 0 0 0,-1 0 0 0 0,1 0 0 0 0,-1 0 0 0 0,0 1 0 0 0,0 1 0 0 0,1 0 13 0 0,-1 0 1 0 0,0 0 0 0 0,-1 0-1 0 0,1 0 1 0 0,0 0-1 0 0,-1-1 1 0 0,0 1-1 0 0,1 0 1 0 0,-1 0-1 0 0,0 0 1 0 0,-1 0-1 0 0,1-1 1 0 0,0 1-1 0 0,-1 0 1 0 0,1-1-1 0 0,-4 4 1 0 0,3-4 10 0 0,1-1 1 0 0,-1 1-1 0 0,0-1 1 0 0,0 1-1 0 0,0-1 0 0 0,0 0 1 0 0,0 0-1 0 0,0 1 1 0 0,-1-2-1 0 0,1 1 0 0 0,0 0 1 0 0,0 0-1 0 0,-1-1 0 0 0,-3 1 1 0 0,5-1-15 0 0,0 0 1 0 0,-1 0 0 0 0,1 0-1 0 0,0 0 1 0 0,-1 0-1 0 0,1-1 1 0 0,0 1-1 0 0,0 0 1 0 0,-1-1-1 0 0,1 1 1 0 0,0-1 0 0 0,0 0-1 0 0,0 1 1 0 0,0-1-1 0 0,0 0 1 0 0,0 0-1 0 0,0 1 1 0 0,0-1-1 0 0,0 0 1 0 0,0 0 0 0 0,0 0-1 0 0,0 0 1 0 0,1 0-1 0 0,-1 0 1 0 0,0 0-1 0 0,1-1 1 0 0,-1 1-1 0 0,0-2 1 0 0,0-1-2 0 0,0 1 1 0 0,0-1-1 0 0,1 0 0 0 0,-1 1 0 0 0,1-1 1 0 0,0 0-1 0 0,0 1 0 0 0,0-1 1 0 0,0 0-1 0 0,1 1 0 0 0,-1-1 1 0 0,1 0-1 0 0,2-5 0 0 0,-2 7-14 0 0,0 0 0 0 0,-1 0-1 0 0,1 0 1 0 0,0 0 0 0 0,0 1 0 0 0,0-1 0 0 0,0 0-1 0 0,0 1 1 0 0,1-1 0 0 0,-1 1 0 0 0,0-1-1 0 0,1 1 1 0 0,-1 0 0 0 0,1 0 0 0 0,-1-1-1 0 0,1 1 1 0 0,0 0 0 0 0,0 0 0 0 0,-1 0 0 0 0,1 1-1 0 0,0-1 1 0 0,0 0 0 0 0,0 1 0 0 0,0-1-1 0 0,0 1 1 0 0,3-1 0 0 0,-3 2-1 0 0,-1-1-1 0 0,1 0 1 0 0,-1 0-1 0 0,1 0 1 0 0,-1 1-1 0 0,1-1 1 0 0,-1 1 0 0 0,1-1-1 0 0,-1 1 1 0 0,0 0-1 0 0,1-1 1 0 0,-1 1-1 0 0,0 0 1 0 0,0 0 0 0 0,2 2-1 0 0,0-1 7 0 0,-1 0 1 0 0,0 1-1 0 0,0-1 0 0 0,-1 1 0 0 0,1 0 1 0 0,0 0-1 0 0,1 3 0 0 0,-1-1 38 0 0,0 1 0 0 0,-1-1 0 0 0,1 1 0 0 0,-1-1 0 0 0,0 1 0 0 0,0 0 0 0 0,-1-1 0 0 0,0 7 0 0 0,0-11-11 0 0,0 1-1 0 0,-1-1 1 0 0,1 0-1 0 0,0 0 1 0 0,-1 1-1 0 0,1-1 1 0 0,-1 0 0 0 0,1 0-1 0 0,-1 0 1 0 0,1 0-1 0 0,-1 1 1 0 0,0-1-1 0 0,0 0 1 0 0,0 0 0 0 0,1 0-1 0 0,-1-1 1 0 0,0 1-1 0 0,0 0 1 0 0,0 0-1 0 0,0 0 1 0 0,-1-1 0 0 0,1 1-1 0 0,0-1 1 0 0,0 1-1 0 0,0-1 1 0 0,0 1-1 0 0,-1-1 1 0 0,1 1 0 0 0,0-1-1 0 0,0 0 1 0 0,-1 0-1 0 0,1 0 1 0 0,-2 0 0 0 0,-1 0 22 0 0,0 0 0 0 0,1 0 1 0 0,-1 0-1 0 0,1-1 1 0 0,0 1-1 0 0,-1-1 1 0 0,1 0-1 0 0,-1 0 0 0 0,1 0 1 0 0,0-1-1 0 0,-4-1 1 0 0,5 2-35 0 0,0 0 0 0 0,0-1 0 0 0,0 1 0 0 0,0-1 0 0 0,0 0 0 0 0,1 1 1 0 0,-1-1-1 0 0,0 0 0 0 0,1 0 0 0 0,-1 0 0 0 0,1 0 0 0 0,0 0 0 0 0,0 0 1 0 0,0 0-1 0 0,0-1 0 0 0,0 1 0 0 0,0 0 0 0 0,1-1 0 0 0,-2-3 0 0 0,2 6-19 0 0,0-1 0 0 0,1 1 0 0 0,-1 0 0 0 0,0-1-1 0 0,0 1 1 0 0,0-1 0 0 0,0 1 0 0 0,0-1 0 0 0,1 1-1 0 0,-1 0 1 0 0,0-1 0 0 0,0 1 0 0 0,1-1 0 0 0,-1 1 0 0 0,0 0-1 0 0,1-1 1 0 0,-1 1 0 0 0,0 0 0 0 0,1 0 0 0 0,-1-1-1 0 0,0 1 1 0 0,1 0 0 0 0,-1 0 0 0 0,1-1 0 0 0,-1 1 0 0 0,0 0-1 0 0,1 0 1 0 0,-1 0 0 0 0,1 0 0 0 0,-1 0 0 0 0,1 0-1 0 0,-1 0 1 0 0,0 0 0 0 0,1 0 0 0 0,-1 0 0 0 0,1 0-1 0 0,0 0 1 0 0,19 2 61 0 0,-18-2-67 0 0,1 0-158 0 0,8 1-1341 0 0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3544 0 0,'1'0'139'0'0,"0"1"0"0"0,0-1 1 0 0,-1 1-1 0 0,1-1 0 0 0,0 1 0 0 0,0-1 1 0 0,0 1-1 0 0,0 0 0 0 0,-1-1 0 0 0,1 1 0 0 0,0 0 1 0 0,-1-1-1 0 0,1 1 0 0 0,0 0 0 0 0,-1 0 1 0 0,1 0-1 0 0,-1 0 0 0 0,1-1 0 0 0,-1 1 0 0 0,0 0 1 0 0,1 0-1 0 0,-1 0 0 0 0,0 0 0 0 0,0 2 0 0 0,2 3 220 0 0,-2 0-1 0 0,1 12 0 0 0,-1-11-273 0 0,-1 37 432 0 0,1-33-410 0 0,-1 65 1506 0 0,13 117 0 0 0,-5-134-904 0 0,6 186 879 0 0,-13-242-1562 0 0,0-3-23 0 0,0 0 1 0 0,0 1-1 0 0,0-1 0 0 0,0 0 1 0 0,0 1-1 0 0,0-1 0 0 0,0 0 0 0 0,0 1 1 0 0,0-1-1 0 0,0 0 0 0 0,0 1 1 0 0,0-1-1 0 0,-1 0 0 0 0,1 1 1 0 0,0-1-1 0 0,0 0 0 0 0,0 1 0 0 0,0-1 1 0 0,-1 0-1 0 0,-1-7-616 0 0,-3-47-6151 0 0,4 38 3341 0 0,0 3-192 0 0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1856 0 0,'0'0'43'0'0,"0"0"1"0"0,1 0-1 0 0,-1 0 0 0 0,0 0 1 0 0,0 0-1 0 0,1 0 0 0 0,-1 0 1 0 0,0 0-1 0 0,0 0 1 0 0,1 1-1 0 0,-1-1 0 0 0,0 0 1 0 0,0 0-1 0 0,1 0 0 0 0,-1 0 1 0 0,0 0-1 0 0,0 0 0 0 0,0 1 1 0 0,1-1-1 0 0,-1 0 0 0 0,0 0 1 0 0,0 0-1 0 0,0 1 0 0 0,0-1 1 0 0,0 0-1 0 0,1 0 1 0 0,-1 0-1 0 0,0 1 0 0 0,0-1 1 0 0,0 0-1 0 0,0 0 0 0 0,0 1 1 0 0,0 8 458 0 0,0-7-412 0 0,-1 17 431 0 0,-1 4 548 0 0,1 0-1 0 0,2 0 1 0 0,3 29 0 0 0,5 12 765 0 0,-5-26-1393 0 0,-2-3-186 0 0,-5 45 0 0 0,1-46-105 0 0,2-30-70 0 0,-1-4-61 0 0,0-7-541 0 0,1-7-2357 0 0,-1 0-4789 0 0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898 58 4224 0 0,'7'0'571'0'0,"-3"2"1770"0"0,-7-3-1264 0 0,-1-1-213 0 0,0 0 1 0 0,0 0-1 0 0,-6-6 0 0 0,5 5-107 0 0,-10-7 1 0 0,5 6-179 0 0,0 0 0 0 0,1 0 1 0 0,-1 1-1 0 0,-14-3 0 0 0,6 3 128 0 0,-32-1 0 0 0,1 2-162 0 0,15 1-276 0 0,-135 0 104 0 0,139 2-338 0 0,0 2 1 0 0,1 1-1 0 0,-1 2 1 0 0,1 0-1 0 0,-48 19 1 0 0,54-17 76 0 0,0-1 0 0 0,0-1 0 0 0,0-1 0 0 0,-41 4 0 0 0,42-8 89 0 0,-36 3 232 0 0,57-4-414 0 0,0 0 1 0 0,1 0-1 0 0,-1 0 0 0 0,0 0 0 0 0,0 0 0 0 0,1 0 0 0 0,-1-1 0 0 0,0 1 0 0 0,1 0 0 0 0,-1 0 0 0 0,0 0 0 0 0,0-1 1 0 0,1 1-1 0 0,-1 0 0 0 0,1-1 0 0 0,-1 1 0 0 0,0-1 0 0 0,1 1 0 0 0,-1 0 0 0 0,1-1 0 0 0,-1 0 0 0 0,1 1 0 0 0,-1-1 1 0 0,1 1-1 0 0,-1-1 0 0 0,1 1 0 0 0,0-1 0 0 0,-1 0 0 0 0,1 1 0 0 0,0-1 0 0 0,0 0 0 0 0,-1 1 0 0 0,1-1 1 0 0,0-1-1 0 0,0-2 58 0 0,-1 1 1 0 0,2-1 0 0 0,-1 1 0 0 0,0-1 0 0 0,2-6 0 0 0,-1 0 0 0 0,0-10-373 0 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111 1 336 0 0,'1'1'2975'0'0,"-5"0"-1947"0"0,-4-1 225 0 0,-1-1-138 0 0,2 0-638 0 0,-1 1-1 0 0,1-1 1 0 0,0 1 0 0 0,0 1 0 0 0,-1 0 0 0 0,-6 1 0 0 0,1 1-87 0 0,9-1-330 0 0,-5 2 331 0 0,9-4-397 0 0,0 1 0 0 0,0-1 0 0 0,-1 0 0 0 0,1 0 0 0 0,0 0-1 0 0,-1 0 1 0 0,1 0 0 0 0,0 0 0 0 0,0 0 0 0 0,-1 0 0 0 0,1 0 0 0 0,0 0 0 0 0,0 0-1 0 0,-1 0 1 0 0,1 0 0 0 0,0 0 0 0 0,-1 0 0 0 0,1 0 0 0 0,0 0 0 0 0,0 0 0 0 0,-1 0 0 0 0,1 0-1 0 0,0-1 1 0 0,-1-4-3684 0 0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2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35 514 2512 0 0,'6'-16'1621'0'0,"1"-1"5341"0"0,-7 30-6188 0 0,2 1-1 0 0,-1-1 1 0 0,7 21-1 0 0,16 42 524 0 0,15 16 104 0 0,-31-74-1160 0 0,13 28 346 0 0,5 14-15 0 0,-24-53-504 0 0,-1-5-34 0 0,-3-7 23 0 0,1 4-48 0 0,-11-22 95 0 0,-10-27 0 0 0,-43-122-174 0 0,49 126-100 0 0,-12-46-154 0 0,23 77 304 0 0,5 12 81 0 0,2 2-30 0 0,-2 2-34 0 0,1-1 0 0 0,-1 0 0 0 0,1 0 1 0 0,-1 1-1 0 0,0-1 0 0 0,1 1 0 0 0,-1-1 0 0 0,0 0 1 0 0,1 1-1 0 0,-1-1 0 0 0,0 1 0 0 0,0-1 0 0 0,1 0 0 0 0,-1 1 1 0 0,0-1-1 0 0,0 2 0 0 0,9 38-20 0 0,0 0-109 0 0,13 35 290 0 0,14 53 320 0 0,-34-114-396 0 0,3 20-1 0 0,-5-34-84 0 0,0 0 1 0 0,0 0 0 0 0,0 0-1 0 0,0 1 1 0 0,0-1 0 0 0,0 0-1 0 0,0 0 1 0 0,0 0 0 0 0,0 1-1 0 0,0-1 1 0 0,0 0 0 0 0,0 0-1 0 0,0 1 1 0 0,0-1 0 0 0,0 0-1 0 0,0 0 1 0 0,0 0 0 0 0,0 1-1 0 0,0-1 1 0 0,0 0 0 0 0,-1 0-1 0 0,1 0 1 0 0,0 0 0 0 0,0 1-1 0 0,0-1 1 0 0,0 0 0 0 0,0 0-1 0 0,-1 0 1 0 0,1 0 0 0 0,0 1 0 0 0,-5-3-12 0 0,3 1-2 0 0,0 0-1 0 0,1 0 1 0 0,0-1-1 0 0,-1 1 1 0 0,1 0 0 0 0,0-1-1 0 0,0 1 1 0 0,0-1-1 0 0,0 1 1 0 0,-2-4 0 0 0,-7-20-142 0 0,7 17 107 0 0,-9-27-311 0 0,2 0-1 0 0,-11-61 0 0 0,13 34 157 0 0,8 57 214 0 0,1 5-50 0 0,1 6-51 0 0,-1 3 83 0 0,0 12 0 0 0,1-3-33 0 0,0 20 20 0 0,1 3 55 0 0,10 53-1 0 0,-10-85 29 0 0,7 19-1 0 0,-6-20 48 0 0,-1 0 1 0 0,3 13 0 0 0,-6-20-64 0 0,0-2-17 0 0,-3-5 26 0 0,-31-104-23 0 0,18 56-159 0 0,15 55-18 0 0,0 6 114 0 0,0 9 28 0 0,1 5 21 0 0,1-1 1 0 0,1 0-1 0 0,1 0 0 0 0,0 0 1 0 0,10 28-1 0 0,-11-42-5 0 0,-2-5-2 0 0,0 0 1 0 0,0 1 0 0 0,1-1-1 0 0,-1 0 1 0 0,0 0 0 0 0,1 1-1 0 0,-1-1 1 0 0,1 0 0 0 0,0 0-1 0 0,-1 0 1 0 0,1 0-1 0 0,0 0 1 0 0,0 0 0 0 0,0 0-1 0 0,-1 0 1 0 0,1 0 0 0 0,2 1-1 0 0,-3-2-3 0 0,1 1 0 0 0,-1-1 0 0 0,0 0 0 0 0,0 0 0 0 0,1 0 0 0 0,-1 0 0 0 0,0 0 0 0 0,1 0 0 0 0,-1 0 0 0 0,0 0 0 0 0,1 0-1 0 0,-1 0 1 0 0,0 0 0 0 0,0 0 0 0 0,1 0 0 0 0,-1 0 0 0 0,0 0 0 0 0,1 0 0 0 0,-1 0 0 0 0,0 0 0 0 0,0-1 0 0 0,1 1 0 0 0,-1 0 0 0 0,0 0-1 0 0,0 0 1 0 0,1 0 0 0 0,-1-1 0 0 0,0 1 0 0 0,0 0 0 0 0,1 0 0 0 0,-1 0 0 0 0,0-1 0 0 0,6-9 106 0 0,-5 4-99 0 0,1 1 0 0 0,-1 0-1 0 0,1-1 1 0 0,-2 1-1 0 0,2-7 1 0 0,-2-29-43 0 0,0 29 62 0 0,-1-20 0 0 0,-1 1 0 0 0,-11-56 0 0 0,13 83-27 0 0,-1 1 0 0 0,0-1-1 0 0,0 0 1 0 0,0 1 0 0 0,-1-1 0 0 0,1 1 0 0 0,-1-1 0 0 0,0 1 0 0 0,-3-5 0 0 0,5 8-8 0 0,0 0 0 0 0,0-1 0 0 0,0 1 0 0 0,0 0 0 0 0,0 0 0 0 0,-1 0 0 0 0,1 0 0 0 0,0-1 0 0 0,0 1 0 0 0,0 0 0 0 0,0 0 0 0 0,0 0 0 0 0,-1 0 0 0 0,1 0 0 0 0,0 0 0 0 0,0-1 0 0 0,0 1 0 0 0,-1 0 0 0 0,1 0 0 0 0,0 0 0 0 0,0 0 0 0 0,0 0 0 0 0,-1 0 0 0 0,1 0 0 0 0,0 0 0 0 0,0 0 0 0 0,0 0 0 0 0,-1 0 0 0 0,1 0 0 0 0,0 0 0 0 0,0 0 0 0 0,0 0 0 0 0,-1 0 0 0 0,1 0 0 0 0,0 0 0 0 0,0 0 0 0 0,0 0 0 0 0,-1 0 0 0 0,1 0 0 0 0,0 1 0 0 0,0-1 0 0 0,0 0 0 0 0,0 0 0 0 0,-1 0 0 0 0,1 0 0 0 0,0 0 0 0 0,0 0 0 0 0,0 1 0 0 0,0-1 0 0 0,0 0 0 0 0,-1 0 0 0 0,1 0 0 0 0,0 0 0 0 0,0 1 0 0 0,0-1 0 0 0,0 0 0 0 0,0 0 0 0 0,0 0 0 0 0,0 1 0 0 0,-3 13-80 0 0,3-8 96 0 0,0-1-1 0 0,0 1 1 0 0,1-1-1 0 0,-1 1 0 0 0,1 0 1 0 0,0-1-1 0 0,4 9 1 0 0,17 38 36 0 0,-21-49-47 0 0,10 18 70 0 0,20 27 1 0 0,-19-30-43 0 0,15 29 0 0 0,-25-43 0 0 0,-1-8 26 0 0,-8-37-150 0 0,-13-43 0 0 0,4 19-165 0 0,7 18 140 0 0,6 26 104 0 0,-1 1 1 0 0,-1-1 0 0 0,-10-23 0 0 0,11 37-37 0 0,4 7 52 0 0,0 0 1 0 0,0 0 0 0 0,0 0 0 0 0,0-1 0 0 0,0 1-1 0 0,0 0 1 0 0,0 0 0 0 0,0 0 0 0 0,0 0 0 0 0,0 0-1 0 0,-1 0 1 0 0,1 0 0 0 0,0 0 0 0 0,0 0 0 0 0,0 0 0 0 0,0 0-1 0 0,0 0 1 0 0,0 0 0 0 0,0 0 0 0 0,0 0 0 0 0,0 0-1 0 0,-1 0 1 0 0,1 0 0 0 0,0 0 0 0 0,0 0 0 0 0,0 0-1 0 0,0 0 1 0 0,0 0 0 0 0,0 0 0 0 0,-1 0 0 0 0,1 0 9 0 0,0 1 0 0 0,0-1 0 0 0,-1 1 0 0 0,1-1 0 0 0,0 1 0 0 0,0-1 0 0 0,-1 1 0 0 0,1 0 0 0 0,0-1 0 0 0,0 1 0 0 0,0-1 0 0 0,0 1 0 0 0,0 0 0 0 0,0-1 0 0 0,0 1 0 0 0,0 6 30 0 0,1-1 0 0 0,-1 1-1 0 0,1-1 1 0 0,1 1-1 0 0,-1-1 1 0 0,5 11-1 0 0,19 37 56 0 0,-23-49-85 0 0,10 16 44 0 0,1-1 0 0 0,29 37 0 0 0,-40-54-28 0 0,0 0-1 0 0,1 0 0 0 0,-1 0 0 0 0,1 0 0 0 0,0-1 1 0 0,0 1-1 0 0,0-1 0 0 0,0 0 0 0 0,0 0 0 0 0,5 3 1 0 0,-8-5-21 0 0,1 0 1 0 0,-1 0-1 0 0,1 0 1 0 0,-1 0 0 0 0,0 1-1 0 0,1-1 1 0 0,-1 0 0 0 0,0 0-1 0 0,1 0 1 0 0,-1 0-1 0 0,1 0 1 0 0,-1 0 0 0 0,0 0-1 0 0,1 0 1 0 0,-1 0 0 0 0,0 0-1 0 0,1 0 1 0 0,-1 0 0 0 0,1 0-1 0 0,-1-1 1 0 0,0 1-1 0 0,1 0 1 0 0,-1 0 0 0 0,0 0-1 0 0,1 0 1 0 0,0-1 0 0 0,-1 0-4 0 0,0 0 0 0 0,1 1 1 0 0,-1-1-1 0 0,0 0 0 0 0,1 0 1 0 0,-1 0-1 0 0,0 0 1 0 0,0 1-1 0 0,0-1 0 0 0,1 0 1 0 0,-1-1-1 0 0,0-6-2 0 0,-1 1-1 0 0,0 0 1 0 0,0 0-1 0 0,0 0 1 0 0,-1 0-1 0 0,-4-12 1 0 0,4 13-8 0 0,-24-69-206 0 0,-4 2 1 0 0,-40-71-1 0 0,65 134 181 0 0,4 8 28 0 0,0 0 0 0 0,0 0-1 0 0,0 0 1 0 0,0 0 0 0 0,-2-2 0 0 0,5 8 36 0 0,0-1 0 0 0,0 1 0 0 0,0 0 0 0 0,0-1 0 0 0,-1 1 0 0 0,2 8 0 0 0,1-1 1 0 0,66 177-52 0 0,-42-119 159 0 0,28 65 276 0 0,-52-127-270 0 0,-3-10-88 0 0,-4-8 3 0 0,-16-43-14 0 0,4 15-99 0 0,-59-185-214 0 0,25 72-2 0 0,42 132 253 0 0,7 18-24 0 0,3 6 78 0 0,2 7 54 0 0,22 86 153 0 0,7 23-23 0 0,4-14-231 0 0,-7-24 626 0 0,-39-106-401 0 0,-36-81-240 0 0,-8-21-147 0 0,41 95 21 0 0,1-1-1 0 0,-5-34 1 0 0,12 50 108 0 0,2 1 1 0 0,0-21-1 0 0,1 36 44 0 0,0 0-1 0 0,0 0 0 0 0,0 0 1 0 0,0-1-1 0 0,0 1 1 0 0,0 0-1 0 0,0 0 0 0 0,0 0 1 0 0,0 0-1 0 0,0 0 1 0 0,0 0-1 0 0,0 0 0 0 0,0 0 1 0 0,0 0-1 0 0,0 0 1 0 0,0 0-1 0 0,0-1 0 0 0,0 1 1 0 0,0 0-1 0 0,0 0 0 0 0,0 0 1 0 0,0 0-1 0 0,0 0 1 0 0,0 0-1 0 0,0 0 0 0 0,0 0 1 0 0,0 0-1 0 0,0 0 1 0 0,0 0-1 0 0,0 0 0 0 0,0 0 1 0 0,0 0-1 0 0,-1-1 1 0 0,1 1-1 0 0,0 0 0 0 0,0 0 1 0 0,0 0-1 0 0,0 0 0 0 0,0 0 1 0 0,0 0-1 0 0,0 0 1 0 0,0 0-1 0 0,0 0 0 0 0,0 0 1 0 0,0 0-1 0 0,0 0 1 0 0,-1 0-1 0 0,-2 4 15 0 0,-4 8-47 0 0,4-4 33 0 0,1 0 0 0 0,0 0-1 0 0,1 0 1 0 0,0 0 0 0 0,0 1 0 0 0,1 15 0 0 0,1-3-3 0 0,8 35 0 0 0,18 52-33 0 0,-12-50 43 0 0,-13-46 42 0 0,-2-12-51 0 0,0 0 0 0 0,0 0 0 0 0,0 0 0 0 0,0 0 0 0 0,0 0 0 0 0,0 0 0 0 0,-1-1-1 0 0,1 1 1 0 0,0 0 0 0 0,0 0 0 0 0,0 0 0 0 0,0 0 0 0 0,0 0 0 0 0,0 0 0 0 0,0 0 0 0 0,0 0 0 0 0,0 0 0 0 0,0 0 0 0 0,0 0 0 0 0,0 0 0 0 0,0 0 0 0 0,0 0 0 0 0,0 0-1 0 0,0 0 1 0 0,-1 0 0 0 0,1 0 0 0 0,0 0 0 0 0,0 0 0 0 0,0 0 0 0 0,0 0 0 0 0,0 0 0 0 0,0 0 0 0 0,0 0 0 0 0,0 0 0 0 0,0 0 0 0 0,0 0 0 0 0,0 0 0 0 0,0 0-1 0 0,0 0 1 0 0,0 0 0 0 0,0 0 0 0 0,0 1 0 0 0,-1-1 0 0 0,1 0 0 0 0,0 0 0 0 0,0 0 0 0 0,0 0 0 0 0,0 0 0 0 0,0 0 0 0 0,0 0 0 0 0,0 0 0 0 0,0 0 0 0 0,0 0 0 0 0,0 0-1 0 0,0 0 1 0 0,0 0 0 0 0,0 0 0 0 0,0 0 0 0 0,0 0 0 0 0,0 1 0 0 0,0-1 0 0 0,0 0 0 0 0,0 0 0 0 0,0 0 0 0 0,0 0 0 0 0,0 0 0 0 0,-1-1 16 0 0,0-1 1 0 0,1 1-1 0 0,-1 0 1 0 0,0-1-1 0 0,1 1 1 0 0,-2-3-1 0 0,-13-47-10 0 0,1-1 0 0 0,4 0-1 0 0,-9-92 1 0 0,19 132-29 0 0,-2-5-23 0 0,-2-16 0 0 0,4 33 41 0 0,0 0 0 0 0,0-1 0 0 0,0 1 0 0 0,0 0 1 0 0,0 0-1 0 0,0 0 0 0 0,0 0 0 0 0,0 0 0 0 0,0 0 0 0 0,0 0 0 0 0,0 0 0 0 0,0 0 0 0 0,0 0 1 0 0,0 0-1 0 0,0 0 0 0 0,0 0 0 0 0,0 0 0 0 0,0 0 0 0 0,0 0 0 0 0,0 0 0 0 0,0 0 0 0 0,0 0 1 0 0,0 0-1 0 0,0 0 0 0 0,0 0 0 0 0,0-1 0 0 0,0 1 0 0 0,-1 0 0 0 0,1 0 0 0 0,0 0 0 0 0,0 0 1 0 0,0 0-1 0 0,0 0 0 0 0,0 0 0 0 0,0 0 0 0 0,0 0 0 0 0,0 0 0 0 0,0 0 0 0 0,0 0 0 0 0,0 0 1 0 0,0 0-1 0 0,0 0 0 0 0,0 0 0 0 0,0 0 0 0 0,0 0 0 0 0,0 0 0 0 0,0 0 0 0 0,0 0 0 0 0,0 0 1 0 0,-1 0-1 0 0,1 0 0 0 0,0 0 0 0 0,0 0 0 0 0,0 0 0 0 0,0 0 0 0 0,0 0 0 0 0,0 1 0 0 0,0-1 1 0 0,0 0-1 0 0,-3 3-33 0 0,3-3 28 0 0,-2 3 10 0 0,0 0 0 0 0,1 0 0 0 0,-1 0 0 0 0,1 1 0 0 0,0-1 0 0 0,0 0 0 0 0,0 1-1 0 0,0-1 1 0 0,1 0 0 0 0,-1 6 0 0 0,0 5 4 0 0,1 17 0 0 0,0-28-6 0 0,2 9 37 0 0,-1 1-1 0 0,2-1 1 0 0,-1 1 0 0 0,2-1 0 0 0,0 0-1 0 0,0 0 1 0 0,1 0 0 0 0,8 14-1 0 0,-7-16 63 0 0,-1 0-1 0 0,5 17 0 0 0,-18-52 20 0 0,-16-58-436 0 0,8-4-243 0 0,15 70 514 0 0,0 1 0 0 0,0-1 0 0 0,3-21 0 0 0,-1 33 9 0 0,0-1 0 0 0,2-6-1 0 0,-1 4 21 0 0,-2 8 16 0 0,0 0 0 0 0,1-1 1 0 0,-1 1-1 0 0,0 0 0 0 0,0 0 0 0 0,0 0 0 0 0,0-1 0 0 0,0 1 0 0 0,0 0 0 0 0,0 0 0 0 0,0-1 0 0 0,0 1 0 0 0,0 0 0 0 0,0 0 0 0 0,0 0 0 0 0,-1-1 0 0 0,1 1 1 0 0,0 0-1 0 0,0 0 0 0 0,0-1 0 0 0,0 1 0 0 0,0 0 0 0 0,0 0 0 0 0,0 0 0 0 0,-1 0 0 0 0,1-1 0 0 0,0 1 0 0 0,0 0 0 0 0,0 0 0 0 0,0 0 0 0 0,-1 0 1 0 0,1-1-1 0 0,-9-1-11 0 0,8 2 23 0 0,0 0-1 0 0,1 0 0 0 0,-1 0 0 0 0,0 0 0 0 0,0-1 0 0 0,0 1 0 0 0,1 0 0 0 0,-1 0 0 0 0,0-1 0 0 0,0 1 0 0 0,0-1 0 0 0,0-1-1 0 0,1 0 0 0 0,0 0 0 0 0,-1 0 0 0 0,1 1 0 0 0,0-1 0 0 0,0 0 0 0 0,1-3 0 0 0,-1-10-57 0 0,0 15 46 0 0,0 0 0 0 0,0 0 1 0 0,0 0-1 0 0,0 0 1 0 0,0 0-1 0 0,0 0 1 0 0,0 0-1 0 0,0 0 1 0 0,0 0-1 0 0,0 0 1 0 0,0 0-1 0 0,0 0 1 0 0,0 0-1 0 0,0 0 1 0 0,0 0-1 0 0,0 0 1 0 0,0 0-1 0 0,0 0 1 0 0,-1 0-1 0 0,1 0 1 0 0,0 0-1 0 0,0 0 1 0 0,0 0-1 0 0,0 0 1 0 0,0 0-1 0 0,0 0 1 0 0,0 0-1 0 0,0 0 1 0 0,0 0-1 0 0,0 0 1 0 0,0 0-1 0 0,0 0 1 0 0,0 0-1 0 0,0 0 1 0 0,0 0-1 0 0,0 0 1 0 0,0 0-1 0 0,0 0 1 0 0,0 0-1 0 0,0 0 1 0 0,0 0-1 0 0,0 0 1 0 0,0 0-1 0 0,0 0 1 0 0,0 0-1 0 0,0-1 1 0 0,0 1-1 0 0,0 0 1 0 0,0 0-1 0 0,0 0 1 0 0,0 0-1 0 0,-3 6 45 0 0,2 3-26 0 0,0 1 0 0 0,0 18 0 0 0,4 22 6 0 0,-2-39-27 0 0,24 209 242 0 0,-21-192-240 0 0,0 34 4 0 0,-3-46-20 0 0,0-10 149 0 0,-1-6-126 0 0,0 0 0 0 0,0 0 0 0 0,0 0 0 0 0,0 0 0 0 0,0 0 0 0 0,1 0 0 0 0,-1 0 0 0 0,0 0 0 0 0,0 0 0 0 0,0 0 0 0 0,0 0 1 0 0,0 0-1 0 0,0 0 0 0 0,0 0 0 0 0,0 0 0 0 0,0 0 0 0 0,0 0 0 0 0,0 0 0 0 0,0 0 0 0 0,1 0 0 0 0,-1 0 0 0 0,0 0 0 0 0,0 0 0 0 0,0 0 0 0 0,0 0 0 0 0,0 0 0 0 0,0 0 0 0 0,0 0 0 0 0,0-1 0 0 0,0 1 0 0 0,0 0 0 0 0,0 0 0 0 0,0 0 1 0 0,0 0-1 0 0,0 0 0 0 0,0 0 0 0 0,0 0 0 0 0,4-12 61 0 0,-2-2-2 0 0,0 1 1 0 0,0-25-1 0 0,-2 32-70 0 0,-1-33-90 0 0,-2 0 1 0 0,-1-1 0 0 0,-10-41-1 0 0,12 72 67 0 0,2 6 12 0 0,-1 0 0 0 0,1 0 0 0 0,-1 1 1 0 0,0-1-1 0 0,0 0 0 0 0,0 0 1 0 0,-2-2-1 0 0,3 5 17 0 0,0-1 0 0 0,0 1 0 0 0,0 0 0 0 0,0 0 0 0 0,0 0 0 0 0,0 0 0 0 0,0 0 0 0 0,-1 0 0 0 0,1 0 0 0 0,0 0 0 0 0,0 0 0 0 0,0 0 0 0 0,0 0 0 0 0,0 0 0 0 0,0 0 0 0 0,0 0 1 0 0,0 0-1 0 0,0 0 0 0 0,0 0 0 0 0,0 0 0 0 0,-1 0 0 0 0,1-1 0 0 0,0 1 0 0 0,0 0 0 0 0,0 0 0 0 0,0 0 0 0 0,0 0 0 0 0,0 1 0 0 0,0-1 0 0 0,0 0 0 0 0,0 0 0 0 0,-1 0 0 0 0,1 0 0 0 0,0 0 0 0 0,0 0 0 0 0,0 0 0 0 0,0 0 0 0 0,0 0 0 0 0,0 0 0 0 0,0 0 1 0 0,0 0-1 0 0,0 0 0 0 0,0 0 0 0 0,0 0 0 0 0,0 0 0 0 0,-1 0 0 0 0,1 0 0 0 0,0 0 0 0 0,0 1 0 0 0,0-1 0 0 0,0 0 0 0 0,0 0 0 0 0,0 0 0 0 0,0 0 0 0 0,0 0 0 0 0,0 0 0 0 0,0 0 0 0 0,0 0 0 0 0,0 0 0 0 0,0 0 0 0 0,0 1 0 0 0,0-1 0 0 0,-2 7-15 0 0,1 3 16 0 0,0 1 0 0 0,0-1 0 0 0,1 1 0 0 0,3 19 0 0 0,11 42 94 0 0,2-5-4 0 0,8 40-150 0 0,-22-95 69 0 0,-1-7 76 0 0,-1-8 29 0 0,-1-18-16 0 0,3-92 140 0 0,-4-74-152 0 0,0 173-97 0 0,2 14 11 0 0,0 0 1 0 0,0 0 0 0 0,0 0-1 0 0,0 0 1 0 0,0 0-1 0 0,0 0 1 0 0,0 0 0 0 0,0-1-1 0 0,0 1 1 0 0,0 0 0 0 0,0 0-1 0 0,0 0 1 0 0,0 0-1 0 0,0 0 1 0 0,0 0 0 0 0,0 0-1 0 0,0 0 1 0 0,0 0-1 0 0,0 0 1 0 0,0 0 0 0 0,0 0-1 0 0,0 0 1 0 0,0 0 0 0 0,0 0-1 0 0,0 0 1 0 0,0 0-1 0 0,0 0 1 0 0,-1 0 0 0 0,1 0-1 0 0,0 0 1 0 0,0 0 0 0 0,0 0-1 0 0,0 0 1 0 0,0 0-1 0 0,0 0 1 0 0,0 0 0 0 0,0 0-1 0 0,0 0 1 0 0,0 0 0 0 0,0 0-1 0 0,0 0 1 0 0,0 0-1 0 0,0 0 1 0 0,0 0 0 0 0,0 0-1 0 0,0 0 1 0 0,0 0-1 0 0,0 0 1 0 0,0 0 0 0 0,0 0-1 0 0,0 0 1 0 0,0 0 0 0 0,0 0-1 0 0,0 0 1 0 0,0 0-1 0 0,0 0 1 0 0,0 0 0 0 0,0 0-1 0 0,0 0 1 0 0,0 0 0 0 0,0 0-1 0 0,0 0 1 0 0,-1 0-1 0 0,1 0 1 0 0,0 0 0 0 0,0 0-1 0 0,0 0 1 0 0,-1 7-50 0 0,-2 14 29 0 0,2 0 0 0 0,0 1 0 0 0,3 24 0 0 0,11 64 46 0 0,13 27-230 0 0,-2-22 251 0 0,-18-75-55 0 0,-1-7 35 0 0,15 57 0 0 0,-16-82 47 0 0,-4-8-69 0 0,0 0-1 0 0,0 0 0 0 0,0 0 0 0 0,1 0 0 0 0,-1 0 1 0 0,0 1-1 0 0,0-1 0 0 0,0 0 0 0 0,0 0 1 0 0,0 0-1 0 0,0 0 0 0 0,0 0 0 0 0,1 0 0 0 0,-1 0 1 0 0,0 0-1 0 0,0 0 0 0 0,0 0 0 0 0,0 0 0 0 0,0 0 1 0 0,1 0-1 0 0,-1 0 0 0 0,0 0 0 0 0,0 0 1 0 0,0 0-1 0 0,0 0 0 0 0,0 0 0 0 0,0 0 0 0 0,1 0 1 0 0,-1 0-1 0 0,0 0 0 0 0,1-1 4 0 0,-1 0 1 0 0,1 1-1 0 0,0-1 1 0 0,-1 0-1 0 0,1 0 1 0 0,-1 0-1 0 0,1 1 0 0 0,-1-1 1 0 0,0 0-1 0 0,1 0 1 0 0,-1 0-1 0 0,0-1 0 0 0,3-8 4 0 0,-1-1-1 0 0,-1 0 1 0 0,0 0-1 0 0,0 0 1 0 0,-2-14-1 0 0,1 4 46 0 0,-4-30-64 0 0,2 31 77 0 0,2 13-80 0 0,0 6 18 0 0,0 1 0 0 0,0 0 0 0 0,0 0 0 0 0,0-1 1 0 0,0 1-1 0 0,0 0 0 0 0,0-1 0 0 0,0 1 0 0 0,0 0 0 0 0,0-1 1 0 0,0 1-1 0 0,0 0 0 0 0,0 0 0 0 0,0-1 0 0 0,0 1 0 0 0,0 0 0 0 0,1 0 1 0 0,-1-1-1 0 0,0 1 0 0 0,0-1 0 0 0,2 4 2 0 0,24 90 35 0 0,-26-91-11 0 0,1 0 0 0 0,0-1 1 0 0,-1 1-1 0 0,1-1 0 0 0,0 0 0 0 0,1 3 0 0 0,-1-4-25 0 0,-1 1-1 0 0,0-1 1 0 0,0 0 0 0 0,1 1 0 0 0,-1-1 0 0 0,0 0 0 0 0,1 0-1 0 0,-1 0 1 0 0,0 1 0 0 0,1-1 0 0 0,-1 0 0 0 0,0 0 0 0 0,1 0 0 0 0,-1 0-1 0 0,0 0 1 0 0,1 0 0 0 0,-1 0 0 0 0,1 0 0 0 0,-1 1 0 0 0,0-1-1 0 0,1 0 1 0 0,-1-1 0 0 0,0 1 0 0 0,1 0 0 0 0,-1 0 0 0 0,0 0-1 0 0,1 0 1 0 0,-1 0 0 0 0,1 0 0 0 0,-1 0 0 0 0,0 0 0 0 0,1-1-1 0 0,-1 1 1 0 0,0 0 0 0 0,0 0 0 0 0,1 0 0 0 0,-1-1 0 0 0,4-3 0 0 0,0 1 0 0 0,0-1 0 0 0,-1 0 1 0 0,0 0-1 0 0,0-1 0 0 0,0 1 0 0 0,0-1 0 0 0,3-6 1 0 0,-3 5-22 0 0,-2 4 18 0 0,0 0 0 0 0,0 0 0 0 0,0 0 0 0 0,1 0 0 0 0,-1 0-1 0 0,1 0 1 0 0,-1 1 0 0 0,1-1 0 0 0,0 0 0 0 0,0 1 0 0 0,0 0 0 0 0,0-1 0 0 0,0 1 0 0 0,0 0 0 0 0,3-1 0 0 0,-5 2-8 0 0,0 0 1 0 0,0 0-1 0 0,0 0 0 0 0,0 0 1 0 0,1 0-1 0 0,-1 0 1 0 0,0 0-1 0 0,0 0 1 0 0,0 0-1 0 0,0 0 0 0 0,0 0 1 0 0,1 0-1 0 0,-1 0 1 0 0,0 0-1 0 0,0 0 1 0 0,0 1-1 0 0,0-1 0 0 0,0 0 1 0 0,0 0-1 0 0,0 0 1 0 0,1 0-1 0 0,-1 0 1 0 0,0 0-1 0 0,0 1 0 0 0,0-1 1 0 0,0 0-1 0 0,0 0 1 0 0,0 0-1 0 0,0 0 1 0 0,0 0-1 0 0,0 1 0 0 0,0-1 1 0 0,0 0-1 0 0,0 0 1 0 0,0 0-1 0 0,0 0 0 0 0,0 0 1 0 0,0 1-1 0 0,0-1 1 0 0,0 0-1 0 0,0 0 1 0 0,0 0-1 0 0,0 0 0 0 0,0 0 1 0 0,0 1-1 0 0,0-1 1 0 0,0 0-1 0 0,0 0 1 0 0,-1 0-1 0 0,1 0 0 0 0,0 0 1 0 0,0 0-1 0 0,0 1 1 0 0,0-1-1 0 0,0 0 1 0 0,-1 0-2 0 0,-1 1 0 0 0,1-1 1 0 0,0 0-1 0 0,0 1 0 0 0,0-1 1 0 0,0 0-1 0 0,-1 0 0 0 0,1 0 1 0 0,0 0-1 0 0,0 0 0 0 0,0 0 1 0 0,-1 0-1 0 0,0-1 0 0 0,-17-5-14 0 0,14 4 3 0 0,1-1 1 0 0,-1 0-1 0 0,-7-6 0 0 0,8 6-3 0 0,1 0 0 0 0,-1 0 0 0 0,0 1 0 0 0,0 0 0 0 0,0-1-1 0 0,0 2 1 0 0,-6-3 0 0 0,10 4 19 0 0,0 0 0 0 0,0 0-1 0 0,0-1 1 0 0,0 1-1 0 0,0 0 1 0 0,0 0-1 0 0,0 0 1 0 0,0 0 0 0 0,0 0-1 0 0,0 0 1 0 0,0 0-1 0 0,0 0 1 0 0,0 0 0 0 0,-1 0-1 0 0,1 0 1 0 0,0 0-1 0 0,0 0 1 0 0,0 0-1 0 0,0 0 1 0 0,0 0 0 0 0,0 0-1 0 0,0 0 1 0 0,0 0-1 0 0,0 0 1 0 0,0 0 0 0 0,0 1-1 0 0,0-1 1 0 0,0 0-1 0 0,0 0 1 0 0,0 0-1 0 0,0 0 1 0 0,0 0 0 0 0,0 0-1 0 0,0 0 1 0 0,0 0-1 0 0,0 0 1 0 0,-1 0 0 0 0,1 0-1 0 0,0 0 1 0 0,0 0-1 0 0,0 0 1 0 0,0 0 0 0 0,0 0-1 0 0,0 0 1 0 0,0 0-1 0 0,0 0 1 0 0,0 0-1 0 0,0 0 1 0 0,0 1 0 0 0,0-1-1 0 0,0 0 1 0 0,0 0-1 0 0,0 0 1 0 0,0 0 0 0 0,0 0-1 0 0,0 0 1 0 0,0 0-1 0 0,0 0 1 0 0,0 0-1 0 0,0 0 1 0 0,0 0 0 0 0,0 0-1 0 0,0 0 1 0 0,1 0-1 0 0,-1 0 1 0 0,0 3 5 0 0,1-1-1 0 0,-1 0 1 0 0,1 0 0 0 0,0 0-1 0 0,-1 0 1 0 0,1 0 0 0 0,0-1-1 0 0,1 1 1 0 0,0 2 0 0 0,16 17 81 0 0,-12-15-39 0 0,2 3-31 0 0,1 0-1 0 0,0 0 1 0 0,14 8-1 0 0,-18-13 14 0 0,1 0 0 0 0,0-1 0 0 0,0 0 0 0 0,0 0 0 0 0,1 0 0 0 0,-1-1-1 0 0,13 3 1 0 0,-11-4 27 0 0,13 1-1 0 0,-19-2-47 0 0,0 0 0 0 0,0 0 0 0 0,0 0 1 0 0,0 0-1 0 0,0-1 0 0 0,0 1 0 0 0,0 0 0 0 0,0-1 1 0 0,0 0-1 0 0,0 1 0 0 0,2-2 0 0 0,-4 2-10 0 0,0 0 0 0 0,0 0 0 0 0,0 0 0 0 0,1 0 0 0 0,-1 0 0 0 0,0-1 0 0 0,0 1 0 0 0,0 0 0 0 0,0 0 0 0 0,0 0 0 0 0,0 0 0 0 0,0 0 0 0 0,1 0 0 0 0,-1 0 0 0 0,0 0 0 0 0,0 0 0 0 0,0 0 0 0 0,0 0 0 0 0,0 0 0 0 0,0 0 0 0 0,0-1 0 0 0,0 1 0 0 0,0 0 0 0 0,0 0 0 0 0,0 0 0 0 0,1 0 0 0 0,-1 0 0 0 0,0 0 0 0 0,0 0 0 0 0,0-1 0 0 0,0 1 0 0 0,0 0 0 0 0,0 0 0 0 0,0 0 0 0 0,0 0 0 0 0,0 0 0 0 0,0 0 0 0 0,0 0 0 0 0,0-1 0 0 0,0 1 0 0 0,0 0 0 0 0,0 0 0 0 0,0 0 0 0 0,-1 0 0 0 0,1 0 0 0 0,0 0 0 0 0,0 0 0 0 0,0-1 0 0 0,0 1 0 0 0,0 0 0 0 0,0 0 0 0 0,-7-2-33 0 0,5 1 28 0 0,-35-7-145 0 0,22 6 46 0 0,-27-10 1 0 0,17 1 119 0 0,-11-3 14 0 0,31 14-27 0 0,5 2 49 0 0,7 6-13 0 0,-1-2-19 0 0,-1-1 1 0 0,1-1 0 0 0,0 1 0 0 0,1-1 0 0 0,-1 0-1 0 0,1 0 1 0 0,0-1 0 0 0,0 0 0 0 0,0 0 0 0 0,0-1-1 0 0,0 1 1 0 0,11 0 0 0 0,-9-1 33 0 0,0-1-25 0 0,-1 0 0 0 0,1 0 1 0 0,0 0-1 0 0,0-1 0 0 0,0-1 0 0 0,9-1 1 0 0,-15 2-24 0 0,-3 0-5 0 0,1 0 0 0 0,0 0-1 0 0,-1 0 1 0 0,1-1 0 0 0,0 1 0 0 0,-1 0-1 0 0,1 0 1 0 0,0-1 0 0 0,-1 1 0 0 0,1 0-1 0 0,0-1 1 0 0,-1 1 0 0 0,1 0 0 0 0,-1-1-1 0 0,1 1 1 0 0,0-2 0 0 0,-3 2-112 0 0,-92-15-157 0 0,74 11 134 0 0,14 3 114 0 0,4 0 22 0 0,0 1 0 0 0,-1-1 0 0 0,1 1 0 0 0,0 0 0 0 0,-1-1 0 0 0,1 1 0 0 0,-1 1 0 0 0,-3-1 0 0 0,6 0 0 0 0,0 1 1 0 0,-1-1-1 0 0,1 0 1 0 0,0 0-1 0 0,-1 1 1 0 0,1-1-1 0 0,0 0 0 0 0,0 0 1 0 0,-1 1-1 0 0,1-1 1 0 0,0 0-1 0 0,0 1 1 0 0,0-1-1 0 0,0 0 1 0 0,-1 1-1 0 0,1-1 0 0 0,0 0 1 0 0,0 1-1 0 0,0-1 1 0 0,0 1-1 0 0,0-1 1 0 0,0 0-1 0 0,0 1 0 0 0,0-1 1 0 0,0 0-1 0 0,0 1 1 0 0,0-1-1 0 0,0 1 1 0 0,0-1-1 0 0,0 0 0 0 0,0 1 1 0 0,0-1-1 0 0,0 0 1 0 0,1 1-1 0 0,-1-1 1 0 0,6 13 78 0 0,-4-10-74 0 0,1-1 1 0 0,0 1-1 0 0,-1 0 1 0 0,1-1-1 0 0,0 0 0 0 0,6 4 1 0 0,19 8 116 0 0,-27-13-112 0 0,1 0 6 0 0,-1-1 1 0 0,0 1-1 0 0,1 0 0 0 0,-1-1 0 0 0,1 1 0 0 0,-1-1 1 0 0,1 1-1 0 0,0-1 0 0 0,-1 0 0 0 0,1 0 0 0 0,-1 0 1 0 0,1 0-1 0 0,2 0 0 0 0,-4 0-16 0 0,0 0 0 0 0,0 0 0 0 0,0 0 0 0 0,1 0 0 0 0,-1 0 0 0 0,0-1 0 0 0,0 1 0 0 0,0 0 0 0 0,1 0 0 0 0,-1 0 1 0 0,0 0-1 0 0,0 0 0 0 0,0-1 0 0 0,0 1 0 0 0,1 0 0 0 0,-1 0 0 0 0,0 0 0 0 0,0-1 0 0 0,0 1 0 0 0,0 0 0 0 0,0 0 0 0 0,0 0 0 0 0,0-1 0 0 0,1 1 0 0 0,-1 0 0 0 0,0 0 0 0 0,0-1 0 0 0,0 1 0 0 0,0 0 0 0 0,0 0 1 0 0,0 0-1 0 0,0-1 0 0 0,0 1 0 0 0,0 0 0 0 0,0 0 0 0 0,-1-1 0 0 0,1 1 0 0 0,0 0 0 0 0,0-1 0 0 0,-5-8-46 0 0,3 7 26 0 0,0 0 0 0 0,0 0-1 0 0,-1 0 1 0 0,1 0 0 0 0,-1 1-1 0 0,1-1 1 0 0,-1 1 0 0 0,1 0-1 0 0,-1-1 1 0 0,0 1 0 0 0,0 1-1 0 0,1-1 1 0 0,-1 0 0 0 0,-5 0-1 0 0,4 0 4 0 0,0 1 1 0 0,0 0-1 0 0,1 0 0 0 0,-1 0 0 0 0,0 0 0 0 0,0 0 0 0 0,1 1 1 0 0,-1 0-1 0 0,0 0 0 0 0,1 0 0 0 0,-6 2 0 0 0,6-1 26 0 0,0 0 0 0 0,0 0 0 0 0,-4 3 0 0 0,1 1-8 0 0,0-1-11 0 0,6-5 11 0 0,0 0 0 0 0,0 0 0 0 0,0 0 1 0 0,0 0-1 0 0,0 0 0 0 0,0 0 0 0 0,0 0 0 0 0,0 0 0 0 0,0 0 1 0 0,0 0-1 0 0,0 0 0 0 0,0 0 0 0 0,0 0 0 0 0,0 0 0 0 0,0 0 1 0 0,0 0-1 0 0,0 0 0 0 0,0 0 0 0 0,0 0 0 0 0,0 0 0 0 0,0 0 1 0 0,0 0-1 0 0,0 0 0 0 0,0 1 0 0 0,0-1 0 0 0,0 0 0 0 0,0 0 1 0 0,0 0-1 0 0,0 0 0 0 0,0 0 0 0 0,0 0 0 0 0,0 0 0 0 0,0 0 1 0 0,0 0-1 0 0,0 0 0 0 0,0 0 0 0 0,0 0 0 0 0,0 0 0 0 0,0 0 1 0 0,0 0-1 0 0,0 0 0 0 0,0 0 0 0 0,0 0 0 0 0,0 0 0 0 0,0 0 1 0 0,0 0-1 0 0,0 0 0 0 0,0 0 0 0 0,0 0 0 0 0,0 0 0 0 0,0 0 1 0 0,1 0-1 0 0,-1 0 0 0 0,0 0 0 0 0,0 0 0 0 0,0 0 0 0 0,0 0 1 0 0,0 0-1 0 0,0 0 0 0 0,0 0 0 0 0,0 0 0 0 0,0 0 0 0 0,11-2 203 0 0,-9 1-233 0 0,30-10 100 0 0,-48 9-379 0 0,14 3 314 0 0,0-1 0 0 0,-1 1 1 0 0,1 0-1 0 0,-1 0 0 0 0,1 0 0 0 0,0 0 0 0 0,0 0 1 0 0,0 0-1 0 0,0 0 0 0 0,0 1 0 0 0,-2 1 0 0 0,-1 0-32 0 0,7-2 221 0 0,3-1-108 0 0,5 0-41 0 0,-7 0-48 0 0,0-1-1 0 0,-1 0 1 0 0,1 1-1 0 0,0-1 1 0 0,0 0-1 0 0,-1 0 1 0 0,5-2-1 0 0,-7 3 0 0 0,0 0-1 0 0,0 0 1 0 0,0 0 0 0 0,0 0-1 0 0,1-1 1 0 0,-1 1 0 0 0,0 0 0 0 0,0 0-1 0 0,0 0 1 0 0,0 0 0 0 0,0 0-1 0 0,0 0 1 0 0,0 0 0 0 0,0 0-1 0 0,0 0 1 0 0,0 0 0 0 0,1 0-1 0 0,-1-1 1 0 0,0 1 0 0 0,0 0 0 0 0,0 0-1 0 0,0 0 1 0 0,0 0 0 0 0,0 0-1 0 0,0 0 1 0 0,0 0 0 0 0,0-1-1 0 0,0 1 1 0 0,0 0 0 0 0,0 0-1 0 0,0 0 1 0 0,-1-1-51 0 0,1 2 50 0 0,0 0 1 0 0,-1-1-1 0 0,1 1 0 0 0,0-1 0 0 0,0 1 0 0 0,0-1 0 0 0,0 1 0 0 0,-1 0 0 0 0,1-1 1 0 0,0 1-1 0 0,-1-1 0 0 0,1 1 0 0 0,0-1 0 0 0,-1 0 0 0 0,1 1 0 0 0,-1-1 0 0 0,1 1 1 0 0,0-1-1 0 0,-2 1 0 0 0,-11 6 0 0 0,7-5-34 0 0,-1-1 0 0 0,1 1 0 0 0,-1-1 0 0 0,-8 0 0 0 0,-19 0 176 0 0,52 0-30 0 0,0 0-1 0 0,24 5 1 0 0,-18-2-115 0 0,-24-4 5 0 0,1-1 0 0 0,-1 1 0 0 0,0 0 0 0 0,1-1 0 0 0,-1 1 0 0 0,1-1 0 0 0,-1 1 0 0 0,0-1 0 0 0,1 1 0 0 0,-1-1-1 0 0,0 1 1 0 0,0-1 0 0 0,1 1 0 0 0,-1-1 0 0 0,0 1 0 0 0,0-2 0 0 0,4-5 81 0 0,-4 7-81 0 0,0 0 0 0 0,0 0 0 0 0,0 0 0 0 0,0-1 0 0 0,0 1 0 0 0,0 0 0 0 0,0 0-1 0 0,1 0 1 0 0,-1 0 0 0 0,0 0 0 0 0,0-1 0 0 0,0 1 0 0 0,0 0 0 0 0,0 0 0 0 0,1 0-1 0 0,-1 0 1 0 0,0 0 0 0 0,0 0 0 0 0,0 0 0 0 0,1 0 0 0 0,-1 0 0 0 0,0 0 0 0 0,0 0 0 0 0,0 0-1 0 0,1 0 1 0 0,-1 0 0 0 0,0 0 0 0 0,0 0-3 0 0,0 0 0 0 0,1 0 0 0 0,-1 0 0 0 0,0 0 0 0 0,0 1 0 0 0,0-1 0 0 0,0 0 0 0 0,0 0 0 0 0,0 0 0 0 0,0 1 0 0 0,0-1 0 0 0,0 0 0 0 0,0 0 0 0 0,0 1 0 0 0,0-1 0 0 0,0 0 0 0 0,0 0 0 0 0,0 0 0 0 0,0 1 0 0 0,0 0-4 0 0,0-1-1 0 0,0 1 0 0 0,0 0 0 0 0,-1 0 0 0 0,1-1 0 0 0,0 1 0 0 0,0 0 0 0 0,-1-1 0 0 0,1 1 0 0 0,0 0 0 0 0,-1-1 0 0 0,1 1 0 0 0,-1 0 0 0 0,1-1 1 0 0,-1 1-1 0 0,0 0 0 0 0,1-1 10 0 0,-1 0 1 0 0,1 1 0 0 0,0-1 0 0 0,0 0 0 0 0,-1 0-1 0 0,1 0 1 0 0,0 0 0 0 0,0 0 0 0 0,-1 1-1 0 0,1-1 1 0 0,0 0 0 0 0,0 0 0 0 0,-1 0 0 0 0,1 0-1 0 0,0 0 1 0 0,0 0 0 0 0,-1 0 0 0 0,1 0 0 0 0,0 0-1 0 0,-1 0 1 0 0,1 0 0 0 0,0 0 0 0 0,0 0-1 0 0,-1-1 1 0 0,1 1 0 0 0,0 0 0 0 0,0 0 0 0 0,-1 0-1 0 0,1-1 1 0 0,-1 1 0 0 0,1-1 0 0 0,0 0 0 0 0,0 1 0 0 0,-1-1 0 0 0,1 1-1 0 0,0-1 1 0 0,0 0 0 0 0,0 1 0 0 0,0-2 0 0 0,-2-8 67 0 0,4 10 96 0 0,5 1-140 0 0,-1-1 0 0 0,0 0 0 0 0,1 0-1 0 0,-1 0 1 0 0,0-1 0 0 0,1 0 0 0 0,-1 0 0 0 0,0 0-1 0 0,0-1 1 0 0,0 0 0 0 0,7-3 0 0 0,48-20 7 0 0,-65 26-41 0 0,0 0 0 0 0,0 0 0 0 0,-1-1 1 0 0,1 1-1 0 0,0-1 0 0 0,-1 0 0 0 0,1 0 1 0 0,0-1-1 0 0,-6 0 0 0 0,-4-2-82 0 0,-21-8 0 0 0,27 9 21 0 0,5 1 150 0 0,3 2-44 0 0,3 1 26 0 0,2 2-20 0 0,1 0-1 0 0,0-1 0 0 0,0 0 1 0 0,0 0-1 0 0,0-1 0 0 0,0 0 1 0 0,1 0-1 0 0,-1 0 0 0 0,12 1 1 0 0,-10-3-29 0 0,-1 0 1 0 0,1 0 0 0 0,-1-1 0 0 0,1 0-1 0 0,8-3 1 0 0,34-12 54 0 0,-10 1 46 0 0,-37 15-86 0 0,0-1 0 0 0,0 0 0 0 0,1 1 0 0 0,-1-1 0 0 0,4 1 0 0 0,-7 0-31 0 0,0 0 1 0 0,0 0-1 0 0,0 0 1 0 0,1 0-1 0 0,-1 0 1 0 0,0 0 0 0 0,0 0-1 0 0,0 0 1 0 0,1 0-1 0 0,-1 0 1 0 0,0 0-1 0 0,0 0 1 0 0,0 0-1 0 0,1 0 1 0 0,-1 0-1 0 0,0 0 1 0 0,0 0 0 0 0,0 0-1 0 0,0 1 1 0 0,1-1-1 0 0,-1 0 1 0 0,0 0-1 0 0,0 0 1 0 0,0 0-1 0 0,0 0 1 0 0,1 0-1 0 0,-1 1 1 0 0,0-1 0 0 0,0 0-1 0 0,0 0 1 0 0,0 0-1 0 0,0 0 1 0 0,0 1-1 0 0,0-1 1 0 0,1 0-1 0 0,-2 1-5 0 0,1-1-1 0 0,0 0 1 0 0,0 1-1 0 0,0-1 1 0 0,-1 0-1 0 0,1 1 1 0 0,0-1-1 0 0,0 0 1 0 0,-1 1-1 0 0,1-1 1 0 0,0 0-1 0 0,-1 0 1 0 0,1 1-1 0 0,0-1 1 0 0,-1 0-1 0 0,1 0 1 0 0,0 0-1 0 0,-1 1 1 0 0,1-1-1 0 0,-1 0 1 0 0,1 0-1 0 0,-1 0 1 0 0,-5 2-28 0 0,-1-1 1 0 0,0 1-1 0 0,1-1 0 0 0,-1-1 1 0 0,0 1-1 0 0,0-1 1 0 0,0-1-1 0 0,-11-1 1 0 0,10 1 40 0 0,0-1 0 0 0,1 0 1 0 0,-1 0-1 0 0,-8-5 0 0 0,13 6-1 0 0,-2-2 10 0 0,-1 0 0 0 0,-8-1 0 0 0,11 3 85 0 0,4 0-2 0 0,5 3-4 0 0,8 2-47 0 0,0 0 1 0 0,0-1-1 0 0,1-1 0 0 0,-1 0 0 0 0,17 0 1 0 0,2-2 76 0 0,38-6 1 0 0,-65 5-108 0 0,15 0-49 0 0,-20 0 57 0 0,0 1 0 0 0,0 0 0 0 0,0 1 0 0 0,0-1 0 0 0,0 0 0 0 0,0 0 0 0 0,0 0 0 0 0,0 1 0 0 0,0-1 0 0 0,0 0 0 0 0,0 1 0 0 0,0-1 0 0 0,-1 1 0 0 0,1-1 0 0 0,1 1 0 0 0,-2 0-29 0 0,1-1-1 0 0,-1 0 1 0 0,0 1 0 0 0,0-1-1 0 0,1 0 1 0 0,-1 0-1 0 0,0 1 1 0 0,0-1 0 0 0,0 0-1 0 0,0 1 1 0 0,1-1 0 0 0,-1 0-1 0 0,0 1 1 0 0,0-1 0 0 0,0 1-1 0 0,0-1 1 0 0,0 0 0 0 0,0 1-1 0 0,0-1 1 0 0,0 0-1 0 0,0 1 1 0 0,0-1 0 0 0,0 1-1 0 0,0-1 1 0 0,0 0 0 0 0,0 1-1 0 0,0-1 1 0 0,-1 0 0 0 0,1 1-1 0 0,0-1 1 0 0,0 0 0 0 0,0 1-1 0 0,0-1 1 0 0,-1 0-1 0 0,1 1 1 0 0,0-1 0 0 0,0 0-1 0 0,-1 0 1 0 0,1 1 0 0 0,-2 0-30 0 0,1 0 1 0 0,0 0 0 0 0,0 0 0 0 0,-1 0 0 0 0,1-1-1 0 0,-1 1 1 0 0,-1 1 0 0 0,0-1 25 0 0,1-1 0 0 0,-1 1 1 0 0,1-1-1 0 0,-1 0 0 0 0,1 1 0 0 0,-1-1 1 0 0,0 0-1 0 0,1-1 0 0 0,-1 1 0 0 0,1 0 0 0 0,-1-1 1 0 0,1 1-1 0 0,-1-1 0 0 0,1 0 0 0 0,-3-1 1 0 0,-3-2 1 0 0,-1 0 0 0 0,-13-10 1 0 0,8 4-15 0 0,11 8 12 0 0,-2-1-16 0 0,0 0-1 0 0,-1 0 1 0 0,1 1-1 0 0,-7-3 1 0 0,43 22 303 0 0,-21-12-249 0 0,-1-1-1 0 0,1 0 0 0 0,0 0 1 0 0,0-1-1 0 0,0 0 0 0 0,1-1 1 0 0,14 2-1 0 0,1-3 149 0 0,0-1 1 0 0,41-5-1 0 0,-23 3-25 0 0,-43 2-157 0 0,0 0 1 0 0,0 0-1 0 0,0 0 0 0 0,0 0 0 0 0,0 0 1 0 0,0 0-1 0 0,0 0 0 0 0,0 1 0 0 0,-1-1 1 0 0,3 1-1 0 0,-3-1-1 0 0,0 0 1 0 0,0 0-1 0 0,0 1 1 0 0,1-1-1 0 0,-1 0 0 0 0,0 0 1 0 0,0 1-1 0 0,1-1 1 0 0,-1 0-1 0 0,0 0 0 0 0,0 1 1 0 0,0-1-1 0 0,0 0 1 0 0,0 0-1 0 0,0 1 0 0 0,1-1 1 0 0,-1 0-1 0 0,0 1 1 0 0,0-1-1 0 0,0 0 0 0 0,0 0 1 0 0,0 1-1 0 0,0-1 1 0 0,0 0-1 0 0,0 1 0 0 0,0-1 1 0 0,0 0-1 0 0,0 1 1 0 0,0-1-1 0 0,-1 0 0 0 0,1 0 1 0 0,0 1-1 0 0,0-1 1 0 0,0 1-1 0 0,-1-1 2 0 0,1 1 0 0 0,-1-1 0 0 0,1 0 0 0 0,-1 1 0 0 0,1-1-1 0 0,-1 1 1 0 0,1-1 0 0 0,-1 0 0 0 0,0 0 0 0 0,1 1 0 0 0,-1-1 0 0 0,1 0 0 0 0,-1 0 0 0 0,0 0 0 0 0,1 0 0 0 0,-1 0 0 0 0,0 1-1 0 0,1-1 1 0 0,-1 0 0 0 0,1 0 0 0 0,-2-1 0 0 0,-1 1 1 0 0,-2 1-9 0 0,1-1 1 0 0,-1-1 0 0 0,1 1 0 0 0,0-1 0 0 0,-1 0 0 0 0,-6-1-1 0 0,-26-12-68 0 0,13 4 128 0 0,14 6 43 0 0,10 4-88 0 0,0 0 0 0 0,0 0 0 0 0,0 0 0 0 0,0 0 0 0 0,0 0 0 0 0,0 0 0 0 0,0 0 0 0 0,0 0 0 0 0,0 0 0 0 0,0 0 1 0 0,0 0-1 0 0,0 0 0 0 0,0 0 0 0 0,0 0 0 0 0,1 0 0 0 0,-1 0 0 0 0,0 0 0 0 0,0 0 0 0 0,0 0 0 0 0,0 0 0 0 0,0 0 0 0 0,0 0 0 0 0,0 0 0 0 0,0-1 1 0 0,0 1-1 0 0,0 0 0 0 0,0 0 0 0 0,0 0 0 0 0,0 0 0 0 0,0 0 0 0 0,0 0 0 0 0,0 0 0 0 0,0 0 0 0 0,0 0 0 0 0,0 0 0 0 0,0 0 0 0 0,0 0 1 0 0,0 0-1 0 0,0 0 0 0 0,0 0 0 0 0,0 0 0 0 0,0 0 0 0 0,0 0 0 0 0,17 3 71 0 0,81 15 127 0 0,-92-17-194 0 0,1 1 0 0 0,-1 0 0 0 0,0 1 0 0 0,9 4 0 0 0,-9-4-20 0 0,1-1 4 0 0,-6-2 7 0 0,-1 0 1 0 0,0 0-1 0 0,1 0 1 0 0,-1 0-1 0 0,0 0 1 0 0,0 0-1 0 0,1 0 1 0 0,-1 0-1 0 0,0 0 1 0 0,1 0-1 0 0,-1 0 0 0 0,0 0 1 0 0,0 0-1 0 0,1 0 1 0 0,-1 0-1 0 0,0 0 1 0 0,0 0-1 0 0,1 0 1 0 0,-1 0-1 0 0,0-1 1 0 0,0 1-1 0 0,1 0 1 0 0,-1 0-1 0 0,0 0 1 0 0,0-1-4 0 0,0 1-1 0 0,0 0 1 0 0,0 0 0 0 0,0 0 0 0 0,0 0-1 0 0,-1-1 1 0 0,1 1 0 0 0,0 0-1 0 0,0 0 1 0 0,0 0 0 0 0,-1 0 0 0 0,1 0-1 0 0,0 0 1 0 0,0 0 0 0 0,0-1-1 0 0,-1 1 1 0 0,1 0 0 0 0,0 0 0 0 0,0 0-1 0 0,0 0 1 0 0,-1 0 0 0 0,1 0 0 0 0,0 0-1 0 0,0 0 1 0 0,-1 0 0 0 0,-1 0-1 0 0,-5-1-19 0 0,-1 0-1 0 0,0-1 1 0 0,1 0 0 0 0,-1-1 0 0 0,1 1-1 0 0,-7-5 1 0 0,8 4 35 0 0,-7-4 3 0 0,1 0 0 0 0,-13-11 0 0 0,25 18-9 0 0,0 0-1 0 0,1 0 0 0 0,-1 0 0 0 0,0 0 0 0 0,0 0 1 0 0,0 0-1 0 0,0 0 0 0 0,0 0 0 0 0,0 0 1 0 0,0 0-1 0 0,0 0 0 0 0,1 0 0 0 0,-1 0 0 0 0,0 0 1 0 0,0 0-1 0 0,0 0 0 0 0,0 0 0 0 0,0 0 1 0 0,0 0-1 0 0,0 0 0 0 0,0 0 0 0 0,0 0 0 0 0,0 0 1 0 0,1 0-1 0 0,-1-1 0 0 0,0 1 0 0 0,0 0 1 0 0,0 0-1 0 0,0 0 0 0 0,0 0 0 0 0,0 0 0 0 0,0 0 1 0 0,0 0-1 0 0,0 0 0 0 0,0 0 0 0 0,0-1 1 0 0,0 1-1 0 0,0 0 0 0 0,0 0 0 0 0,0 0 0 0 0,0 0 1 0 0,0 0-1 0 0,0 0 0 0 0,0 0 0 0 0,0 0 1 0 0,0-1-1 0 0,0 1 0 0 0,0 0 0 0 0,0 0 0 0 0,0 0 1 0 0,0 0-1 0 0,0 0 0 0 0,0 0 0 0 0,0 0 1 0 0,0 0-1 0 0,0 0 0 0 0,-1-1 0 0 0,1 1 0 0 0,0 0 1 0 0,0 0-1 0 0,0 0 0 0 0,0 0 0 0 0,0 0 1 0 0,0 0-1 0 0,0 0 0 0 0,0 0 0 0 0,10 0 23 0 0,-7 0-26 0 0,112-4 179 0 0,-106 3-218 0 0,-8 1 37 0 0,-1 0 1 0 0,0 0-1 0 0,0 0 1 0 0,0 0-1 0 0,0 0 1 0 0,0 1-1 0 0,0-1 1 0 0,1 0-1 0 0,-1 0 1 0 0,0 0-1 0 0,0 0 1 0 0,0 0-1 0 0,0 0 1 0 0,0 0-1 0 0,0 0 1 0 0,1 0-1 0 0,-1 0 1 0 0,0 0-1 0 0,0 0 1 0 0,0 0-1 0 0,0 1 1 0 0,0-1 0 0 0,0 0-1 0 0,0 0 1 0 0,0 0-1 0 0,0 0 1 0 0,0 0-1 0 0,0 0 1 0 0,1 1-1 0 0,-1-1 1 0 0,0 0-1 0 0,0 0 1 0 0,0 0-1 0 0,-1 7-89 0 0,-3 5 42 0 0,-3 4 37 0 0,7-16 13 0 0,0 0 0 0 0,0 0 0 0 0,-1 0 0 0 0,1 0 1 0 0,0 0-1 0 0,0 1 0 0 0,0-1 0 0 0,0 0 0 0 0,0 0 0 0 0,0 0 0 0 0,0 0 0 0 0,0 0 0 0 0,0 1 0 0 0,0-1 1 0 0,0 0-1 0 0,0 0 0 0 0,0 0 0 0 0,0 1 0 0 0,0-1 0 0 0,0 0 0 0 0,0 0 0 0 0,0 0 0 0 0,0 0 0 0 0,0 1 1 0 0,0-1-1 0 0,0 0 0 0 0,0 0 0 0 0,0 0 0 0 0,1 0 0 0 0,0-1 57 0 0,-1 1-53 0 0,1-1 1 0 0,-1 0-1 0 0,1 1 0 0 0,-1-1 1 0 0,1 0-1 0 0,-1 0 1 0 0,0 1-1 0 0,0-1 1 0 0,1 0-1 0 0,-1 0 1 0 0,0 0-1 0 0,0 0 0 0 0,0 1 1 0 0,0-1-1 0 0,0 0 1 0 0,0-1-1 0 0,0-2 4 0 0,1 2-10 0 0,-1-37 13 0 0,0 35-17 0 0,0 0 0 0 0,-1 0-1 0 0,1 0 1 0 0,-1 0 0 0 0,0 0 0 0 0,-1 0 0 0 0,-2-7-1 0 0,4 11 4 0 0,0-1 0 0 0,0 1 1 0 0,0 0-1 0 0,-1 0 0 0 0,1 0 0 0 0,0-1 0 0 0,0 1 0 0 0,0 0 0 0 0,0 0 0 0 0,0 0 0 0 0,0-1 0 0 0,-1 1 0 0 0,1 0 0 0 0,0 0 1 0 0,0 0-1 0 0,0 0 0 0 0,-1 0 0 0 0,1-1 0 0 0,0 1 0 0 0,0 0 0 0 0,-1 0 0 0 0,0 4-32 0 0,2 7 33 0 0,2-2 21 0 0,0-1-1 0 0,1 1 1 0 0,0-1-1 0 0,0 0 1 0 0,9 13-1 0 0,3 6-65 0 0,-13-21 4 0 0,-3-4 33 0 0,-5-5 22 0 0,5 3-15 0 0,-2-3 0 0 0,1 0 1 0 0,-1 0 0 0 0,0 0 0 0 0,1-1 0 0 0,0 1 0 0 0,0 0-1 0 0,0 0 1 0 0,0-1 0 0 0,0-3 0 0 0,-3-36 11 0 0,3 28 16 0 0,0-4 1 0 0,1 11-20 0 0,-1 0-1 0 0,1 0 1 0 0,-4-12 0 0 0,3 18-23 0 0,1 2 16 0 0,-1 0 0 0 0,1 0 0 0 0,0 0 0 0 0,0 0 0 0 0,0 0 0 0 0,0 0 0 0 0,0 0 0 0 0,0 0 0 0 0,0 0 0 0 0,0 0 0 0 0,0 0 0 0 0,0 0 0 0 0,0 0 0 0 0,0 0 0 0 0,-1 0 0 0 0,1 0 0 0 0,0 0 0 0 0,0 1 0 0 0,0-1 0 0 0,0 0 0 0 0,0 0 0 0 0,0 0 0 0 0,0 0-1 0 0,0 0 1 0 0,0 0 0 0 0,0 0 0 0 0,0 0 0 0 0,0 0 0 0 0,0 0 0 0 0,0 1 0 0 0,0-1 0 0 0,0 0 0 0 0,0 0 0 0 0,0 0 0 0 0,0 0 0 0 0,0 0 0 0 0,0 0 0 0 0,0 0 0 0 0,0 12-12 0 0,0 0 0 0 0,0 0 0 0 0,1 0 0 0 0,1 0 0 0 0,4 17 0 0 0,-5-23 23 0 0,0-2-10 0 0,-1-1 0 0 0,1 1-1 0 0,0-1 1 0 0,0 0-1 0 0,1 1 1 0 0,-1-1 0 0 0,1 0-1 0 0,-1 0 1 0 0,4 5-1 0 0,-5-8 1 0 0,0 0 0 0 0,0 0 0 0 0,0 0 0 0 0,0 0 0 0 0,0 0 0 0 0,0 0 0 0 0,0 0 0 0 0,0 0 0 0 0,0 0 0 0 0,1 1 0 0 0,-1-1 0 0 0,0 0 0 0 0,0 0 0 0 0,0 0 0 0 0,0 0 0 0 0,0 0 0 0 0,0 0 0 0 0,0 0 0 0 0,0 0 0 0 0,0 0 0 0 0,1 0 0 0 0,-1 0 0 0 0,0 0 0 0 0,0 0 0 0 0,0 0 0 0 0,0 0 0 0 0,0 0 0 0 0,0 0 0 0 0,0 0 0 0 0,0 0-1 0 0,0 0 1 0 0,0 0 0 0 0,1 0 0 0 0,-1 0 0 0 0,0 0 0 0 0,0 0 0 0 0,0 0 0 0 0,0-1 0 0 0,0 1 0 0 0,0 0 0 0 0,0 0 0 0 0,0 0 0 0 0,0 0 0 0 0,0 0 0 0 0,0 0 0 0 0,0 0 0 0 0,1 0 0 0 0,-1 0 0 0 0,0 0 0 0 0,1-6 28 0 0,0-4-28 0 0,-1 0 1 0 0,0 1 0 0 0,-1-1-1 0 0,0 0 1 0 0,-3-10 0 0 0,-16-51-3 0 0,9 35-19 0 0,8 24-6 0 0,-2-14-1 0 0,4 22 45 0 0,1-1 0 0 0,0 1 0 0 0,0-1 0 0 0,0 0 0 0 0,0 1 0 0 0,2-6 0 0 0,-2 10-19 0 0,0-1 0 0 0,0 1 0 0 0,0 0 0 0 0,0 0 0 0 0,0 0 0 0 0,0 0 1 0 0,0 0-1 0 0,0 0 0 0 0,0-1 0 0 0,0 1 0 0 0,0 0 0 0 0,0 0 0 0 0,0 0 0 0 0,0 0 1 0 0,0 0-1 0 0,0 0 0 0 0,0-1 0 0 0,0 1 0 0 0,0 0 0 0 0,0 0 0 0 0,0 0 0 0 0,0 0 0 0 0,0 0 1 0 0,0 0-1 0 0,0-1 0 0 0,0 1 0 0 0,0 0 0 0 0,0 0 0 0 0,0 0 0 0 0,0 0 0 0 0,-1 0 1 0 0,1 0-1 0 0,0-1 4 0 0,-2-3 0 0 0,0 1 1 0 0,1-1 0 0 0,-1 0-1 0 0,1 0 1 0 0,0 0 0 0 0,0 0-1 0 0,0-5 1 0 0,-1 1-1 0 0,-1-12 9 0 0,0 1-1 0 0,1-1 1 0 0,1 0-1 0 0,1 0 0 0 0,3-21 1 0 0,-3 33-13 0 0,1 1 0 0 0,-1-1 0 0 0,-1 0 1 0 0,1 0-1 0 0,-3-8 0 0 0,-10-36-7 0 0,4 24 71 0 0,10 51-128 0 0,12 80 2 0 0,2 24-30 0 0,-16-205 271 0 0,1 16-232 0 0,-2 13 14 0 0,-2 1-1 0 0,-14-62 0 0 0,17 105 73 0 0,0 4-24 0 0,2 4-26 0 0,7 26 136 0 0,7 49 0 0 0,-11-14-126 0 0,-3-116 79 0 0,0-41-472 0 0,-1 88 383 0 0,-1 0 94 0 0,1 5-77 0 0,-1 0 0 0 0,1 1-1 0 0,0-1 1 0 0,-1 0 0 0 0,1 1-1 0 0,0-1 1 0 0,0 0 0 0 0,-1 1-1 0 0,1-1 1 0 0,0 0 0 0 0,0 1-1 0 0,0-1 1 0 0,-1 1 0 0 0,1 0-1 0 0,0-1-7 0 0,-2 4-28 0 0,1-2 59 0 0,0 1 1 0 0,0-1 0 0 0,0 1-1 0 0,0-1 1 0 0,1 1 0 0 0,-1 0-1 0 0,1-1 1 0 0,-1 5 0 0 0,2 9-9 0 0,0-1 0 0 0,0 1 1 0 0,2-1-1 0 0,6 25 0 0 0,-7-36 59 0 0,-1-5-32 0 0,1-3-8 0 0,0-10-44 0 0,-1-1 1 0 0,0 1-1 0 0,-1-25 0 0 0,-1 11-229 0 0,1 7 230 0 0,0 21 8 0 0,0 0-1 0 0,0-1 1 0 0,0 1 0 0 0,0 0-1 0 0,0 0 1 0 0,0 0 0 0 0,0-1-1 0 0,-1 1 1 0 0,1 0 0 0 0,0 0-1 0 0,0 0 1 0 0,0 0 0 0 0,0 0-1 0 0,0-1 1 0 0,0 1 0 0 0,-1 0-1 0 0,1 0 1 0 0,0 0-1 0 0,0 0 1 0 0,0 0 0 0 0,0 0-1 0 0,-1-1 1 0 0,1 1 0 0 0,0 0-1 0 0,0 0 1 0 0,0 0 0 0 0,0 0-1 0 0,-1 0 1 0 0,1 0 0 0 0,0 0-1 0 0,0 0 1 0 0,0 0 0 0 0,-1 0-1 0 0,1 0 1 0 0,0 0 0 0 0,-1 0 2 0 0,1 0 1 0 0,0 0 0 0 0,0 0-1 0 0,0 0 1 0 0,0 0 0 0 0,-1 0-1 0 0,1 0 1 0 0,0 0 0 0 0,0 0-1 0 0,0 0 1 0 0,-1 0 0 0 0,1 0-1 0 0,0 0 1 0 0,0 0 0 0 0,0 0-1 0 0,0 0 1 0 0,-1 0 0 0 0,1-1-1 0 0,0 1 1 0 0,0 0 0 0 0,0 0-1 0 0,0 0 1 0 0,-1 0 0 0 0,1 0-1 0 0,0 0 1 0 0,0-1 0 0 0,0 1 0 0 0,0 0-1 0 0,0 0 1 0 0,0 0 0 0 0,0 0-1 0 0,0-1 1 0 0,-1 1 0 0 0,1 0-1 0 0,0 0 1 0 0,0 0 0 0 0,0-1-1 0 0,0 1 1 0 0,0 0 0 0 0,0 0-1 0 0,0 0 1 0 0,0-1 0 0 0,0 1-1 0 0,0 0 1 0 0,0 0 0 0 0,0 0-1 0 0,0 0 1 0 0,1-1 0 0 0,-1 1-1 0 0,0-1-2 0 0,0-1 0 0 0,0 1 0 0 0,0-1-1 0 0,0 1 1 0 0,0 0 0 0 0,0-1-1 0 0,0 1 1 0 0,0 0 0 0 0,-1-1 0 0 0,1 1-1 0 0,0 0 1 0 0,-2-3 0 0 0,2 2 15 0 0,-1 0 0 0 0,0 0 0 0 0,1 0 0 0 0,-1 0 0 0 0,1 0 0 0 0,0-2 0 0 0,0 1-32 0 0,0-9 34 0 0,0 12-20 0 0,0 0 0 0 0,0-1-1 0 0,0 1 1 0 0,0 0 0 0 0,0-1 0 0 0,0 1-1 0 0,0 0 1 0 0,0-1 0 0 0,0 1 0 0 0,-1 0-1 0 0,1-1 1 0 0,0 1 0 0 0,0 0 0 0 0,0-1-1 0 0,0 1 1 0 0,-1 0 0 0 0,1-1 0 0 0,0 1-1 0 0,0 0 1 0 0,-1 0 0 0 0,1-1 0 0 0,0 1 0 0 0,0 0-1 0 0,-1 0 1 0 0,0-1-2 0 0,1 2-25 0 0,0-1 30 0 0,0 1 0 0 0,0 0 0 0 0,0-1 0 0 0,0 1 0 0 0,0-1 0 0 0,0 1 0 0 0,0 0 0 0 0,0-1 0 0 0,0 1 0 0 0,0 0 0 0 0,-1-1 0 0 0,1 2 0 0 0,-5 5-32 0 0,5-7 36 0 0,0 0 0 0 0,0 0-1 0 0,0 0 1 0 0,0 0 0 0 0,0-1-1 0 0,0 1 1 0 0,0 0 0 0 0,0 0-1 0 0,0 0 1 0 0,0 0 0 0 0,0 0-1 0 0,0 0 1 0 0,0 0-1 0 0,0-1 1 0 0,0 1 0 0 0,0 0-1 0 0,0 0 1 0 0,0 0 0 0 0,0 0-1 0 0,0 0 1 0 0,0 0 0 0 0,0 0-1 0 0,-1 0 1 0 0,1 0 0 0 0,0-1-1 0 0,0 1 1 0 0,0 0-1 0 0,0 0 1 0 0,0 0 0 0 0,0 0-1 0 0,0 0 1 0 0,0 0 0 0 0,0 0-1 0 0,0 0 1 0 0,0 0 0 0 0,-1 0-1 0 0,1 0 1 0 0,0 0 0 0 0,0 0-1 0 0,0 0 1 0 0,0 0 0 0 0,0 0-1 0 0,0 0 1 0 0,0 0-1 0 0,-1 0 1 0 0,1 0 0 0 0,0 0-1 0 0,0 0 1 0 0,0 0 0 0 0,0 0-1 0 0,0 0 1 0 0,0 0 0 0 0,0 0-1 0 0,0 0 1 0 0,-1 0 0 0 0,1 0-1 0 0,0 0 1 0 0,0 0 0 0 0,0 0-1 0 0,0 0 1 0 0,0 0-1 0 0,0 0 1 0 0,0 0 0 0 0,0 0-1 0 0,0 1 1 0 0,0-1 0 0 0,-1 0-1 0 0,3-29-5 0 0,-4 46-121 0 0,2-14 138 0 0,0 0 0 0 0,1 0 0 0 0,0 0 0 0 0,0 0 0 0 0,0-1 0 0 0,0 1 0 0 0,0 0 0 0 0,0 0 0 0 0,1-1 0 0 0,-1 1 0 0 0,4 3 0 0 0,-3-2-17 0 0,1 0 0 0 0,-1 0 0 0 0,0 0 0 0 0,3 6 0 0 0,-2 2 61 0 0,-1 0 1 0 0,0 1-1 0 0,1 23 1 0 0,-3 39-130 0 0,-1-54 65 0 0,0 34-32 0 0,1-55 45 0 0,0 1 0 0 0,0 0 0 0 0,0-1 0 0 0,0 1 1 0 0,0-1-1 0 0,0 1 0 0 0,1 0 0 0 0,-1-1 0 0 0,0 1 0 0 0,0 0 0 0 0,1-1 0 0 0,-1 1 0 0 0,0-1 1 0 0,1 1-1 0 0,-1-1 0 0 0,0 1 0 0 0,1 0 0 0 0,2 2 16 0 0,-3-3-24 0 0,0 0 1 0 0,0 0 0 0 0,0 0 0 0 0,0-1 0 0 0,0 1-1 0 0,0 0 1 0 0,0 0 0 0 0,0 0 0 0 0,0 0-1 0 0,0 0 1 0 0,0 0 0 0 0,0 0 0 0 0,0 0 0 0 0,0 0-1 0 0,0 0 1 0 0,0 0 0 0 0,0 0 0 0 0,0 0 0 0 0,0 0-1 0 0,0 0 1 0 0,0 0 0 0 0,0 0 0 0 0,0 0-1 0 0,0 0 1 0 0,0 0 0 0 0,0 0 0 0 0,0 0 0 0 0,0 0-1 0 0,0 0 1 0 0,0 0 0 0 0,0 0 0 0 0,0 0-1 0 0,0 0 1 0 0,0 0 0 0 0,1 0 0 0 0,-1 0 0 0 0,0 0-1 0 0,0 0 1 0 0,0 0 0 0 0,0 0 0 0 0,0 0-1 0 0,0 0 1 0 0,0 0 0 0 0,0 0 0 0 0,0 0 0 0 0,0 0-1 0 0,0 0 1 0 0,-1-5-53 0 0,-7-18 78 0 0,1 0-1 0 0,-7-45 1 0 0,13 60 34 0 0,1 8-57 0 0,0 0 1 0 0,0 0 0 0 0,0 0 0 0 0,0-1 0 0 0,0 1 0 0 0,0 0 0 0 0,0 0 0 0 0,0 0 0 0 0,0 0 0 0 0,0-1 0 0 0,0 1 0 0 0,0 0 0 0 0,1 0 0 0 0,-1 0 0 0 0,0 0 0 0 0,0 0 0 0 0,0-1 0 0 0,0 1 0 0 0,0 0 0 0 0,0 0-1 0 0,0 0 1 0 0,0 0 0 0 0,0 0 0 0 0,1 0 0 0 0,-1-1 0 0 0,0 1 0 0 0,0 0 0 0 0,0 0 0 0 0,0 0 0 0 0,0 0 0 0 0,0 0 0 0 0,1 0 0 0 0,-1 0 0 0 0,0 0 0 0 0,0 0 0 0 0,1 0 0 0 0,-1 0-1 0 0,0 0 0 0 0,0 0 1 0 0,0 0-1 0 0,1 0 0 0 0,-1 0 1 0 0,0 0-1 0 0,0 1 0 0 0,0-1 1 0 0,1 0-1 0 0,-1 0 0 0 0,0 0 1 0 0,0 0-1 0 0,0 1 0 0 0,0-1 1 0 0,0 0-1 0 0,1 0 0 0 0,-1 0 1 0 0,0 1-1 0 0,0-1 0 0 0,0 0 1 0 0,0 0-1 0 0,0 1 0 0 0,0-1 1 0 0,0 0-1 0 0,0 1 0 0 0,2 7-54 0 0,2 15-1 0 0,-2-7 35 0 0,-2-16 19 0 0,8 52-104 0 0,2 70 1 0 0,-10-80 90 0 0,2-70 89 0 0,0 19-56 0 0,0-16-21 0 0,-1 0-1 0 0,0 0 1 0 0,-2 1 0 0 0,-1-1-1 0 0,-1 0 1 0 0,-1 0 0 0 0,-11-35-1 0 0,12 51-4 0 0,-6-15-1 0 0,9 23 5 0 0,-1 1 0 0 0,1-1 1 0 0,0 1-1 0 0,-1-1 0 0 0,1 1 0 0 0,0-1 0 0 0,-1 1 0 0 0,1-1 1 0 0,0 1-1 0 0,-1-1 0 0 0,1 1 0 0 0,-1-1 0 0 0,1 1 0 0 0,-1-1 1 0 0,1 1-1 0 0,-1 0 0 0 0,0-1 0 0 0,0 1 0 0 0,1 0 1 0 0,0 0-1 0 0,0 0 1 0 0,-1 0 0 0 0,1 0-1 0 0,0 0 1 0 0,0 0-1 0 0,0 0 1 0 0,0 0-1 0 0,-1 0 1 0 0,1 0-1 0 0,0 0 1 0 0,0 0 0 0 0,0 1-1 0 0,0-1 1 0 0,0 0-1 0 0,0 0 1 0 0,-1 0-1 0 0,1 0 1 0 0,0 0-1 0 0,0 0 1 0 0,0 1 0 0 0,0-1-1 0 0,0 0 1 0 0,-3 7-41 0 0,2 6 41 0 0,0 0 1 0 0,0 0-1 0 0,2 0 0 0 0,1 14 0 0 0,-2-25 1 0 0,13 113-16 0 0,3 68-54 0 0,-15-180 74 0 0,-2 59-4 0 0,-1-49-16 0 0,2-12 14 0 0,-1-4 16 0 0,1-5 26 0 0,-4-80-28 0 0,-14-87 0 0 0,18 175-12 0 0,-2-17 25 0 0,0 0 0 0 0,-2 0 0 0 0,-6-19 0 0 0,5 28-81 0 0,5 8 55 0 0,0 0 0 0 0,0 0 0 0 0,0 0-1 0 0,0 0 1 0 0,0 0 0 0 0,0-1-1 0 0,0 1 1 0 0,-1 0 0 0 0,1 0 0 0 0,0 0-1 0 0,0 0 1 0 0,0 0 0 0 0,0 0 0 0 0,0 0-1 0 0,0 0 1 0 0,0 0 0 0 0,0 0-1 0 0,0 0 1 0 0,-1 0 0 0 0,1 0 0 0 0,0 0-1 0 0,0 0 1 0 0,0 0 0 0 0,0 0 0 0 0,0 0-1 0 0,0 0 1 0 0,0 0 0 0 0,0 0-1 0 0,0 1 1 0 0,-1-1 0 0 0,1 0 0 0 0,0 0-1 0 0,0 0 1 0 0,0 0 0 0 0,0 0 0 0 0,0 0-1 0 0,0 0 1 0 0,0 0 0 0 0,0 0-1 0 0,0 0 1 0 0,0 0 0 0 0,0 0 0 0 0,0 1-1 0 0,-1 0-6 0 0,0 1-1 0 0,1 0 1 0 0,-1 0-1 0 0,1 0 1 0 0,-1 0-1 0 0,1 2 1 0 0,-3 40 36 0 0,2 47-1 0 0,1-27-63 0 0,-10 85 40 0 0,10-186-34 0 0,-17-225 78 0 0,13 228-53 0 0,-11-48 0 0 0,14 78 12 0 0,0 1-1 0 0,0-1 1 0 0,-3-3 0 0 0,4 7-8 0 0,0 0 1 0 0,0-1-1 0 0,0 1 0 0 0,0 0 0 0 0,0 0 0 0 0,0 0 1 0 0,0 0-1 0 0,0 0 0 0 0,0-1 0 0 0,-1 1 0 0 0,1 0 0 0 0,0 0 1 0 0,0 0-1 0 0,0 0 0 0 0,0 0 0 0 0,0 0 0 0 0,0 0 1 0 0,-1-1-1 0 0,1 1 0 0 0,0 0 0 0 0,0 0 0 0 0,0 0 0 0 0,0 0 1 0 0,-1 0-1 0 0,1 0 0 0 0,0 0 0 0 0,0 0-4 0 0,-1 1 0 0 0,1-1 0 0 0,0 0 0 0 0,0 0 0 0 0,-1 1-1 0 0,1-1 1 0 0,0 0 0 0 0,0 1 0 0 0,0-1 0 0 0,0 0 0 0 0,0 1 0 0 0,-1-1-1 0 0,1 0 1 0 0,0 1 0 0 0,0-1 0 0 0,0 0 0 0 0,0 1 0 0 0,0-1 0 0 0,-1 16 5 0 0,0 0-1 0 0,3 28 1 0 0,-2-38-5 0 0,11 124-46 0 0,0 2 82 0 0,-10 0-40 0 0,-1-124-2 0 0,-1 0 0 0 0,0 0 0 0 0,0 0 0 0 0,-4 13 0 0 0,2-18 18 0 0,2-4-3 0 0,0 0-5 0 0,1 0 0 0 0,-1-1 0 0 0,1 1 1 0 0,0-1-1 0 0,0 1 0 0 0,-1-1 0 0 0,1-1 0 0 0,0-17 16 0 0,1-1-1 0 0,4-23 0 0 0,0-15 2 0 0,-4 43-13 0 0,1-178 158 0 0,-3 180-157 0 0,0 0 1 0 0,-1 1-1 0 0,-1-1 1 0 0,0 1-1 0 0,-5-13 1 0 0,8 25-11 0 0,0 0 0 0 0,-1 0 0 0 0,1 0 0 0 0,-1 0 1 0 0,1 1-1 0 0,-1-1 0 0 0,1 0 0 0 0,-1 0 1 0 0,0 0-1 0 0,1 1 0 0 0,-1-1 0 0 0,-1-1 0 0 0,1 2 3 0 0,1 0-1 0 0,0 0 1 0 0,-1 0 0 0 0,1 0-1 0 0,0 0 1 0 0,-1 0-1 0 0,1 0 1 0 0,0 0 0 0 0,-1 0-1 0 0,1 0 1 0 0,0 0-1 0 0,-1 0 1 0 0,1 0 0 0 0,0 0-1 0 0,-1 0 1 0 0,1 0-1 0 0,0 1 1 0 0,0-1-1 0 0,-1 0 1 0 0,1 0 0 0 0,0 0-1 0 0,-1 0 1 0 0,1 1-1 0 0,0-1 1 0 0,0 0 0 0 0,-1 0-1 0 0,1 1 1 0 0,0-1-1 0 0,0 0 1 0 0,0 0-1 0 0,-1 1 1 0 0,1-1 0 0 0,-3 5-26 0 0,1 1 0 0 0,-1-1 1 0 0,1 0-1 0 0,0 1 0 0 0,0-1 1 0 0,1 1-1 0 0,-1 7 0 0 0,-2 10 66 0 0,-2 40-1 0 0,5 24 81 0 0,1-61-96 0 0,2 58 147 0 0,-1-79-154 0 0,1 12 12 0 0,-2-16-18 0 0,1 0 0 0 0,-1 0 0 0 0,0 0 0 0 0,1 0 0 0 0,-1-1 1 0 0,0 1-1 0 0,1 0 0 0 0,-1 0 0 0 0,1-1 0 0 0,-1 1 0 0 0,1 0 0 0 0,0-1 0 0 0,-1 1 0 0 0,1 0 0 0 0,1 0 0 0 0,-1-1-3 0 0,-1 1 0 0 0,1-1 0 0 0,-1 0 0 0 0,1 0 0 0 0,0 0 0 0 0,-1 1 0 0 0,1-1 0 0 0,-1 0 0 0 0,1 0 0 0 0,0 0 0 0 0,-1 0 0 0 0,1 0 0 0 0,0 0 0 0 0,-1 0 0 0 0,1 0 0 0 0,-1 0 0 0 0,1-1 0 0 0,0 1 0 0 0,-1 0 0 0 0,2-1 0 0 0,0 0-5 0 0,1 0 0 0 0,-1-1-1 0 0,4-2 1 0 0,-1 0 4 0 0,-1 0 0 0 0,0 0-1 0 0,0-1 1 0 0,0 1 0 0 0,0-1 0 0 0,-1 0-1 0 0,0 0 1 0 0,4-8 0 0 0,-2 4 0 0 0,-2-1-1 0 0,1 0 1 0 0,3-19 0 0 0,-6 27-15 0 0,-1 0-1 0 0,0 0 1 0 0,0 1 0 0 0,1-1-1 0 0,-1 0 1 0 0,0 0 0 0 0,-1 0-1 0 0,1-2 1 0 0,0 3 2 0 0,-1 0 1 0 0,1 0-1 0 0,-1 1 1 0 0,1-1-1 0 0,0 0 1 0 0,-1 0-1 0 0,1 1 0 0 0,-1-1 1 0 0,0 0-1 0 0,1 1 1 0 0,-1-1-1 0 0,1 1 1 0 0,-1-1-1 0 0,0 1 1 0 0,0-1-1 0 0,1 1 0 0 0,-1-1 1 0 0,-1 0-1 0 0,-6-1-33 0 0,1 0 1 0 0,-1 1-1 0 0,0-1 0 0 0,1 1 0 0 0,-15 0 0 0 0,14 1 11 0 0,-52-2-215 0 0,-33-3 56 0 0,71 3 151 0 0,10 1 34 0 0,-1-1 0 0 0,0 2 0 0 0,-14 1 0 0 0,26-1 3 0 0,-1 0-1 0 0,1 0 1 0 0,-1 1 0 0 0,0-1-1 0 0,1 1 1 0 0,0-1 0 0 0,-1 1-1 0 0,1-1 1 0 0,-1 1 0 0 0,1 0-1 0 0,0 0 1 0 0,-1 0 0 0 0,1 0-1 0 0,0 0 1 0 0,0 0 0 0 0,0 0-1 0 0,0 0 1 0 0,-1 1 0 0 0,1 0-1 0 0,0-1 1 0 0,1 0 0 0 0,-1 0 0 0 0,1 1-1 0 0,-1-1 1 0 0,1 0 0 0 0,0 1 0 0 0,0-1-1 0 0,-1 1 1 0 0,1-1 0 0 0,0 0-1 0 0,0 1 1 0 0,0-1 0 0 0,1 1 0 0 0,-1-1-1 0 0,0 0 1 0 0,0 1 0 0 0,1-1 0 0 0,-1 0-1 0 0,2 3 1 0 0,0 0 4 0 0,0 0 0 0 0,0-1 1 0 0,0 1-1 0 0,1 0 0 0 0,0-1 0 0 0,3 4 1 0 0,2 2 19 0 0,13 8 0 0 0,0-2 89 0 0,0-1 1 0 0,0-1-1 0 0,35 15 1 0 0,71 20 285 0 0,-105-41-356 0 0,-55-29-282 0 0,29 20 234 0 0,-116-68-459 0 0,102 60 390 0 0,-1 2-1 0 0,0 0 1 0 0,-1 1-1 0 0,-33-7 1 0 0,49 13 72 0 0,0 0 0 0 0,0 1 0 0 0,0-1 0 0 0,-5 1 0 0 0,8 0 4 0 0,0 1-1 0 0,0-1 1 0 0,1 0 0 0 0,-1 0 0 0 0,0 0 0 0 0,0 0 0 0 0,0 1 0 0 0,0-1 0 0 0,1 0 0 0 0,-1 1 0 0 0,0-1 0 0 0,0 1-1 0 0,1-1 1 0 0,-1 1 0 0 0,0-1 0 0 0,1 1 0 0 0,-1 0 0 0 0,1-1 0 0 0,-1 1 0 0 0,0 0 0 0 0,1-1 0 0 0,0 1 0 0 0,-1 0-1 0 0,0 0 1 0 0,1 1 5 0 0,-1 0 0 0 0,1 0 0 0 0,-1 0 0 0 0,1 0 0 0 0,0 0 0 0 0,0-1-1 0 0,0 1 1 0 0,0 0 0 0 0,0 0 0 0 0,0 0 0 0 0,0 0 0 0 0,1 0 0 0 0,-1 0-1 0 0,0 0 1 0 0,1-1 0 0 0,0 1 0 0 0,0 0 0 0 0,-1 0 0 0 0,2 1 0 0 0,1 2 12 0 0,0-1 0 0 0,0 0 1 0 0,1 1-1 0 0,-1-1 0 0 0,1-1 1 0 0,4 5-1 0 0,-1-2 4 0 0,1-1 0 0 0,-1 0 1 0 0,1 0-1 0 0,-1-1 0 0 0,2 0 0 0 0,-1 0 0 0 0,0-1 1 0 0,16 4-1 0 0,-13-5 47 0 0,1 0 0 0 0,-1 0 0 0 0,0-2 0 0 0,0 1 0 0 0,1-1 0 0 0,17-3 0 0 0,-17 1-12 0 0,1 0 1 0 0,-1-1-1 0 0,1-1 1 0 0,11-4-1 0 0,-22 7-57 0 0,0 0-1 0 0,-1 1 0 0 0,1-1 0 0 0,0 0 0 0 0,-1 0 0 0 0,1 0 1 0 0,-1 0-1 0 0,1-1 0 0 0,-1 1 0 0 0,3-2 0 0 0,-5 1-91 0 0,-3 1-22 0 0,-20-3-67 0 0,1 2 0 0 0,-31 0-1 0 0,6 1-15 0 0,-48-8-37 0 0,37 3 138 0 0,54 6 94 0 0,-19-2-14 0 0,22 2 14 0 0,0 0-1 0 0,0 1 1 0 0,0-1 0 0 0,1 0 0 0 0,-1 1 0 0 0,0-1 0 0 0,0 1-1 0 0,0-1 1 0 0,-2 3 0 0 0,3-3 8 0 0,0 0 0 0 0,1 1 1 0 0,-1-1-1 0 0,1 0 0 0 0,0 1 0 0 0,-1-1 0 0 0,1 0 1 0 0,-1 1-1 0 0,1-1 0 0 0,0 1 0 0 0,-1-1 0 0 0,1 1 0 0 0,0-1 1 0 0,-1 1-1 0 0,1-1 0 0 0,0 1 0 0 0,0-1 0 0 0,-1 1 1 0 0,1 0-1 0 0,0-1 0 0 0,0 1 0 0 0,0-1 0 0 0,0 1 1 0 0,0 0-1 0 0,0-1 0 0 0,0 1 0 0 0,0-1 0 0 0,0 1 0 0 0,0-1 1 0 0,0 1-1 0 0,0 0 0 0 0,1-1 0 0 0,-1 1 0 0 0,0-1 1 0 0,0 1-1 0 0,1 0 0 0 0,0 1 14 0 0,1 0 1 0 0,0-1-1 0 0,-1 1 1 0 0,1 0-1 0 0,0-1 1 0 0,0 1-1 0 0,0-1 1 0 0,3 2-1 0 0,2 0 6 0 0,14 6 0 0 0,-1-3 65 0 0,1 0-1 0 0,0-2 0 0 0,42 4 1 0 0,65-5 432 0 0,-98-3-394 0 0,-21 0-113 0 0,-6 0-18 0 0,0 0 0 0 0,0 0-1 0 0,1 0 1 0 0,-1-1 0 0 0,0 1-1 0 0,4-2 1 0 0,-6 1-71 0 0,-5 1-11 0 0,-81-24-315 0 0,-19-4-61 0 0,-18 12 240 0 0,109 14 228 0 0,-3 0-9 0 0,-21-1-16 0 0,32 3 8 0 0,0 0-1 0 0,0 0 0 0 0,0 0 0 0 0,-8 2 0 0 0,12-2 7 0 0,0 1-1 0 0,-1-1 1 0 0,1 1-1 0 0,0-1 0 0 0,0 0 1 0 0,0 1-1 0 0,0 0 1 0 0,0-1-1 0 0,0 1 0 0 0,0 0 1 0 0,1-1-1 0 0,-1 1 1 0 0,0 0-1 0 0,0 0 0 0 0,0 0 1 0 0,1-1-1 0 0,-2 3 1 0 0,2-2 13 0 0,-1-1 0 0 0,1 1 0 0 0,0 0 0 0 0,0-1 0 0 0,0 1 0 0 0,0 0 0 0 0,0-1 0 0 0,0 1 0 0 0,0 0 0 0 0,0-1 0 0 0,0 1 0 0 0,0-1 0 0 0,0 1 0 0 0,0 0 0 0 0,0-1 0 0 0,1 1 0 0 0,-1 0 0 0 0,0-1 0 0 0,0 1 0 0 0,1-1 0 0 0,-1 1 0 0 0,0-1 0 0 0,1 1 0 0 0,-1-1 0 0 0,1 1 0 0 0,-1-1 1 0 0,1 1-1 0 0,-1-1 0 0 0,1 1 0 0 0,0 0 0 0 0,2 1 14 0 0,-1-1 0 0 0,1 1 0 0 0,0-1 0 0 0,0 1 0 0 0,0-1 0 0 0,6 2 0 0 0,21 3 98 0 0,-29-6-119 0 0,22 3 114 0 0,0-1 1 0 0,45-2 0 0 0,47-11 269 0 0,31 0 180 0 0,-133 12-562 0 0,-11 1-62 0 0,-5 0-121 0 0,-5 0 135 0 0,0 0 1 0 0,0-1 0 0 0,1 0 0 0 0,-1-1-1 0 0,0 0 1 0 0,-8-1 0 0 0,15 1 42 0 0,-33-3-201 0 0,0-1 0 0 0,-43-12-1 0 0,36 8 83 0 0,-70-21 3 0 0,82 22 106 0 0,19 5 93 0 0,17 4 144 0 0,18 4-116 0 0,1-1 1 0 0,0-1-1 0 0,1-1 0 0 0,-1-2 0 0 0,0 0 0 0 0,1-2 0 0 0,-1-1 1 0 0,0-1-1 0 0,0-1 0 0 0,42-13 0 0 0,-36 6 20 0 0,49-24 0 0 0,-77 33-133 0 0,6-4 11 0 0,-9 5-72 0 0,-6 0-104 0 0,-166-9-465 0 0,128 6 523 0 0,1-3 0 0 0,-43-12 0 0 0,-32-19-25 0 0,91 30 119 0 0,18 6 118 0 0,16 3 96 0 0,26 5-111 0 0,1-2-1 0 0,0-1 1 0 0,41-2-1 0 0,101-18 377 0 0,-156 14-393 0 0,-4 0 59 0 0,35-1 0 0 0,-45 5-208 0 0,-7-1 77 0 0,0 0 0 0 0,0 0 0 0 0,0 0 1 0 0,0 0-1 0 0,0 0 0 0 0,0 0 0 0 0,0 0 0 0 0,0 0 0 0 0,0 0 0 0 0,0 0 0 0 0,0 0 0 0 0,0 0 0 0 0,0 0 0 0 0,0 0 0 0 0,0 0 0 0 0,0 0 0 0 0,0 0 0 0 0,0 0 0 0 0,0 0 0 0 0,0 0 0 0 0,0 0 0 0 0,0 0 1 0 0,1 0-1 0 0,-1 0 0 0 0,0 0 0 0 0,0 0 0 0 0,0 0 0 0 0,0 0 0 0 0,0 0 0 0 0,0 0 0 0 0,0 0 0 0 0,0 0 0 0 0,0 1 0 0 0,0-1 0 0 0,0 0 0 0 0,0 0 0 0 0,0 0 0 0 0,0 0 0 0 0,0 0 0 0 0,0 0 0 0 0,0 0 1 0 0,0 0-1 0 0,0 0 0 0 0,0 0 0 0 0,0 0 0 0 0,0 0 0 0 0,0 0 0 0 0,0 0 0 0 0,0 0 0 0 0,-1 0 0 0 0,1 0 0 0 0,0 0 0 0 0,0 0 0 0 0,0 0 0 0 0,0 0 0 0 0,0 0 0 0 0,0 0 0 0 0,0 0 0 0 0,0 0 0 0 0,0 0 1 0 0,-10 6-227 0 0,9-6 220 0 0,-9 4-44 0 0,0-1 1 0 0,0 0 0 0 0,-1-1-1 0 0,-16 3 1 0 0,-45-2-235 0 0,67-3 264 0 0,-198-3-344 0 0,194 3 355 0 0,-22-1-18 0 0,28 1 31 0 0,0 0-1 0 0,0 0 1 0 0,0 1-1 0 0,0-1 1 0 0,-1 1 0 0 0,-2 1-1 0 0,5-1 2 0 0,0-1 0 0 0,0 0 0 0 0,1 1 0 0 0,-1-1 0 0 0,1 1 0 0 0,-1-1 0 0 0,0 1 0 0 0,1-1 0 0 0,-2 2-1 0 0,2-2 1 0 0,0 0 0 0 0,0 0 0 0 0,0 0 0 0 0,0 0 0 0 0,0 0 0 0 0,0 1 0 0 0,0-1-1 0 0,0 0 1 0 0,0 0 0 0 0,0 0 0 0 0,0 0 0 0 0,0 0 0 0 0,0 1 0 0 0,0-1 0 0 0,0 0-1 0 0,0 0 1 0 0,0 0 0 0 0,0 0 0 0 0,0 0 0 0 0,0 1 0 0 0,0-1 0 0 0,0 0 0 0 0,0 0-1 0 0,0 0 1 0 0,0 0 0 0 0,0 0 0 0 0,0 0 0 0 0,0 1 0 0 0,0-1 0 0 0,0 0 0 0 0,0 0-1 0 0,1 0 1 0 0,-1 0 0 0 0,0 0 0 0 0,0 0 0 0 0,0 0 0 0 0,0 1 0 0 0,0-1 0 0 0,0 0-1 0 0,0 0 1 0 0,1 0 0 0 0,-1 0 0 0 0,0 0 0 0 0,0 0 0 0 0,0 0 0 0 0,0 0 0 0 0,0 0-1 0 0,1 0 1 0 0,-1 0 0 0 0,0 0 0 0 0,6 1 41 0 0,0 0 0 0 0,0 0 1 0 0,0-1-1 0 0,1 0 0 0 0,8-1 0 0 0,-14 1-41 0 0,15-2 23 0 0,0 0 0 0 0,0-2 0 0 0,0 1 1 0 0,-1-2-1 0 0,24-10 0 0 0,70-39 297 0 0,-74 35-142 0 0,-26 15-144 0 0,-9 4-39 0 0,0 0 1 0 0,1 0 0 0 0,-1 0 0 0 0,0 0-1 0 0,0 0 1 0 0,0 0 0 0 0,1 0 0 0 0,-1 0-1 0 0,0 0 1 0 0,0 0 0 0 0,0 0 0 0 0,0 0-1 0 0,1 0 1 0 0,-1 0 0 0 0,0 0 0 0 0,0 0-1 0 0,0 0 1 0 0,1 0 0 0 0,-1 0 0 0 0,0 0-1 0 0,0 1 1 0 0,0-1 0 0 0,0 0 0 0 0,1 0-1 0 0,-1 1-9 0 0,0 0 0 0 0,0 0-1 0 0,0 0 1 0 0,0 0-1 0 0,0-1 1 0 0,0 1-1 0 0,0 0 1 0 0,0 0 0 0 0,0 0-1 0 0,0 0 1 0 0,0 0-1 0 0,0 0 1 0 0,-1 1-1 0 0,-3 11-72 0 0,-1 1 0 0 0,-9 19 0 0 0,3-7 28 0 0,-5 13-85 0 0,-24 55-48 0 0,26-64 113 0 0,-19 30 0 0 0,32-59 74 0 0,-3 5-56 0 0,-8 11-1 0 0,11-16 51 0 0,0 0 1 0 0,0 0-1 0 0,0 0 0 0 0,0 0 0 0 0,0 0 1 0 0,0-1-1 0 0,0 1 0 0 0,0 0 0 0 0,0 0 1 0 0,0-1-1 0 0,-1 1 0 0 0,1-1 0 0 0,0 1 0 0 0,0-1 1 0 0,-1 0-1 0 0,1 1 0 0 0,-2-1 0 0 0,3 0 10 0 0,-1 0-1 0 0,1 0 0 0 0,-1 0 0 0 0,1 0 0 0 0,-1-1 0 0 0,1 1 1 0 0,-1 0-1 0 0,1 0 0 0 0,-1-1 0 0 0,1 1 0 0 0,-1 0 1 0 0,1-1-1 0 0,-1 1 0 0 0,1 0 0 0 0,0-1 0 0 0,-1 1 0 0 0,1-1 1 0 0,0 1-1 0 0,-1 0 0 0 0,1-1 0 0 0,0 1 0 0 0,-1-1 1 0 0,1 1-1 0 0,0-1 0 0 0,0 1 0 0 0,-1-2 0 0 0,0-3 21 0 0,-1 0 0 0 0,1 0 1 0 0,-1 0-1 0 0,2 0 0 0 0,-2-7 0 0 0,1-31 35 0 0,1 33-43 0 0,3-117 250 0 0,0 31-184 0 0,-4 36-53 0 0,0 50-19 0 0,0 0-1 0 0,-1 1 0 0 0,-5-17 0 0 0,6 24-14 0 0,1-1 1 0 0,-1 1-1 0 0,0 0 0 0 0,0 0 0 0 0,0 0 1 0 0,-1 0-1 0 0,1 0 0 0 0,0 0 1 0 0,-1 0-1 0 0,1 1 0 0 0,-1-1 0 0 0,0 0 1 0 0,0 1-1 0 0,1-1 0 0 0,-5-1 1 0 0,5 2-1 0 0,-1 1 0 0 0,1-1 0 0 0,-1 1 1 0 0,1-1-1 0 0,-1 1 0 0 0,1 0 0 0 0,-1 0 1 0 0,0 0-1 0 0,1 0 0 0 0,-1 0 0 0 0,1 0 1 0 0,-1 0-1 0 0,1 1 0 0 0,-1-1 1 0 0,1 1-1 0 0,-1-1 0 0 0,1 1 0 0 0,0-1 1 0 0,-1 1-1 0 0,1 0 0 0 0,-1-1 0 0 0,1 1 1 0 0,-2 1-1 0 0,-2 2 0 0 0,1 0 1 0 0,-1 1-1 0 0,0-1 1 0 0,1 1-1 0 0,0 0 1 0 0,0 0-1 0 0,1 0 1 0 0,-6 11-1 0 0,4-7 16 0 0,1 0 0 0 0,1 0 1 0 0,0 1-1 0 0,0-1 0 0 0,-1 12 0 0 0,0 4-38 0 0,0 40 1 0 0,6 27-176 0 0,0-20 133 0 0,-3-62 62 0 0,1-10 10 0 0,0 0 0 0 0,0 0 0 0 0,0 0 0 0 0,0 0 0 0 0,0 0 0 0 0,0 0 0 0 0,0 0-1 0 0,0 0 1 0 0,0 0 0 0 0,0 0 0 0 0,0 0 0 0 0,0 0 0 0 0,0 0 0 0 0,0 0 0 0 0,0 0 0 0 0,0 0 0 0 0,0 0 0 0 0,0 0 0 0 0,0 0 0 0 0,0 0-1 0 0,0 0 1 0 0,0 0 0 0 0,0 0 0 0 0,0 0 0 0 0,0 0 0 0 0,0 0 0 0 0,0 0 0 0 0,0 0 0 0 0,-1 0 0 0 0,1 0 0 0 0,0 0 0 0 0,0 0 0 0 0,0 0 0 0 0,0 0-1 0 0,0 0 1 0 0,-2-17 82 0 0,-20-225 360 0 0,18 221-432 0 0,-5-22-1 0 0,7 36-18 0 0,0 1-1 0 0,-1-1 1 0 0,0 1-1 0 0,0 0 1 0 0,0 0-1 0 0,-7-11 1 0 0,8 16-10 0 0,1-1 0 0 0,0 1 1 0 0,-1-1-1 0 0,1 1 1 0 0,-1 0-1 0 0,1 0 1 0 0,-1 0-1 0 0,1 0 1 0 0,-1 0-1 0 0,0 0 1 0 0,-3-1-1 0 0,4 2 16 0 0,1 0-1 0 0,-1-1 1 0 0,0 1 0 0 0,1 0 0 0 0,-1 0-1 0 0,0 0 1 0 0,1 0 0 0 0,-1 0-1 0 0,0 0 1 0 0,1 0 0 0 0,-1 1 0 0 0,0-1-1 0 0,1 0 1 0 0,-1 0 0 0 0,1 0-1 0 0,-1 1 1 0 0,0-1 0 0 0,1 0 0 0 0,-1 1-1 0 0,1-1 1 0 0,-1 0 0 0 0,1 1-1 0 0,-1-1 1 0 0,1 1 0 0 0,-1-1 0 0 0,1 1-1 0 0,-1-1 1 0 0,1 1 0 0 0,-1-1-1 0 0,1 1 1 0 0,0 0 0 0 0,0-1 0 0 0,-1 1-1 0 0,1-1 1 0 0,0 2 0 0 0,-2 3 9 0 0,1 1 1 0 0,-1 0-1 0 0,2 0 1 0 0,-1 0-1 0 0,1-1 1 0 0,-1 1 0 0 0,2 0-1 0 0,0 11 1 0 0,2-4 8 0 0,-1-1 0 0 0,2 0 0 0 0,8 22 1 0 0,21 32 146 0 0,-13-27-210 0 0,17 36-18 0 0,-35-71 67 0 0,-1-2-6 0 0,1 1-1 0 0,-1-1 1 0 0,0 1 0 0 0,0-1-1 0 0,0 1 1 0 0,0-1 0 0 0,-1 1 0 0 0,1 0-1 0 0,-1 0 1 0 0,0-1 0 0 0,0 6-1 0 0,0-7 3 0 0,0-1 0 0 0,0 1 0 0 0,0-1 0 0 0,0 0-1 0 0,0 1 1 0 0,0-1 0 0 0,-1 0 0 0 0,1 1 0 0 0,0-1-1 0 0,0 0 1 0 0,0 1 0 0 0,-1-1 0 0 0,1 0 0 0 0,0 1-1 0 0,-1-1 1 0 0,1 0 0 0 0,0 0 0 0 0,0 1 0 0 0,-1-1-1 0 0,1 0 1 0 0,-1 0 0 0 0,1 0 0 0 0,0 1 0 0 0,-1-1-1 0 0,0 0 2 0 0,1 0-1 0 0,-1 0 1 0 0,0 0-1 0 0,1 0 1 0 0,-1 0-1 0 0,0 0 0 0 0,1 0 1 0 0,-1 0-1 0 0,0 0 1 0 0,1 0-1 0 0,-1 0 1 0 0,1-1-1 0 0,-1 1 0 0 0,0 0 1 0 0,0-1-1 0 0,-2-1-2 0 0,1 1-1 0 0,-1-1 0 0 0,1 0 1 0 0,-1 0-1 0 0,1-1 1 0 0,0 1-1 0 0,-3-4 0 0 0,-13-23-32 0 0,8 10 64 0 0,1 0 1 0 0,-7-23 0 0 0,-10-45-53 0 0,16 44 87 0 0,-8-85-1 0 0,20 166-95 0 0,6 4 32 0 0,1 1 0 0 0,2-1 0 0 0,21 52 1 0 0,-23-74-8 0 0,0 0 0 0 0,2-1 1 0 0,0 0-1 0 0,1-1 0 0 0,17 20 1 0 0,-24-33 43 0 0,-5-5-35 0 0,0 0 0 0 0,0 1 1 0 0,0-1-1 0 0,0 0 0 0 0,0 0 0 0 0,0 0 0 0 0,0 0 0 0 0,0 0 0 0 0,0 0 1 0 0,0 0-1 0 0,1 0 0 0 0,-1 0 0 0 0,0 0 0 0 0,0 0 0 0 0,0 0 0 0 0,0 0 0 0 0,0 0 1 0 0,0 0-1 0 0,0 0 0 0 0,0 0 0 0 0,0 0 0 0 0,0 0 0 0 0,0 0 0 0 0,0 0 0 0 0,0 0 1 0 0,0 0-1 0 0,0 0 0 0 0,0 0 0 0 0,0 0 0 0 0,0 0 0 0 0,0 0 0 0 0,0 0 1 0 0,0 0-1 0 0,1 0 0 0 0,-1 0 0 0 0,0-1 0 0 0,0 1 0 0 0,0 0 0 0 0,0 0 0 0 0,0 0 1 0 0,0 0-1 0 0,0 0 0 0 0,0 0 0 0 0,0 0 0 0 0,0 0 0 0 0,0 0 0 0 0,0 0 0 0 0,0 0 1 0 0,0 0-1 0 0,0 0 0 0 0,0 0 0 0 0,0 0 0 0 0,0 0 0 0 0,0 0 0 0 0,0 0 1 0 0,0 0-1 0 0,0 0 0 0 0,0 0 0 0 0,0-1 0 0 0,0-1 1 0 0,-1 1 0 0 0,1-1 1 0 0,-1 0-1 0 0,1 0 0 0 0,-3-3 0 0 0,-102-220-61 0 0,29 66 16 0 0,64 134 62 0 0,9 20-75 0 0,2 5 6 0 0,1 3 12 0 0,5 17 75 0 0,9 22 1 0 0,-4-12 38 0 0,-4-10 6 0 0,61 175-197 0 0,-67-194 117 0 0,25 58 133 0 0,-24-58-159 0 0,-1-2 12 0 0,-2-3 12 0 0,-5-12 0 0 0,6 14-4 0 0,-73-175-59 0 0,57 130 1 0 0,-19-92 0 0 0,34 123 83 0 0,1 12-108 0 0,0 4 61 0 0,-1 3 36 0 0,2-3-15 0 0,-3 7 14 0 0,1 0 1 0 0,0-1-1 0 0,0 1 0 0 0,0 1 0 0 0,1-1 0 0 0,0 0 0 0 0,0 0 0 0 0,1 0 0 0 0,0 1 0 0 0,0-1 1 0 0,3 12-1 0 0,1 5 6 0 0,2-1 0 0 0,9 26 0 0 0,47 105-82 0 0,-49-130-26 0 0,-30-59 238 0 0,-1-6-174 0 0,-16-56 1 0 0,25 69 88 0 0,-16-61-109 0 0,8 25 36 0 0,16 59 17 0 0,0 1 0 0 0,-1 0 1 0 0,1-1-1 0 0,-1 1 0 0 0,-5-8 1 0 0,7 12-5 0 0,0 0 0 0 0,0 0 0 0 0,0 0 0 0 0,0 0 0 0 0,0 0 0 0 0,0 0 0 0 0,0-1 0 0 0,0 1 0 0 0,0 0 0 0 0,0 0 0 0 0,-1 0 0 0 0,1 0 0 0 0,0 0 0 0 0,0 0 0 0 0,0 0 0 0 0,0 0 0 0 0,0 0-1 0 0,0-1 1 0 0,0 1 0 0 0,-1 0 0 0 0,1 0 0 0 0,0 0 0 0 0,0 0 0 0 0,0 0 0 0 0,0 0 0 0 0,0 0 0 0 0,0 0 0 0 0,-1 0 0 0 0,1 0 0 0 0,0 0 0 0 0,0 0 0 0 0,0 0 0 0 0,0 0 0 0 0,0 0 0 0 0,-1 0 0 0 0,1 0 0 0 0,0 0 0 0 0,0 0 0 0 0,0 1 0 0 0,0-1 0 0 0,0 0 0 0 0,0 0 0 0 0,-1 0 0 0 0,1 0 0 0 0,0 0 0 0 0,0 0 0 0 0,0 0 0 0 0,-3 6 25 0 0,3-6-30 0 0,-2 4 6 0 0,1 1 0 0 0,-1-1 0 0 0,1 1-1 0 0,0-1 1 0 0,1 1 0 0 0,-1-1 0 0 0,1 1 0 0 0,0 0 0 0 0,0-1-1 0 0,0 1 1 0 0,1 0 0 0 0,-1-1 0 0 0,1 1 0 0 0,2 5 0 0 0,2 5 29 0 0,1 0 1 0 0,14 25-1 0 0,-13-26-10 0 0,9 15-40 0 0,-7-13 37 0 0,0 0 0 0 0,7 21 0 0 0,-17-37-17 0 0,1 0 0 0 0,0 0 1 0 0,0 0-1 0 0,0 0 0 0 0,0 0 0 0 0,0 0 0 0 0,0 0 0 0 0,0 0 1 0 0,0 0-1 0 0,0 0 0 0 0,0 0 0 0 0,0 0 0 0 0,0 0 0 0 0,0 0 1 0 0,0 0-1 0 0,0 0 0 0 0,0 0 0 0 0,0 0 0 0 0,0 0 1 0 0,-1 0-1 0 0,1 0 0 0 0,0 0 0 0 0,0 0 0 0 0,0 0 0 0 0,0 0 1 0 0,0 0-1 0 0,0 1 0 0 0,0-1 0 0 0,0 0 0 0 0,0 0 0 0 0,0 0 1 0 0,0 0-1 0 0,0 0 0 0 0,0 0 0 0 0,0 0 0 0 0,0 0 1 0 0,0 0-1 0 0,0 0 0 0 0,0 0 0 0 0,0 0 0 0 0,0 0 0 0 0,0 0 1 0 0,0 0-1 0 0,0 0 0 0 0,0 0 0 0 0,0 0 0 0 0,0 1 0 0 0,0-1 1 0 0,0 0-1 0 0,0 0 0 0 0,0 0 0 0 0,0 0 0 0 0,0 0 0 0 0,0 0 1 0 0,0 0-1 0 0,0 0 0 0 0,0 0 0 0 0,0 0 0 0 0,0 0 1 0 0,0 0-1 0 0,0 0 0 0 0,0 0 0 0 0,0 0 0 0 0,0 0 0 0 0,-3-2-25 0 0,2 0 23 0 0,-1 0-1 0 0,1 1 1 0 0,-1-1 0 0 0,1 0-1 0 0,-1-3 1 0 0,-14-28 26 0 0,-20-61 1 0 0,29 73-46 0 0,1 0 1 0 0,-6-44 0 0 0,11 47 73 0 0,-7 15-135 0 0,6 3 72 0 0,0 0 1 0 0,1-1-1 0 0,-1 1 0 0 0,0-1 1 0 0,0 1-1 0 0,1-1 0 0 0,-1 0 1 0 0,0 1-1 0 0,1-1 0 0 0,-3-2 1 0 0,12-3 252 0 0,-8 5-246 0 0,0 0 0 0 0,0 0-1 0 0,1 0 1 0 0,-1 0 0 0 0,0 0 0 0 0,0 0-1 0 0,0 0 1 0 0,0 0 0 0 0,-1-1-1 0 0,1 1 1 0 0,0 0 0 0 0,0 0 0 0 0,0 0-1 0 0,-1-1 1 0 0,-7-14-42 0 0,2 6 54 0 0,5 9-7 0 0,1 1 0 0 0,0 0 0 0 0,0-1 0 0 0,0 1 1 0 0,0 0-1 0 0,0 0 0 0 0,0-1 0 0 0,0 1 0 0 0,1 0 0 0 0,-1-1 1 0 0,0 1-1 0 0,0 0 0 0 0,0 0 0 0 0,0-1 0 0 0,0 1 0 0 0,0 0 1 0 0,0 0-1 0 0,1-1 0 0 0,-1 1 0 0 0,0 0 0 0 0,0 0 0 0 0,0 0 1 0 0,1-1-1 0 0,-1 1 0 0 0,0 0 0 0 0,0 0 0 0 0,0 0 1 0 0,1-1-1 0 0,-1 1 0 0 0,1 0 4 0 0,0-1 0 0 0,0 1 0 0 0,0-1 0 0 0,-1 1 0 0 0,1-1 1 0 0,0 1-1 0 0,0 0 0 0 0,1-1 0 0 0,0 1 5 0 0,0 1-1 0 0,0-1 1 0 0,0 1 0 0 0,0-1-1 0 0,0 1 1 0 0,0 0 0 0 0,0 0-1 0 0,0 0 1 0 0,0 0 0 0 0,0 0 0 0 0,-1 0-1 0 0,3 3 1 0 0,5 3 96 0 0,-1-3-42 0 0,-1 0-1 0 0,1-1 1 0 0,-1 0-1 0 0,1 0 1 0 0,0 0-1 0 0,16 2 1 0 0,51 2 400 0 0,-56-6-341 0 0,0 0-1 0 0,37 8 1 0 0,-50-7-104 0 0,0 0 0 0 0,-1 1 0 0 0,1-1 0 0 0,0 1 1 0 0,-1 0-1 0 0,1 1 0 0 0,-1-1 0 0 0,0 1 0 0 0,0 0 0 0 0,-1 1 0 0 0,8 7 0 0 0,-11-11-21 0 0,-1-1 0 0 0,0 0-1 0 0,1 1 1 0 0,-1-1 0 0 0,0 0-1 0 0,0 1 1 0 0,1-1 0 0 0,-1 1-1 0 0,0-1 1 0 0,0 0-1 0 0,0 1 1 0 0,0-1 0 0 0,0 1-1 0 0,1 0 1 0 0,-1-1-1 0 0,0 0 0 0 0,0 0 0 0 0,0 0 0 0 0,-1 0 0 0 0,1 1 0 0 0,0-1 0 0 0,0 0 0 0 0,0 0 0 0 0,0 0 0 0 0,0 0 0 0 0,0 0 0 0 0,0 1 0 0 0,0-1 0 0 0,0 0 0 0 0,0 0 0 0 0,-1 0-1 0 0,1 0 1 0 0,0 0 0 0 0,0 0 0 0 0,0 0 0 0 0,0 0 0 0 0,0 1 0 0 0,0-1 0 0 0,-1 0 0 0 0,1 0 0 0 0,0 0 0 0 0,-2 0-19 0 0,1 0 0 0 0,-1 1 0 0 0,0-1 0 0 0,1 0-1 0 0,-4 0 1 0 0,3 0 24 0 0,-3-1 0 0 0,0 1-1 0 0,1-1 0 0 0,-1 0 0 0 0,0 0 0 0 0,1 0 0 0 0,-1-1 1 0 0,-7-3-1 0 0,-2-2-57 0 0,-13-10 0 0 0,15 9 20 0 0,-15-9-141 0 0,-33-29 0 0 0,54 39 188 0 0,6 7-10 0 0,0 0 1 0 0,0 0-1 0 0,0 0 1 0 0,0 0-1 0 0,0 0 0 0 0,0 0 1 0 0,0 0-1 0 0,0 0 1 0 0,0-1-1 0 0,0 1 1 0 0,0 0-1 0 0,0 0 0 0 0,0 0 1 0 0,0 0-1 0 0,1 0 1 0 0,-1 0-1 0 0,0 0 1 0 0,0 0-1 0 0,0 0 0 0 0,0 0 1 0 0,0 0-1 0 0,0 0 1 0 0,0 0-1 0 0,0 0 1 0 0,0 0-1 0 0,0 0 0 0 0,0 0 1 0 0,0 0-1 0 0,0 0 1 0 0,1 0-1 0 0,-1 0 1 0 0,0 0-1 0 0,0 0 0 0 0,0 0 1 0 0,0 0-1 0 0,0 0 1 0 0,0 0-1 0 0,0 0 1 0 0,0 0-1 0 0,0 0 0 0 0,0 0 1 0 0,0 0-1 0 0,1 0 1 0 0,-1 0-1 0 0,0 0 1 0 0,0 0-1 0 0,15 6 125 0 0,20 13-57 0 0,-11-4-58 0 0,-12-8 2 0 0,1-1 0 0 0,-1 0 0 0 0,2-1 0 0 0,-1 0 0 0 0,0-1 0 0 0,1 0 0 0 0,27 3 0 0 0,-20-6 40 0 0,0-1-1 0 0,38-4 0 0 0,42-14 134 0 0,10-1 11 0 0,-106 18-184 0 0,1 1-1 0 0,-1 0 0 0 0,1 0 0 0 0,7 1 1 0 0,-12-1-11 0 0,0 0 0 0 0,0 0 0 0 0,0 0 0 0 0,0 1 0 0 0,0-1 0 0 0,0 0-1 0 0,0 1 1 0 0,0-1 0 0 0,0 0 0 0 0,-1 1 0 0 0,1-1 0 0 0,0 1 0 0 0,0 0 0 0 0,0-1 0 0 0,-1 1 0 0 0,1 0 0 0 0,0-1 0 0 0,0 1 0 0 0,-1 0 0 0 0,1 0 0 0 0,-1-1 0 0 0,1 1 0 0 0,-1 0 0 0 0,1 0 0 0 0,-1 0 0 0 0,1 0 0 0 0,-1 0 0 0 0,0 0 0 0 0,0 0 0 0 0,1 1 0 0 0,-1-1-9 0 0,0-1 0 0 0,0 1 0 0 0,0-1 0 0 0,0 1 0 0 0,0-1 0 0 0,0 0 1 0 0,0 1-1 0 0,0-1 0 0 0,-1 1 0 0 0,1-1 0 0 0,0 1 0 0 0,0-1 0 0 0,0 1 0 0 0,0-1 0 0 0,-1 1 0 0 0,1-1 0 0 0,0 0 0 0 0,-1 1 1 0 0,1-1-1 0 0,0 1 0 0 0,-1-1 0 0 0,1 0 0 0 0,0 1 0 0 0,-1-1 0 0 0,1 0 0 0 0,0 0 0 0 0,-1 1 0 0 0,1-1 0 0 0,-2 0 0 0 0,0 1-19 0 0,0 0 0 0 0,-1-1 0 0 0,1 1 0 0 0,-1-1 0 0 0,0 1 0 0 0,-2-1-1 0 0,-4 0-29 0 0,-1-1 0 0 0,1 1 0 0 0,-1-2 0 0 0,1 1 0 0 0,-1-1 0 0 0,-11-5 0 0 0,3 1-33 0 0,0-2 1 0 0,-23-13 0 0 0,3-1 74 0 0,-35-19-48 0 0,72 42 203 0 0,3 1-90 0 0,5 5 2 0 0,58 36 6 0 0,-63-41-58 0 0,10 5 65 0 0,0 1 0 0 0,1-1 0 0 0,0-1 0 0 0,0-1 0 0 0,1 1 0 0 0,0-2 0 0 0,-1 0 0 0 0,1-1 0 0 0,21 2 0 0 0,-21-4-1 0 0,1 0-1 0 0,0-1 0 0 0,-1-1 1 0 0,1-1-1 0 0,0 0 1 0 0,27-8-1 0 0,-30 4-32 0 0,-12 6-37 0 0,0 0 1 0 0,-1 0-1 0 0,1 0 1 0 0,0 0-1 0 0,0 0 1 0 0,0 0-1 0 0,0 0 1 0 0,0 0-1 0 0,0 0 1 0 0,0 0-1 0 0,0 0 1 0 0,0 0-1 0 0,0 0 1 0 0,0 0-1 0 0,0 0 1 0 0,0 0-1 0 0,0 0 1 0 0,-1 0-1 0 0,1 0 1 0 0,0 0-1 0 0,0 0 1 0 0,0-1-1 0 0,0 1 1 0 0,0 0-1 0 0,0 0 1 0 0,0 0-1 0 0,0 0 1 0 0,0 0-1 0 0,0 0 1 0 0,0 0-1 0 0,0 0 1 0 0,0 0-1 0 0,0 0 1 0 0,0 0-1 0 0,0 0 1 0 0,0-1-1 0 0,0 1 1 0 0,0 0-1 0 0,0 0 1 0 0,0 0-1 0 0,0 0 1 0 0,0 0-1 0 0,0 0 1 0 0,0 0-1 0 0,0 0 1 0 0,0 0-1 0 0,0 0 1 0 0,0 0-1 0 0,0 0 1 0 0,0 0-1 0 0,1-1 1 0 0,-1 1-1 0 0,0 0 0 0 0,0 0 1 0 0,0 0-1 0 0,0 0 1 0 0,0 0-1 0 0,0 0 1 0 0,0 0-1 0 0,0 0 1 0 0,0 0-1 0 0,0 0 1 0 0,0 0-1 0 0,0 0 1 0 0,0 0-1 0 0,0 0 1 0 0,1 0-1 0 0,-10 0-46 0 0,7 0 33 0 0,-44 0-25 0 0,-71-2-469 0 0,93 1 360 0 0,0-2 0 0 0,-44-11 0 0 0,11-5 123 0 0,49 17 13 0 0,1-2 81 0 0,14 4 195 0 0,1 1-230 0 0,136-4 400 0 0,-90 1-339 0 0,-24 2-34 0 0,-29 0-55 0 0,0 0-1 0 0,0 0 0 0 0,-1 1 1 0 0,1-1-1 0 0,0 0 1 0 0,0 0-1 0 0,0 1 0 0 0,0-1 1 0 0,-1 0-1 0 0,1 1 0 0 0,1 0 1 0 0,-2-1-7 0 0,0 0 1 0 0,0 0 0 0 0,1 1-1 0 0,-1-1 1 0 0,0 0 0 0 0,0 0-1 0 0,0 1 1 0 0,0-1-1 0 0,0 0 1 0 0,1 0 0 0 0,-1 1-1 0 0,0-1 1 0 0,0 0-1 0 0,0 1 1 0 0,0-1 0 0 0,0 0-1 0 0,0 0 1 0 0,0 1-1 0 0,0-1 1 0 0,0 0 0 0 0,0 1-1 0 0,0-1 1 0 0,0 0-1 0 0,0 1 1 0 0,0-1 0 0 0,0 0-1 0 0,-1 0 1 0 0,1 1 0 0 0,0-1-1 0 0,0 0 1 0 0,0 1-1 0 0,-3 3-21 0 0,-1 0-1 0 0,1 0 0 0 0,-1 0 1 0 0,0 0-1 0 0,0-1 0 0 0,0 1 1 0 0,-5 2-1 0 0,6-3 26 0 0,-11 7 69 0 0,-28 24-299 0 0,36-29 218 0 0,1 0 0 0 0,0 1 0 0 0,0 0 0 0 0,1 0 0 0 0,-5 7-1 0 0,7-9 121 0 0,6-6 0 0 0,1-2-56 0 0,0 0 0 0 0,-1 0 1 0 0,0 0-1 0 0,6-8 0 0 0,-6 7-25 0 0,6-7 13 0 0,34-41-66 0 0,-34 39 56 0 0,15-25 1 0 0,-23 37-24 0 0,-1 0 1 0 0,0 0-1 0 0,0 0 1 0 0,0 0-1 0 0,0-4 1 0 0,-1 6-9 0 0,0 0 0 0 0,0 0 1 0 0,0 0-1 0 0,0 0 1 0 0,0-1-1 0 0,0 1 0 0 0,0 0 1 0 0,0 0-1 0 0,0 0 0 0 0,0 0 1 0 0,0 0-1 0 0,0-1 0 0 0,0 1 1 0 0,0 0-1 0 0,0 0 1 0 0,0 0-1 0 0,0 0 0 0 0,0 0 1 0 0,0-1-1 0 0,0 1 0 0 0,0 0 1 0 0,0 0-1 0 0,-1 0 0 0 0,1 0 1 0 0,0 0-1 0 0,0 0 1 0 0,0-1-1 0 0,0 1 0 0 0,0 0 1 0 0,0 0-1 0 0,-1 0 0 0 0,1 0 1 0 0,0 0-1 0 0,0 0 1 0 0,0 0-1 0 0,0 0 0 0 0,0 0 1 0 0,-1 0-1 0 0,1 0 0 0 0,0 0 1 0 0,0 0-1 0 0,0 0 0 0 0,0 0 1 0 0,0 0-1 0 0,-1 0 1 0 0,1 0-1 0 0,0 0 0 0 0,0 0 1 0 0,-3 0-28 0 0,0 1-1 0 0,1-1 1 0 0,-1 1 0 0 0,1-1 0 0 0,-1 1 0 0 0,1 0 0 0 0,-1 0 0 0 0,1 0 0 0 0,0 1-1 0 0,-1-1 1 0 0,-2 3 0 0 0,-5 3-17 0 0,-10 11 0 0 0,15-13 33 0 0,-17 14 14 0 0,1 0-108 0 0,-25 30 1 0 0,43-46 109 0 0,1 0 0 0 0,0 0 0 0 0,0 0 0 0 0,0 0 1 0 0,1 1-1 0 0,-1-1 0 0 0,1 1 0 0 0,0 0 0 0 0,-1-1 0 0 0,2 1 0 0 0,-1 0 0 0 0,0 0 0 0 0,1 6 0 0 0,0-8 6 0 0,0 0-1 0 0,0 0 0 0 0,0 0 0 0 0,0 0 0 0 0,1-1 0 0 0,-1 1 0 0 0,1 0 0 0 0,0 0 0 0 0,-1 0 0 0 0,1 0 0 0 0,0-1 0 0 0,0 1 0 0 0,0 0 0 0 0,0-1 0 0 0,0 1 1 0 0,0-1-1 0 0,1 1 0 0 0,-1-1 0 0 0,0 0 0 0 0,1 1 0 0 0,-1-1 0 0 0,1 0 0 0 0,0 0 0 0 0,-1 0 0 0 0,1 0 0 0 0,0 0 0 0 0,3 1 0 0 0,-4-2-8 0 0,0 0-1 0 0,1 0 1 0 0,-1 0-1 0 0,0 1 0 0 0,0-1 1 0 0,0-1-1 0 0,0 1 1 0 0,1 0-1 0 0,-1 0 0 0 0,0 0 1 0 0,0-1-1 0 0,0 1 0 0 0,0 0 1 0 0,0-1-1 0 0,0 1 1 0 0,0-1-1 0 0,0 1 0 0 0,0-1 1 0 0,0 0-1 0 0,0 1 1 0 0,0-1-1 0 0,0 0 0 0 0,0 0 1 0 0,1-1-1 0 0,2-3 71 0 0,0 0 0 0 0,0-1 0 0 0,4-6 0 0 0,-4 5-31 0 0,0 1-15 0 0,9-15 34 0 0,-12 19-65 0 0,0 0 1 0 0,-1 1 0 0 0,1-1 0 0 0,0 0-1 0 0,-1-1 1 0 0,0 1 0 0 0,1 0 0 0 0,-1 0-1 0 0,0-4 1 0 0,0 6 1 0 0,0 0 0 0 0,0-1 0 0 0,0 1 0 0 0,0-1 1 0 0,0 1-1 0 0,-1-1 0 0 0,1 1 0 0 0,0-1 0 0 0,0 1 0 0 0,0 0 0 0 0,-1-1 0 0 0,1 1 1 0 0,0-1-1 0 0,0 1 0 0 0,-1 0 0 0 0,1-1 0 0 0,0 1 0 0 0,-1 0 0 0 0,1-1 0 0 0,0 1 1 0 0,-1 0-1 0 0,1 0 0 0 0,-1-1 0 0 0,1 1 0 0 0,0 0 0 0 0,-1 0 0 0 0,1 0 0 0 0,-1 0 0 0 0,-2-1-21 0 0,1 1 0 0 0,0-1 0 0 0,-1 1 0 0 0,-3 0 0 0 0,4 0-3 0 0,-5 0-22 0 0,1 1 1 0 0,-1 0 0 0 0,0 0-1 0 0,1 0 1 0 0,-12 5-1 0 0,-31 15 62 0 0,36-14-22 0 0,-6 1-1 0 0,9-4-5 0 0,-1 1-1 0 0,1 0 1 0 0,-12 9 0 0 0,19-12 14 0 0,1 0 0 0 0,-1 0 0 0 0,1 0 0 0 0,0 0 0 0 0,0 0 0 0 0,0 1 0 0 0,0-1 1 0 0,0 1-1 0 0,1-1 0 0 0,-1 1 0 0 0,1 0 0 0 0,-1 0 0 0 0,1-1 0 0 0,0 1 0 0 0,0 0 0 0 0,1 0 1 0 0,-2 4-1 0 0,2-3 10 0 0,0 0 0 0 0,0-1 0 0 0,0 1 0 0 0,0 0 1 0 0,0 0-1 0 0,1 0 0 0 0,0 0 0 0 0,0 0 0 0 0,0-1 0 0 0,0 1 1 0 0,1 0-1 0 0,-1-1 0 0 0,1 1 0 0 0,0-1 0 0 0,0 1 1 0 0,0-1-1 0 0,0 0 0 0 0,1 0 0 0 0,5 5 0 0 0,-4-4 14 0 0,0-1 0 0 0,1 1 0 0 0,-1-1-1 0 0,1 0 1 0 0,0-1 0 0 0,0 1 0 0 0,0-1 0 0 0,0 0-1 0 0,0 0 1 0 0,1 0 0 0 0,-1-1 0 0 0,1 0 0 0 0,8 1-1 0 0,-10-2-18 0 0,0 0-1 0 0,1 0 1 0 0,-1 0-1 0 0,0-1 0 0 0,0 0 1 0 0,0 1-1 0 0,0-1 1 0 0,0-1-1 0 0,0 1 1 0 0,0-1-1 0 0,7-3 0 0 0,-6 2 12 0 0,0 0-1 0 0,-1-1 0 0 0,1 0 1 0 0,-1 0-1 0 0,0 0 0 0 0,0 0 1 0 0,7-9-1 0 0,-6 5 10 0 0,0 0 0 0 0,-1-1 1 0 0,1 1-1 0 0,-2-1 0 0 0,1 0 0 0 0,-1 0 1 0 0,-1 0-1 0 0,1-1 0 0 0,-2 1 0 0 0,2-12 0 0 0,-3 15-39 0 0,0 0-1 0 0,0 0 1 0 0,0 1-1 0 0,-1-1 0 0 0,0 0 1 0 0,0 0-1 0 0,-1 1 1 0 0,1-1-1 0 0,-1 1 0 0 0,0-1 1 0 0,-1 1-1 0 0,0 0 1 0 0,1 0-1 0 0,-1 0 0 0 0,-1 0 1 0 0,1 0-1 0 0,-1 1 1 0 0,0-1-1 0 0,-5-4 0 0 0,4 5-10 0 0,-1-1 1 0 0,0 1-1 0 0,0 0 0 0 0,0 0 0 0 0,0 1 0 0 0,0 0 0 0 0,-1 0 1 0 0,0 0-1 0 0,1 1 0 0 0,-1 0 0 0 0,0 0 0 0 0,0 1 0 0 0,-9-1 0 0 0,12 2 21 0 0,0 0-1 0 0,0 0 1 0 0,1 0-1 0 0,-1 1 1 0 0,0-1-1 0 0,0 1 0 0 0,0 0 1 0 0,1 0-1 0 0,-1 0 1 0 0,0 1-1 0 0,-4 2 0 0 0,5-3 15 0 0,1 1 0 0 0,-1 0-1 0 0,1 0 1 0 0,-1 1 0 0 0,1-1-1 0 0,0 0 1 0 0,0 1 0 0 0,0-1-1 0 0,0 1 1 0 0,0 0-1 0 0,0 0 1 0 0,1 0 0 0 0,0 0-1 0 0,-1 0 1 0 0,0 3 0 0 0,0 3-2 0 0,0 1 1 0 0,1-1 0 0 0,0 0-1 0 0,0 1 1 0 0,1-1-1 0 0,0 0 1 0 0,1 1 0 0 0,1 9-1 0 0,0-11 1 0 0,-1-1-1 0 0,1 1 0 0 0,1 0 0 0 0,-1-1 1 0 0,1 1-1 0 0,1-1 0 0 0,-1 0 0 0 0,10 13 1 0 0,-11-17 7 0 0,0 0 0 0 0,1 0 1 0 0,0-1-1 0 0,-1 1 1 0 0,1-1-1 0 0,0 0 0 0 0,0 1 1 0 0,0-1-1 0 0,4 1 0 0 0,-4-1 5 0 0,0-1-1 0 0,-1-1 1 0 0,1 1-1 0 0,0 0 1 0 0,0-1-1 0 0,0 1 1 0 0,-1-1-1 0 0,1 0 0 0 0,0 0 1 0 0,0 0-1 0 0,0 0 1 0 0,0 0-1 0 0,3-2 1 0 0,-4 2-17 0 0,0-1 1 0 0,0 1-1 0 0,-1-1 1 0 0,1 0-1 0 0,0 0 1 0 0,0 0-1 0 0,0 0 1 0 0,0 0-1 0 0,-1 0 1 0 0,1 0-1 0 0,0-1 1 0 0,2-2-1 0 0,-2 1-5 0 0,0 0 0 0 0,0 0 0 0 0,0 0 0 0 0,0 0 0 0 0,-1 0-1 0 0,1-1 1 0 0,0-2 0 0 0,0-3 1 0 0,0 1 0 0 0,0 0 1 0 0,-1-1-1 0 0,0 0 0 0 0,-1-10 0 0 0,0 11 0 0 0,-1 1 0 0 0,0 0 1 0 0,0-1-1 0 0,0 1 0 0 0,-1 0 0 0 0,0 0 1 0 0,-1 0-1 0 0,0 0 0 0 0,0 0 0 0 0,-5-8 0 0 0,6 11-12 0 0,-1 1-1 0 0,1-1 0 0 0,-1 1 0 0 0,0-1 1 0 0,0 1-1 0 0,0 0 0 0 0,-1 0 0 0 0,1 0 0 0 0,-1 1 1 0 0,1-1-1 0 0,-1 1 0 0 0,0 0 0 0 0,0 0 0 0 0,0 0 1 0 0,0 0-1 0 0,0 1 0 0 0,-9-2 0 0 0,11 3 16 0 0,0-1-1 0 0,0 1 1 0 0,0 0-1 0 0,0 0 1 0 0,1 0 0 0 0,-1 0-1 0 0,0 1 1 0 0,0-1-1 0 0,0 0 1 0 0,0 1-1 0 0,0 0 1 0 0,1-1-1 0 0,-1 1 1 0 0,0 0-1 0 0,0 0 1 0 0,1 0-1 0 0,-3 1 1 0 0,2 0 2 0 0,0 0 0 0 0,0 0 0 0 0,0 0 0 0 0,1 0 0 0 0,-1 0 0 0 0,1 1 1 0 0,-1-1-1 0 0,1 0 0 0 0,0 1 0 0 0,0-1 0 0 0,0 1 0 0 0,-1 3 0 0 0,1 0 0 0 0,0 0 0 0 0,0 0 0 0 0,1 0 1 0 0,-1 0-1 0 0,1 0 0 0 0,1-1 0 0 0,-1 1 0 0 0,3 9 0 0 0,0-3 7 0 0,0 0 0 0 0,10 23-1 0 0,-11-31-6 0 0,0 1 1 0 0,1-1-1 0 0,-1 1 0 0 0,1-1 0 0 0,0 0 0 0 0,0 0 0 0 0,5 4 0 0 0,-5-5 14 0 0,-1-1-1 0 0,1 0 1 0 0,0 0-1 0 0,0 0 1 0 0,1 0 0 0 0,-1-1-1 0 0,0 1 1 0 0,1-1-1 0 0,-1 0 1 0 0,6 2-1 0 0,-5-2-7 0 0,0-1 0 0 0,0 1 0 0 0,0-1 0 0 0,0 0-1 0 0,0 0 1 0 0,0-1 0 0 0,0 1 0 0 0,0-1 0 0 0,0 1 0 0 0,7-4-1 0 0,-8 3-1 0 0,0 0 0 0 0,-1 0 0 0 0,1-1 0 0 0,0 1-1 0 0,-1-1 1 0 0,1 0 0 0 0,-1 0 0 0 0,1 0-1 0 0,-1 0 1 0 0,0 0 0 0 0,0 0 0 0 0,0 0 0 0 0,0-1-1 0 0,0 1 1 0 0,1-4 0 0 0,-1 3-4 0 0,-1 1 1 0 0,0-1-1 0 0,0 0 1 0 0,0 0-1 0 0,0 0 0 0 0,-1 0 1 0 0,1 0-1 0 0,-1 0 1 0 0,1-6-1 0 0,-2 7-6 0 0,1 0-1 0 0,0 0 1 0 0,-1 0 0 0 0,1-1-1 0 0,-1 1 1 0 0,1 0 0 0 0,-1 0-1 0 0,0 0 1 0 0,0 0-1 0 0,0 0 1 0 0,0 0 0 0 0,0 0-1 0 0,-1 1 1 0 0,-1-4 0 0 0,0 3-11 0 0,0 0 0 0 0,0-1-1 0 0,1 1 1 0 0,-1 1 0 0 0,-1-1 0 0 0,1 0 0 0 0,0 1 0 0 0,0-1 0 0 0,0 1 0 0 0,-6-2 0 0 0,-5 1 2 0 0,-18-3 1 0 0,24 4 5 0 0,-6-1 33 0 0,-40-4-220 0 0,45 7 263 0 0,9-1-67 0 0,0 0 0 0 0,-1 0-1 0 0,1 1 1 0 0,0-1 0 0 0,0 0 0 0 0,0 0-1 0 0,0 0 1 0 0,0 0 0 0 0,0 0 0 0 0,-1 1-1 0 0,1-1 1 0 0,0 0 0 0 0,0 0 0 0 0,0 0-1 0 0,0 0 1 0 0,0 1 0 0 0,0-1 0 0 0,0 0-1 0 0,0 0 1 0 0,0 0 0 0 0,0 0 0 0 0,0 1-1 0 0,0-1 1 0 0,0 0 0 0 0,0 0 0 0 0,0 0-1 0 0,0 1 1 0 0,0-1 0 0 0,0 0 0 0 0,0 0-1 0 0,0 0 1 0 0,0 0 0 0 0,0 1 0 0 0,0-1-1 0 0,0 0 1 0 0,1 0 0 0 0,-1 0 0 0 0,0 0-1 0 0,0 1 1 0 0,0-1 0 0 0,0 0 0 0 0,0 0-1 0 0,0 0 1 0 0,1 0 0 0 0,-1 0 0 0 0,5 7 15 0 0,1-1 0 0 0,0 0 0 0 0,0 0 0 0 0,1-1 0 0 0,-1 0 1 0 0,13 7-1 0 0,-14-8-5 0 0,0-1 0 0 0,1-1 0 0 0,-1 1 0 0 0,1-1 0 0 0,-1 0 0 0 0,1 0 0 0 0,8 1 0 0 0,-12-2-11 0 0,1-1-1 0 0,0 0 1 0 0,0 1-1 0 0,0-1 0 0 0,-1 0 1 0 0,1-1-1 0 0,0 1 1 0 0,0 0-1 0 0,-1-1 0 0 0,1 0 1 0 0,0 0-1 0 0,0 1 1 0 0,-1-2-1 0 0,1 1 0 0 0,-1 0 1 0 0,1 0-1 0 0,2-3 1 0 0,-4 4 4 0 0,-1-1-1 0 0,1 1 1 0 0,-1 0 0 0 0,1-1 0 0 0,-1 1 0 0 0,0-1 0 0 0,1 1 0 0 0,-1-1 0 0 0,0 1 0 0 0,1-1 0 0 0,-1 1 0 0 0,0-1 0 0 0,1 1-1 0 0,-1-1 1 0 0,0 0-8 0 0,0 1-1 0 0,0 0 0 0 0,0 0 0 0 0,0-1 1 0 0,0 1-1 0 0,0 0 0 0 0,0 0 0 0 0,0-1 1 0 0,0 1-1 0 0,0 0 0 0 0,0 0 0 0 0,-1-1 0 0 0,1 1 1 0 0,0 0-1 0 0,0 0 0 0 0,0 0 0 0 0,0-1 1 0 0,0 1-1 0 0,0 0 0 0 0,-1 0 0 0 0,1 0 1 0 0,0 0-1 0 0,-1-1 0 0 0,0 0-17 0 0,-1 0-1 0 0,0 0 1 0 0,0 1-1 0 0,0-1 1 0 0,0 0-1 0 0,-2 0 1 0 0,1 0 70 0 0,-20-4-78 0 0,0 0-1 0 0,-1 1 1 0 0,1 2-1 0 0,-33 0 0 0 0,53 2 33 0 0,-11 1-22 0 0,14-1 20 0 0,0 0-1 0 0,-1 0 1 0 0,1 0 0 0 0,0 0-1 0 0,-1 0 1 0 0,1 1 0 0 0,0-1-1 0 0,-1 0 1 0 0,1 0 0 0 0,0 0-1 0 0,-1 0 1 0 0,1 1-1 0 0,0-1 1 0 0,0 0 0 0 0,-1 0-1 0 0,1 1 1 0 0,0-1 0 0 0,0 0-1 0 0,-1 1 1 0 0,1-1 0 0 0,0 0-1 0 0,0 0 1 0 0,0 1 0 0 0,0-1-1 0 0,0 0 1 0 0,-1 1 0 0 0,1-1-1 0 0,0 0 1 0 0,0 1 0 0 0,0 0-1 0 0,0-1 6 0 0,0 0 0 0 0,0 0 0 0 0,0 1 0 0 0,0-1 0 0 0,0 0 0 0 0,1 0-1 0 0,-1 1 1 0 0,0-1 0 0 0,0 0 0 0 0,0 0 0 0 0,0 0 0 0 0,0 1 0 0 0,0-1 0 0 0,0 0 0 0 0,1 0-1 0 0,-1 0 1 0 0,0 1 0 0 0,0-1 0 0 0,0 0 0 0 0,0 0 0 0 0,1 0 0 0 0,7 5 6 0 0,0-1 1 0 0,0 0 0 0 0,0 0-1 0 0,0-1 1 0 0,14 4 0 0 0,-16-5-5 0 0,1-1 0 0 0,0 1 1 0 0,0-1-1 0 0,10 0 1 0 0,-15 0-5 0 0,0-1 0 0 0,0 0 0 0 0,-1 0 0 0 0,1-1 1 0 0,0 1-1 0 0,0 0 0 0 0,0-1 0 0 0,0 1 0 0 0,0-1 1 0 0,-1 1-1 0 0,1-1 0 0 0,0 0 0 0 0,-1 0 1 0 0,1 0-1 0 0,0 0 0 0 0,-1 0 0 0 0,1 0 0 0 0,-1 0 1 0 0,1 0-1 0 0,-1-1 0 0 0,1-1 0 0 0,-1 3-8 0 0,-1-1 1 0 0,0 1-1 0 0,1-1 0 0 0,-1 1 0 0 0,0-1 0 0 0,0 1 0 0 0,0-1 0 0 0,1 0 0 0 0,-1 1 0 0 0,0-1 0 0 0,0 1 0 0 0,0-1 1 0 0,0 0-1 0 0,0 1 0 0 0,0-1 0 0 0,0 1 0 0 0,0-1 0 0 0,-1 0 0 0 0,1 1 0 0 0,0-1 0 0 0,0 1 0 0 0,0-1 1 0 0,-1 1-1 0 0,1-1 0 0 0,0 1 0 0 0,0-1 0 0 0,-1 1 0 0 0,1-1 0 0 0,-1 1 0 0 0,1-1 0 0 0,0 1 0 0 0,-1-1 0 0 0,1 1 1 0 0,-1 0-1 0 0,1-1 0 0 0,-2 1 0 0 0,-1-3-5 0 0,-1 1-1 0 0,0 0 1 0 0,-8-4 0 0 0,7 4-6 0 0,0 0 13 0 0,0 0 0 0 0,0 0-1 0 0,-1 0 1 0 0,1 1 0 0 0,0-1-1 0 0,-1 1 1 0 0,-7 0 0 0 0,12 1 2 0 0,1 0 1 0 0,0 0-1 0 0,0 0 1 0 0,-1 0-1 0 0,1 0 1 0 0,0 0-1 0 0,0 0 1 0 0,-1 0-1 0 0,1 0 1 0 0,0 0 0 0 0,0 0-1 0 0,0 0 1 0 0,-1 1-1 0 0,1-1 1 0 0,0 0-1 0 0,0 0 1 0 0,0 0-1 0 0,-1 0 1 0 0,1 0-1 0 0,0 1 1 0 0,0-1-1 0 0,0 0 1 0 0,0 0-1 0 0,-1 0 1 0 0,1 1 0 0 0,0-1-1 0 0,0 0 1 0 0,0 1-1 0 0,0-1 3 0 0,0 1-1 0 0,-1-1 1 0 0,1 1 0 0 0,0 0-1 0 0,0-1 1 0 0,0 1-1 0 0,0 0 1 0 0,0-1 0 0 0,1 1-1 0 0,-1 1 1 0 0,0-1-7 0 0,1 1 0 0 0,-1-1 1 0 0,1 0-1 0 0,-1 1 0 0 0,1-1 0 0 0,0 0 1 0 0,0 1-1 0 0,-1-1 0 0 0,2 1 0 0 0,0 0 10 0 0,0-2 0 0 0,-1 1-1 0 0,1 0 1 0 0,-1 0-1 0 0,1 0 1 0 0,0-1 0 0 0,-1 1-1 0 0,1-1 1 0 0,0 1 0 0 0,0-1-1 0 0,0 0 1 0 0,-1 0-1 0 0,1 0 1 0 0,0 0 0 0 0,2 0-1 0 0,0-1-4 0 0,0 1 0 0 0,-1-1 0 0 0,1 0-1 0 0,0 0 1 0 0,6-3 0 0 0,-5 2 2 0 0,0-1 1 0 0,0 0-1 0 0,7-5 0 0 0,-10 6 0 0 0,0 0 0 0 0,0 1 0 0 0,-1-1-1 0 0,1 0 1 0 0,0 0 0 0 0,0-1 0 0 0,-1 1 0 0 0,0 0-1 0 0,3-4 1 0 0,-1-8-98 0 0,-2 11 115 0 0,0 0-1 0 0,0 0 1 0 0,0 0 0 0 0,0 0-1 0 0,3-5 1 0 0,5-6-97 0 0,-4 8 130 0 0,-1-1 0 0 0,0 1 1 0 0,0-1-1 0 0,4-12 0 0 0,-8 18-51 0 0,1 1 0 0 0,-1-1 0 0 0,1 0 0 0 0,0 0 0 0 0,-1 0 0 0 0,1 0-1 0 0,0 0 1 0 0,-1 0 0 0 0,3-1 0 0 0,-2 2-2 0 0,-1-1 0 0 0,1 0 0 0 0,0 0 1 0 0,0 1-1 0 0,-1-1 0 0 0,1 0 0 0 0,0 0 0 0 0,0-1 0 0 0,-1 2-5 0 0,0-1-1 0 0,0 1 0 0 0,0 0 0 0 0,1-1 0 0 0,-1 1 0 0 0,0 0 1 0 0,0-1-1 0 0,0 1 0 0 0,0-1 0 0 0,0 1 0 0 0,0 0 1 0 0,0-1-1 0 0,0 1 0 0 0,0 0 0 0 0,0-1 0 0 0,0 1 1 0 0,0-1-1 0 0,0 1 0 0 0,0 0 0 0 0,0-1 0 0 0,0 1 1 0 0,-1 0-1 0 0,1-1 0 0 0,0 1 0 0 0,0 0 0 0 0,0-1 1 0 0,-1 1-1 0 0,1 0 0 0 0,0-1 0 0 0,-1 0-19 0 0,0 1-1 0 0,0-1 1 0 0,0 1-1 0 0,0 0 1 0 0,0-1-1 0 0,0 1 1 0 0,0 0-1 0 0,-2-1 1 0 0,2 1 15 0 0,-23-5-191 0 0,-44-1 1 0 0,66 6 186 0 0,-6-1 1 0 0,0 1-1 0 0,1 0 1 0 0,-1 1 0 0 0,-11 2-1 0 0,16-3 23 0 0,-1 1-1 0 0,1 0 0 0 0,0 0 1 0 0,0 1-1 0 0,-1-1 1 0 0,1 1-1 0 0,0-1 1 0 0,0 1-1 0 0,0 0 1 0 0,1 0-1 0 0,-1 1 1 0 0,-3 2-1 0 0,6-5-3 0 0,0 0 0 0 0,0 0 1 0 0,0 0-1 0 0,0 0 0 0 0,0 0 0 0 0,0 0 1 0 0,0 0-1 0 0,0 0 0 0 0,0 0 0 0 0,0 0 1 0 0,0 0-1 0 0,0 1 0 0 0,-1-1 0 0 0,1 0 0 0 0,0 0 1 0 0,0 0-1 0 0,0 0 0 0 0,0 0 0 0 0,0 0 1 0 0,0 0-1 0 0,0 0 0 0 0,0 0 0 0 0,0 0 1 0 0,0 1-1 0 0,0-1 0 0 0,0 0 0 0 0,0 0 0 0 0,0 0 1 0 0,0 0-1 0 0,0 0 0 0 0,0 0 0 0 0,0 0 1 0 0,0 0-1 0 0,0 0 0 0 0,0 0 0 0 0,0 1 1 0 0,0-1-1 0 0,5 1 101 0 0,1-1-92 0 0,1-1-1 0 0,-1 0 0 0 0,0 0 0 0 0,12-3 1 0 0,-3 1 29 0 0,-7 1-28 0 0,9-2 25 0 0,1 0 0 0 0,0 2 0 0 0,31-1-1 0 0,-48 3-15 0 0,1 0 0 0 0,0 0 0 0 0,0 0 0 0 0,0 1 0 0 0,0-1 0 0 0,0 1-1 0 0,0-1 1 0 0,0 1 0 0 0,0 0 0 0 0,2 1 0 0 0,-3-2-24 0 0,-1 0 1 0 0,0 1-1 0 0,1-1 1 0 0,-1 0-1 0 0,0 0 1 0 0,1 0-1 0 0,-1 0 1 0 0,1 0-1 0 0,-1 0 1 0 0,0 0-1 0 0,1 0 1 0 0,-1 0-1 0 0,1 0 1 0 0,-1 0-1 0 0,0-1 1 0 0,1 1-1 0 0,-1 0 1 0 0,1 0-1 0 0,-1 0 1 0 0,0 0-1 0 0,1-1 1 0 0,-1 1-1 0 0,0 0 1 0 0,1 0-1 0 0,-1 0 1 0 0,0-1-1 0 0,1 1 1 0 0,-1-1-1 0 0,1 1-6 0 0,-1-1 0 0 0,0 1 0 0 0,1 0 0 0 0,-1-1 0 0 0,0 1 0 0 0,1-1 0 0 0,-1 1 0 0 0,0 0 0 0 0,0-1 0 0 0,1 1 0 0 0,-1-1 0 0 0,0 1 0 0 0,0-1 0 0 0,0 1 0 0 0,0-1 0 0 0,0 1 0 0 0,0-1 0 0 0,0 1 0 0 0,0-1 0 0 0,0 0 0 0 0,0 1 3 0 0,0 0 0 0 0,0-1 0 0 0,0 1 0 0 0,0 0-1 0 0,0 0 1 0 0,0 0 0 0 0,0 0 0 0 0,0 0 0 0 0,-1 0 0 0 0,1 0 0 0 0,0 0 0 0 0,0 0 0 0 0,0 0-1 0 0,0-1 1 0 0,0 1 0 0 0,-1 0 0 0 0,1 0 0 0 0,0 0 0 0 0,0 0 0 0 0,0 0 0 0 0,0 0 0 0 0,0 0-1 0 0,-1 0 1 0 0,1 0 0 0 0,0 0 0 0 0,0 0 0 0 0,-17-1-186 0 0,1 1-1 0 0,-18 1 1 0 0,19 0 156 0 0,-1 0-1 0 0,-30-4 1 0 0,0-7-63 0 0,9 1 180 0 0,36 9-78 0 0,1 0 0 0 0,-1 0-1 0 0,1 0 1 0 0,-1 0 0 0 0,1 0 0 0 0,-1 0 0 0 0,1-1-1 0 0,-1 1 1 0 0,1 0 0 0 0,0 0 0 0 0,-1 0 0 0 0,1-1-1 0 0,-1 1 1 0 0,1 0 0 0 0,-1 0 0 0 0,1-1 0 0 0,0 1-1 0 0,-1-1 1 0 0,1 1 0 0 0,0 0 0 0 0,-1-1 0 0 0,1 0 3 0 0,0 1 1 0 0,0-1 0 0 0,0 1-1 0 0,0-1 1 0 0,1 1-1 0 0,-1-1 1 0 0,0 1 0 0 0,0-1-1 0 0,0 1 1 0 0,1 0 0 0 0,-1-1-1 0 0,0 1 1 0 0,0-1-1 0 0,1 1 1 0 0,-1 0 0 0 0,0-1-1 0 0,1 1 1 0 0,-1 0 0 0 0,0 0-1 0 0,1-1 1 0 0,-1 1-1 0 0,1 0 1 0 0,0-1 0 0 0,2-1 1 0 0,0 1 1 0 0,1-1-1 0 0,-1 1 1 0 0,1 0-1 0 0,-1 0 1 0 0,1 0-1 0 0,-1 1 1 0 0,1-1-1 0 0,-1 1 1 0 0,1-1-1 0 0,0 1 1 0 0,-1 1-1 0 0,6-1 1 0 0,-8 0-17 0 0,-1 1 0 0 0,1-1 0 0 0,0 0 1 0 0,-1 0-1 0 0,1 0 0 0 0,0 0 0 0 0,-1 1 0 0 0,1-1 0 0 0,-1 0 0 0 0,1 1 0 0 0,0-1 1 0 0,-1 0-1 0 0,2 2 0 0 0,-2-2 0 0 0,0 0 1 0 0,0 0 0 0 0,0 0-1 0 0,0 0 1 0 0,0 0 0 0 0,0 0-1 0 0,0 0 1 0 0,0 1-1 0 0,0-1 1 0 0,0 0 0 0 0,0 0-1 0 0,0 0 1 0 0,1 0 0 0 0,-1 0-1 0 0,0 1 1 0 0,0-1-1 0 0,0 0 1 0 0,-1 0 0 0 0,1 0-1 0 0,0 0 1 0 0,0 0-1 0 0,0 1 1 0 0,0-1 0 0 0,0 0-1 0 0,0 0 1 0 0,0 0 0 0 0,-5 4-117 0 0,0-1 109 0 0,-1-1 0 0 0,1 0 0 0 0,-1 0 0 0 0,0-1 0 0 0,1 1 0 0 0,-10 0-1 0 0,-38 0-128 0 0,36-1 213 0 0,-8-1-122 0 0,-12 1 77 0 0,32-1-36 0 0,0 1 1 0 0,1 0 0 0 0,-1 0-1 0 0,0 0 1 0 0,-7 4-1 0 0,0 1-53 0 0,10-4 78 0 0,-1-1 1 0 0,1 1-1 0 0,-1-1 1 0 0,1 0-1 0 0,-1 0 1 0 0,0 0-1 0 0,0 0 1 0 0,1 0-1 0 0,-4 0 1 0 0,13-6 399 0 0,5-2-369 0 0,1 0 1 0 0,1 2-1 0 0,-1-1 0 0 0,1 2 1 0 0,23-6-1 0 0,-36 10-49 0 0,-1 0 0 0 0,0 0 0 0 0,0 0 0 0 0,0 0 0 0 0,0 0-1 0 0,0 0 1 0 0,1 0 0 0 0,-1 0 0 0 0,0 0 0 0 0,0 0 0 0 0,0 0 0 0 0,0 0 0 0 0,1 0 0 0 0,-1 0 0 0 0,0 0-1 0 0,0 0 1 0 0,0 0 0 0 0,0 0 0 0 0,1 0 0 0 0,-1 0 0 0 0,0 0 0 0 0,0 0 0 0 0,0 0 0 0 0,0 0 0 0 0,0 0 0 0 0,1 0-1 0 0,-1 0 1 0 0,0 1 0 0 0,0-1 0 0 0,0 0 0 0 0,0 0 0 0 0,0 0 0 0 0,0 0 0 0 0,0 0 0 0 0,0 0 0 0 0,1 1-1 0 0,-1-1 1 0 0,0 0 0 0 0,0 0 0 0 0,0 0 0 0 0,0 0 0 0 0,0 1 0 0 0,0-1 0 0 0,0 0 0 0 0,0 0 0 0 0,0 0 0 0 0,0 0-1 0 0,0 0 1 0 0,0 1 0 0 0,0-1 0 0 0,-4 10-99 0 0,2-8 96 0 0,1 0 0 0 0,-1 0 0 0 0,0 0 0 0 0,0 0 0 0 0,1 0 0 0 0,-1 0 0 0 0,0-1 0 0 0,-1 1 0 0 0,1-1 0 0 0,0 1 0 0 0,0-1 0 0 0,-1 0 0 0 0,1 0 0 0 0,-1 0 0 0 0,1 0 0 0 0,-1-1 0 0 0,1 1 0 0 0,-1 0 0 0 0,1-1 0 0 0,-4 0 0 0 0,-5 1 4 0 0,1-1 0 0 0,-1-1 1 0 0,-18-2-1 0 0,16 1-193 0 0,-24 1 0 0 0,31 1 333 0 0,19-4 50 0 0,32-1 205 0 0,4 0-275 0 0,-33 2-68 0 0,-7 1-51 0 0,-1 1-1 0 0,1-1 1 0 0,14 1 0 0 0,-22 1-1 0 0,0 0 0 0 0,-1 0 1 0 0,1 0-1 0 0,-1 0 0 0 0,1 0 0 0 0,0 1 1 0 0,-1-1-1 0 0,1 0 0 0 0,-1 0 1 0 0,1 0-1 0 0,-1 1 0 0 0,1-1 1 0 0,-1 0-1 0 0,1 1 0 0 0,-1-1 1 0 0,1 0-1 0 0,0 1 0 0 0,-1 0-4 0 0,0-1 0 0 0,0 0 0 0 0,1 1 0 0 0,-1-1 0 0 0,0 0 0 0 0,0 1 0 0 0,0-1 0 0 0,0 1 0 0 0,0-1 0 0 0,0 0 0 0 0,0 1 0 0 0,0-1 0 0 0,1 1 0 0 0,-1-1 0 0 0,-1 0 0 0 0,1 1 0 0 0,0-1 0 0 0,0 1 0 0 0,0 1-9 0 0,-1-1 0 0 0,1 0 0 0 0,0 0 0 0 0,-1 0 0 0 0,0 0 0 0 0,1 0 0 0 0,-1 0-1 0 0,0 0 1 0 0,1 0 0 0 0,-1 0 0 0 0,0 0 0 0 0,0 0 0 0 0,0-1 0 0 0,-1 2 0 0 0,-1 0 5 0 0,-1 0 1 0 0,1-1-1 0 0,0 0 0 0 0,-1 0 0 0 0,1 0 1 0 0,-6 1-1 0 0,-24 1 43 0 0,18-2-64 0 0,-86 7-217 0 0,99-8 261 0 0,-4 1-30 0 0,5-1 17 0 0,1 0 1 0 0,0 0-1 0 0,0 0 0 0 0,0 0 0 0 0,0 0 0 0 0,0 0 0 0 0,0 0 0 0 0,-1 0 0 0 0,1 0 0 0 0,0 0 0 0 0,0 0 1 0 0,0 0-1 0 0,0 0 0 0 0,0 0 0 0 0,0 0 0 0 0,-1 0 0 0 0,1 0 0 0 0,0 1 0 0 0,0-1 0 0 0,0 0 0 0 0,0 0 1 0 0,0 0-1 0 0,0 0 0 0 0,0 0 0 0 0,0 0 0 0 0,0 0 0 0 0,-1 0 0 0 0,1 1 0 0 0,0-1 0 0 0,0 0 0 0 0,0 0 1 0 0,0 0-1 0 0,4 1 136 0 0,-2-1-124 0 0,87-2 264 0 0,-62 1-251 0 0,34-7 1 0 0,-32 2 66 0 0,-11 1-41 0 0,35-2 0 0 0,-52 7-53 0 0,0 0-2 0 0,-1 0 0 0 0,1-1 0 0 0,0 1 0 0 0,0 0 0 0 0,0 0 0 0 0,0 0 0 0 0,0 0 0 0 0,0 0 0 0 0,0 1 0 0 0,0-1 0 0 0,-1 0 0 0 0,1 0 0 0 0,0 1 0 0 0,0-1 0 0 0,0 0 0 0 0,0 1 0 0 0,-1-1 0 0 0,1 1 0 0 0,0-1 0 0 0,1 2 0 0 0,-2-2 0 0 0,0 0 0 0 0,0 0 1 0 0,0 0-1 0 0,0 0 0 0 0,0 1 0 0 0,0-1 0 0 0,0 0 0 0 0,0 0 1 0 0,0 0-1 0 0,0 0 0 0 0,0 1 0 0 0,0-1 0 0 0,0 0 0 0 0,0 0 1 0 0,0 0-1 0 0,0 0 0 0 0,0 0 0 0 0,0 1 0 0 0,-1-1 0 0 0,1 0 1 0 0,0 0-1 0 0,0 0 0 0 0,0 0 0 0 0,0 0 0 0 0,0 0 0 0 0,0 1 1 0 0,0-1-1 0 0,-1 0 0 0 0,1 0 0 0 0,0 0 0 0 0,0 0 1 0 0,0 0-1 0 0,0 0 0 0 0,0 0 0 0 0,-1 0 0 0 0,1 0 0 0 0,0 0 1 0 0,0 0-1 0 0,0 0 0 0 0,0 0 0 0 0,-1 0 0 0 0,1 0 0 0 0,0 0 1 0 0,0 0-1 0 0,0 0 1 0 0,-4 1-39 0 0,0 0 1 0 0,1 0 0 0 0,-1-1 0 0 0,-6 1-1 0 0,-44-2-87 0 0,-82-11 0 0 0,41 2 23 0 0,95 10 105 0 0,-1 0-5 0 0,-1-1-1 0 0,0 1 1 0 0,0 0-1 0 0,1 0 1 0 0,-1 0 0 0 0,0 0-1 0 0,0 0 1 0 0,1 1-1 0 0,-1-1 1 0 0,0 0-1 0 0,1 1 1 0 0,-1-1 0 0 0,0 1-1 0 0,1 0 1 0 0,-1-1-1 0 0,-2 3 1 0 0,8-4 410 0 0,5-1-383 0 0,3-2-41 0 0,18-7-109 0 0,-16 8 218 0 0,1 0 0 0 0,16-1 0 0 0,-21 3-63 0 0,0 1-1 0 0,-1 0 1 0 0,1 0 0 0 0,15 3 0 0 0,-24-2-32 0 0,0-1 0 0 0,0 0 1 0 0,0 0-1 0 0,0 1 0 0 0,0-1 0 0 0,0 1 0 0 0,0-1 1 0 0,0 1-1 0 0,0-1 0 0 0,0 1 0 0 0,1 1 0 0 0,-2-2 2 0 0,1 0-1 0 0,-1 0 1 0 0,0 0-1 0 0,0 0 0 0 0,0 0 1 0 0,0 0-1 0 0,0 1 1 0 0,0-1-1 0 0,0 0 1 0 0,0 0-1 0 0,0 0 0 0 0,0 0 1 0 0,0 0-1 0 0,0 0 1 0 0,0 0-1 0 0,0 1 0 0 0,0-1 1 0 0,0 0-1 0 0,0 0 1 0 0,0 0-1 0 0,0 0 0 0 0,0 0 1 0 0,0 0-1 0 0,0 0 1 0 0,0 1-1 0 0,0-1 0 0 0,0 0 1 0 0,0 0-1 0 0,0 0 1 0 0,0 0-1 0 0,-1 0 0 0 0,1 0 1 0 0,0 0-1 0 0,0 0 1 0 0,0 1-1 0 0,-8 2-66 0 0,-10-1-4 0 0,0 0-1 0 0,-35-2 1 0 0,41 0 11 0 0,-47-6-58 0 0,45 4 69 0 0,0 0-1 0 0,0 1 1 0 0,-25 1 0 0 0,29 2 25 0 0,10-1 209 0 0,2-1-75 0 0,6-1 15 0 0,-4-1-108 0 0,0 1 1 0 0,0 0-1 0 0,1 1 1 0 0,-1-1-1 0 0,0 1 1 0 0,0 0-1 0 0,0 0 1 0 0,0 0 0 0 0,1 1-1 0 0,-1-1 1 0 0,0 1-1 0 0,0 0 1 0 0,0 0-1 0 0,0 1 1 0 0,0-1-1 0 0,0 1 1 0 0,-1 0-1 0 0,1 0 1 0 0,0 0-1 0 0,5 5 1 0 0,-3-3-59 0 0,2 4 61 0 0,1-1 1 0 0,0 0-1 0 0,0-1 0 0 0,20 10 1 0 0,-4-6 107 0 0,-22-8-164 0 0,-3-1 14 0 0,-3 1-37 0 0,2-2 37 0 0,-6 2-21 0 0,1 0 0 0 0,-1-1-1 0 0,0 1 1 0 0,0-2 0 0 0,1 1-1 0 0,-1 0 1 0 0,0-1 0 0 0,-14-2-1 0 0,7 0 18 0 0,-1-1 0 0 0,0-1-1 0 0,-14-5 1 0 0,16 4 24 0 0,-34-13-77 0 0,46 18 85 0 0,1 0-1 0 0,-1 0 1 0 0,1-1 0 0 0,-1 1-1 0 0,1 0 1 0 0,0 0 0 0 0,-1 0-1 0 0,1-1 1 0 0,-1 1 0 0 0,1 0 0 0 0,0-1-1 0 0,-1 1 1 0 0,1 0 0 0 0,0-1-1 0 0,0 1 1 0 0,-1 0 0 0 0,1-1-1 0 0,0 1 1 0 0,0-1 0 0 0,-1 1-1 0 0,1-1 1 0 0,0 0 0 0 0,0 1 0 0 0,0 0 0 0 0,0-1-1 0 0,0 1 1 0 0,0 0 0 0 0,1-1 0 0 0,-1 1 0 0 0,0-1-1 0 0,0 1 1 0 0,0 0 0 0 0,1-1 0 0 0,-1 1 0 0 0,0 0-1 0 0,0-1 1 0 0,1 1 0 0 0,-1 0 0 0 0,0 0 0 0 0,0-1 0 0 0,1 1-1 0 0,2-2 25 0 0,1 0 0 0 0,-1 0-1 0 0,8-3 1 0 0,-10 5-20 0 0,7-4 5 0 0,1 1 0 0 0,0 1-1 0 0,0 0 1 0 0,1 0 0 0 0,-1 1-1 0 0,0 0 1 0 0,1 0 0 0 0,-1 1-1 0 0,0 1 1 0 0,1-1 0 0 0,8 3-1 0 0,-17-3-17 0 0,12 4 96 0 0,-8 0-65 0 0,-5-4-27 0 0,0 0-1 0 0,0 0 1 0 0,0 0-1 0 0,0 0 1 0 0,0 1-1 0 0,0-1 0 0 0,0 0 1 0 0,0 0-1 0 0,0 0 1 0 0,0 0-1 0 0,0 1 1 0 0,0-1-1 0 0,0 0 0 0 0,0 0 1 0 0,0 0-1 0 0,0 0 1 0 0,0 0-1 0 0,0 1 0 0 0,0-1 1 0 0,0 0-1 0 0,0 0 1 0 0,0 0-1 0 0,-1 0 1 0 0,1 0-1 0 0,0 1 0 0 0,0-1 1 0 0,0 0-1 0 0,0 0 1 0 0,0 0-1 0 0,0 0 1 0 0,-1 0-1 0 0,-1 2-12 0 0,0-1 0 0 0,0 0 0 0 0,0 1 1 0 0,-1-1-1 0 0,1 0 0 0 0,0 0 0 0 0,-1-1 0 0 0,1 1 0 0 0,-1 0 0 0 0,-3 0 0 0 0,-4 0-36 0 0,-14-1 0 0 0,23 0 46 0 0,-11 0-25 0 0,1-1-1 0 0,-1 0 1 0 0,0-1-1 0 0,1 0 1 0 0,-1-1-1 0 0,1 0 1 0 0,-1-1-1 0 0,-14-8 1 0 0,26 12 35 0 0,0 0-1 0 0,-1 0 1 0 0,1 0 0 0 0,0 0 0 0 0,0 0 0 0 0,0 0 0 0 0,-1 0 0 0 0,1 0 0 0 0,0 0 0 0 0,0 0 0 0 0,0 0 0 0 0,-1-1-1 0 0,1 1 1 0 0,0 0 0 0 0,0 0 0 0 0,0 0 0 0 0,0 0 0 0 0,0 0 0 0 0,-1-1 0 0 0,1 1 0 0 0,0 0 0 0 0,0 0-1 0 0,0 0 1 0 0,0 0 0 0 0,0-1 0 0 0,0 1 0 0 0,0 0 0 0 0,0 0 0 0 0,0 0 0 0 0,0-1 0 0 0,0 1 0 0 0,0 0 0 0 0,0 0-1 0 0,0-1 1 0 0,0 1 2 0 0,0-1 0 0 0,1 1 0 0 0,-1 0 0 0 0,0 0-1 0 0,1-1 1 0 0,-1 1 0 0 0,1 0 0 0 0,-1-1 0 0 0,1 1-1 0 0,-1 0 1 0 0,0 0 0 0 0,1 0 0 0 0,0-1-1 0 0,18-2 56 0 0,-12 2-50 0 0,0 1 1 0 0,1 0 0 0 0,7 0 0 0 0,-13 0-16 0 0,0 1-1 0 0,0-1 1 0 0,0 0 0 0 0,0 1 0 0 0,0 0 0 0 0,0-1 0 0 0,0 1-1 0 0,-1 0 1 0 0,1 0 0 0 0,0 0 0 0 0,0 0 0 0 0,-1 0 0 0 0,1 0-1 0 0,0 1 1 0 0,-1-1 0 0 0,2 2 0 0 0,-1 1 13 0 0,1 0-1 0 0,-1 0 1 0 0,0 0 0 0 0,0 0-1 0 0,1 6 1 0 0,2 2 91 0 0,28 75-193 0 0,-27-73 132 0 0,14 23 1 0 0,-19-35-17 0 0,1 0 0 0 0,-1 0-1 0 0,1 0 1 0 0,-1 0 0 0 0,1 0 0 0 0,0 0 0 0 0,3 2-1 0 0,-4-4-15 0 0,1 1 0 0 0,-1-1 0 0 0,0 1 0 0 0,0-1 0 0 0,0 1 0 0 0,0-1 1 0 0,1 0-1 0 0,-1 1 0 0 0,0-1 0 0 0,0 0 0 0 0,0 0 0 0 0,1 0 0 0 0,-1 0 0 0 0,0 0 0 0 0,0 0 0 0 0,2-1 0 0 0,-2 1-11 0 0,0 0-1 0 0,-1 0 1 0 0,1-1 0 0 0,-1 1 0 0 0,1 0 0 0 0,0-1 0 0 0,-1 1 0 0 0,1-1 0 0 0,-1 1 0 0 0,1-1 0 0 0,-1 1 0 0 0,0-1-1 0 0,1 1 1 0 0,-1-1 0 0 0,1 1 0 0 0,-1-1 0 0 0,0 1 0 0 0,1-1 0 0 0,-1 0 0 0 0,0 1 0 0 0,0-1 0 0 0,1 1-1 0 0,-1-1 1 0 0,0 0 0 0 0,0-1 0 0 0,1-2-4 0 0,-1 0 0 0 0,0-9 0 0 0,0 7 10 0 0,0-6-2 0 0,0 1 0 0 0,1-1 0 0 0,0 1 0 0 0,1 0 1 0 0,5-17-1 0 0,-7 27 7 0 0,1 0 1 0 0,-1-1 0 0 0,1 1 0 0 0,0 0-1 0 0,0 0 1 0 0,-1 0 0 0 0,1-1-1 0 0,0 1 1 0 0,0 0 0 0 0,0 0 0 0 0,0 0-1 0 0,1 0 1 0 0,-1 0 0 0 0,0 1-1 0 0,0-1 1 0 0,0 0 0 0 0,1 0 0 0 0,-1 1-1 0 0,0-1 1 0 0,1 1 0 0 0,-1-1 0 0 0,1 1-1 0 0,-1 0 1 0 0,3-1 0 0 0,-1 1-7 0 0,0 0 0 0 0,0 0 0 0 0,1 0 0 0 0,-1 0 0 0 0,0 1 0 0 0,0-1 1 0 0,0 1-1 0 0,0 0 0 0 0,0 0 0 0 0,5 2 0 0 0,-2 0 0 0 0,0 0 1 0 0,-1 0-1 0 0,1 1 0 0 0,-1 0 1 0 0,0 0-1 0 0,0 0 1 0 0,0 0-1 0 0,-1 1 0 0 0,0 0 1 0 0,0 0-1 0 0,0 0 0 0 0,5 9 1 0 0,1 7-4 0 0,-1 1 0 0 0,6 24 0 0 0,-6-15 0 0 0,3 5 28 0 0,15 42 8 0 0,-25-74-46 0 0,-4-6-18 0 0,-4-12-35 0 0,-13-43 54 0 0,-19-95 0 0 0,22 42-91 0 0,15 137 117 0 0,14 267 81 0 0,-12-283-91 0 0,0 1-36 0 0,-1-8 21 0 0,0 0 0 0 0,0-1 1 0 0,0 1-1 0 0,1-1 0 0 0,0 1 0 0 0,2 6 0 0 0,-3-10 11 0 0,0 0 1 0 0,0 0 0 0 0,0 0 0 0 0,0 1 0 0 0,0-1-1 0 0,0 0 1 0 0,0 0 0 0 0,0 0 0 0 0,0 0 0 0 0,0 1-1 0 0,0-1 1 0 0,1 0 0 0 0,-1 0 0 0 0,0 0 0 0 0,0 0-1 0 0,0 1 1 0 0,0-1 0 0 0,0 0 0 0 0,1 0 0 0 0,-1 0-1 0 0,0 0 1 0 0,0 0 0 0 0,1 0 0 0 0,-1 0 1 0 0,0 0-1 0 0,0 0 1 0 0,0 0 0 0 0,1-1-1 0 0,-1 1 1 0 0,0 0 0 0 0,0 0 0 0 0,0 0-1 0 0,1-1 1 0 0,-1 1 0 0 0,0 0-1 0 0,0 0 1 0 0,0-1 0 0 0,0 1-1 0 0,0 0 1 0 0,0 0 0 0 0,0-1 0 0 0,0 1-1 0 0,1-1 1 0 0,0-6 10 0 0,1 0 1 0 0,-1 0-1 0 0,-1-1 1 0 0,1-11-1 0 0,-1 12-13 0 0,-1-40-38 0 0,-1-1 0 0 0,-3 1-1 0 0,-15-65 1 0 0,14 93-44 0 0,6 19 80 0 0,0 0 0 0 0,0 0 0 0 0,0 0 0 0 0,0 0 0 0 0,0 0 0 0 0,0-1 0 0 0,0 1 0 0 0,0 0 0 0 0,0 0 0 0 0,0 0 0 0 0,0 0 0 0 0,0 0 1 0 0,0 0-1 0 0,0 0 0 0 0,-1-1 0 0 0,1 1 0 0 0,0 0 0 0 0,0 0 0 0 0,0 0 0 0 0,0 0 0 0 0,0 0 0 0 0,0 0 0 0 0,0 0 0 0 0,-1 0 0 0 0,1 0 0 0 0,0 0 0 0 0,0 0 0 0 0,0-1 1 0 0,0 1-1 0 0,0 0 0 0 0,-1 0 0 0 0,1 0 0 0 0,0 0 0 0 0,0 0 0 0 0,0 0 0 0 0,0 0 0 0 0,0 0 0 0 0,-1 0 0 0 0,1 0 0 0 0,0 1 0 0 0,0-1 0 0 0,0 0 0 0 0,0 0 1 0 0,0 0-1 0 0,0 0 0 0 0,-1 0 0 0 0,1 0 0 0 0,0 0 0 0 0,0 0 0 0 0,0 0 0 0 0,0 0 0 0 0,0 0 0 0 0,0 1 0 0 0,0-1 0 0 0,-1 0 0 0 0,1 0 0 0 0,0 0 0 0 0,0 0 0 0 0,0 0 1 0 0,0 1-1 0 0,-5 8-49 0 0,1 4 60 0 0,1 0 1 0 0,0 0-1 0 0,0 1 0 0 0,0 14 0 0 0,0 56 48 0 0,3-76-60 0 0,-1 18-24 0 0,0 8 3 0 0,7 63 1 0 0,-6-91 27 0 0,0-5 7 0 0,1 1 0 0 0,-1 0 0 0 0,0-1 0 0 0,0 1 0 0 0,1-1 0 0 0,-1 1-1 0 0,1 0 1 0 0,0-1 0 0 0,-1 1 0 0 0,1-1 0 0 0,1 3 0 0 0,-1-4-12 0 0,1-2-27 0 0,-1-3 20 0 0,0 0 0 0 0,0-1-1 0 0,0 1 1 0 0,-1 0 0 0 0,1-8-1 0 0,-3-39 46 0 0,-10-64 0 0 0,8 79-47 0 0,-8-42 80 0 0,12 78-77 0 0,-1 0 1 0 0,1 1-1 0 0,0-1 1 0 0,0 1-1 0 0,0-1 1 0 0,0 1 0 0 0,-1-1-1 0 0,1 0 1 0 0,0 1-1 0 0,-1-1 1 0 0,1 1-1 0 0,0-1 1 0 0,-1 1 0 0 0,0-1-1 0 0,1 1 3 0 0,0 0-1 0 0,-1 0 1 0 0,1 0-1 0 0,0 0 1 0 0,-1 0-1 0 0,1 0 1 0 0,0 0-1 0 0,0 0 1 0 0,-1 0-1 0 0,1 0 1 0 0,0 0-1 0 0,-1 1 1 0 0,1-1-1 0 0,0 0 1 0 0,0 0 0 0 0,0 0-1 0 0,-1 0 1 0 0,1 1-1 0 0,0-1 1 0 0,0 0-1 0 0,-1 0 1 0 0,1 1-1 0 0,0-1 1 0 0,0 0-1 0 0,0 0 1 0 0,0 1-1 0 0,0-1 1 0 0,0 0-1 0 0,-1 0 1 0 0,1 1-1 0 0,-3 5 5 0 0,1 0 1 0 0,-1 1-1 0 0,1-1 0 0 0,0 0 0 0 0,1 1 0 0 0,-1 7 0 0 0,-4 22-32 0 0,0 43 0 0 0,5 38-13 0 0,1-81 36 0 0,0-32 19 0 0,0 6 23 0 0,0-10-30 0 0,0 1-1 0 0,0-1 0 0 0,0 0 1 0 0,0 0-1 0 0,1 1 0 0 0,-1-1 1 0 0,0 0-1 0 0,0 1 0 0 0,0-1 1 0 0,0 0-1 0 0,0 0 0 0 0,0 1 1 0 0,0-1-1 0 0,1 0 1 0 0,-1 0-1 0 0,0 1 0 0 0,0-1 1 0 0,0 0-1 0 0,1 0 0 0 0,-1 0 1 0 0,0 1-1 0 0,1-1 0 0 0,-1 0-1 0 0,0 0 0 0 0,0 0 0 0 0,0 0 0 0 0,0 0 1 0 0,1 0-1 0 0,-1 0 0 0 0,0 0 0 0 0,0 0 0 0 0,0-1 0 0 0,1 1 0 0 0,-1 0 0 0 0,0 0 0 0 0,0 0 0 0 0,0 0 0 0 0,0 0 0 0 0,0 0 0 0 0,1 0 0 0 0,-1 0 0 0 0,0-1 0 0 0,0 1 0 0 0,0 0 0 0 0,0 0 0 0 0,0 0 0 0 0,0 0 0 0 0,0-1 0 0 0,0 1 0 0 0,1 0 0 0 0,-1 0 1 0 0,0 0-1 0 0,0 0 0 0 0,0-1 0 0 0,2-4 1 0 0,-1-1 1 0 0,1 0 0 0 0,-1 1 0 0 0,0-1 0 0 0,0 0 0 0 0,0-7-1 0 0,1-32 12 0 0,-2 0 0 0 0,-6-61-1 0 0,5 101-26 0 0,1-1 0 0 0,-1 1-1 0 0,0 0 1 0 0,0 0 0 0 0,-1-1 0 0 0,0 1-1 0 0,0 0 1 0 0,-4-8 0 0 0,5 12 7 0 0,0 0 1 0 0,1 0 0 0 0,-1 0-1 0 0,0 0 1 0 0,1 1-1 0 0,-1-1 1 0 0,0 0 0 0 0,0 1-1 0 0,-1-2 1 0 0,2 2-1 0 0,-1 0 0 0 0,1 0 0 0 0,-1 0 0 0 0,1-1 0 0 0,0 1 0 0 0,-1 0 0 0 0,1 0 1 0 0,-1 0-1 0 0,1 0 0 0 0,0 0 0 0 0,-1 0 0 0 0,1 0 0 0 0,-1 0 0 0 0,1 0 0 0 0,-1 0 0 0 0,1 0 0 0 0,0 1 0 0 0,-1-1 1 0 0,0 1-14 0 0,-1 0-1 0 0,1-1 1 0 0,0 1 0 0 0,0 0 0 0 0,0 0 0 0 0,0 1 0 0 0,0-1 0 0 0,0 0 0 0 0,0 0 0 0 0,0 0 0 0 0,1 1 0 0 0,-2 1 0 0 0,-1 4 19 0 0,0-1-1 0 0,1 1 1 0 0,0 0 0 0 0,0 0 0 0 0,-2 12 0 0 0,0 37-57 0 0,4-49 53 0 0,1 116 0 0 0,1-104 11 0 0,0-1 0 0 0,2 0 0 0 0,0 0 0 0 0,9 28-1 0 0,-11-44 57 0 0,-1-3-44 0 0,1-6-19 0 0,-2 5 5 0 0,3-26 79 0 0,-1 0 0 0 0,-1-31 0 0 0,-2 31-57 0 0,1-198-10 0 0,-3 252-70 0 0,1 56 100 0 0,23 190-485 0 0,-19-258 456 0 0,1 1-1 0 0,0-1 1 0 0,1 0 0 0 0,7 17-1 0 0,-12-41-79 0 0,-15-62 45 0 0,5 29 99 0 0,-10-45-123 0 0,21 88 46 0 0,-1 0 0 0 0,1-1-1 0 0,0 1 1 0 0,0 0 0 0 0,0 0 0 0 0,0 0 0 0 0,0 0 0 0 0,0-1 0 0 0,0 1 0 0 0,0 0 0 0 0,0 0 0 0 0,0 0 0 0 0,0 0 0 0 0,0-1 0 0 0,0 1 0 0 0,0 0 0 0 0,0 0-1 0 0,0 0 1 0 0,1 0 0 0 0,-1-1 0 0 0,0 1 0 0 0,0 0 0 0 0,0 0 0 0 0,0 0 0 0 0,0 0 0 0 0,0 0 0 0 0,0-1 0 0 0,0 1 0 0 0,1 0 0 0 0,-1 0 0 0 0,0 0-1 0 0,0 0 1 0 0,0 0 0 0 0,1 0 0 0 0,5-1 126 0 0,-2 2-139 0 0,7-1 34 0 0,0 0 0 0 0,22 4 0 0 0,-30-3-24 0 0,1 0 0 0 0,0 0 0 0 0,-1 0 0 0 0,1 0 0 0 0,-1 1 0 0 0,0 0 0 0 0,1-1 0 0 0,-1 1 0 0 0,0 1 1 0 0,0-1-1 0 0,0 0 0 0 0,0 1 0 0 0,2 3 0 0 0,1 2-45 0 0,0 1 0 0 0,-1 0 1 0 0,-1 0-1 0 0,0 0 0 0 0,5 14 0 0 0,-8-19 31 0 0,5 11 17 0 0,0 0 0 0 0,-2 0 0 0 0,0 1 0 0 0,4 30 0 0 0,-8-44-14 0 0,0 0 1 0 0,0 0 0 0 0,0 0 0 0 0,0 0 0 0 0,-1 0-1 0 0,1-1 1 0 0,-1 1 0 0 0,0 2 0 0 0,1-3 5 0 0,0-1 1 0 0,0 0 0 0 0,-1 1-1 0 0,1-1 1 0 0,0 0 0 0 0,0 1-1 0 0,0-1 1 0 0,-1 0-1 0 0,1 1 1 0 0,0-1 0 0 0,0 0-1 0 0,-1 0 1 0 0,1 1 0 0 0,0-1-1 0 0,-1 0 1 0 0,1 0-1 0 0,0 0 1 0 0,-1 1 0 0 0,1-1-1 0 0,0 0 1 0 0,-1 0 0 0 0,1 0-1 0 0,-1 0 1 0 0,1 0-1 0 0,0 0 1 0 0,-1 0 0 0 0,1 0-1 0 0,0 0 1 0 0,-1 0 0 0 0,1 0-1 0 0,-1 0 1 0 0,1 0 0 0 0,0 0-1 0 0,-1 0 1 0 0,1 0-1 0 0,0 0 1 0 0,-1 0 0 0 0,1 0-1 0 0,-1-1 1 0 0,1 1 0 0 0,0 0-1 0 0,0 0 1 0 0,-1 0-1 0 0,1-1 1 0 0,-1 1 0 0 0,0-2 2 0 0,-1 1 1 0 0,1 0-1 0 0,-1-1 1 0 0,1 0-1 0 0,-1 1 1 0 0,1-1-1 0 0,0 0 1 0 0,0 1-1 0 0,0-1 1 0 0,-1-2 0 0 0,-1-4 14 0 0,-3-11 0 0 0,2 3 33 0 0,0-1 0 0 0,1 0 1 0 0,1 0-1 0 0,1 0 0 0 0,0 0 0 0 0,1 0 0 0 0,5-31 0 0 0,2 13-58 0 0,-7 33 17 0 0,0 1-36 0 0,-2 3-26 0 0,0 0 31 0 0,-19 17-11 0 0,5-5-39 0 0,1 0-1 0 0,-14 18 0 0 0,8-8-69 0 0,20-23 148 0 0,0 0-1 0 0,1 0 1 0 0,-1 0 0 0 0,0 1-1 0 0,1-1 1 0 0,-1 0-1 0 0,1 0 1 0 0,-1 1-1 0 0,1-1 1 0 0,-1 3 0 0 0,1-4-2 0 0,0 0 0 0 0,0 1 0 0 0,0-1 0 0 0,0 0 0 0 0,0 1 0 0 0,0-1 0 0 0,0 0 0 0 0,0 1 0 0 0,0-1 0 0 0,1 0 1 0 0,-1 1-1 0 0,0-1 0 0 0,0 0 0 0 0,0 0 0 0 0,0 1 0 0 0,0-1 0 0 0,0 0 0 0 0,1 1 0 0 0,-1-1 0 0 0,0 0 1 0 0,0 0-1 0 0,0 1 0 0 0,1-1 0 0 0,-1 0 0 0 0,0 0 0 0 0,1 1 0 0 0,-1-1 0 0 0,0 0 0 0 0,0 0 0 0 0,1 0 0 0 0,-1 0 1 0 0,0 0-1 0 0,1 1 0 0 0,-1-1 0 0 0,0 0 0 0 0,1 0 0 0 0,-1 0 0 0 0,0 0 0 0 0,1 0 0 0 0,-1 0 0 0 0,0 0 0 0 0,1 0 1 0 0,-1 0-1 0 0,0 0 0 0 0,1 0 0 0 0,-1 0 0 0 0,0 0 0 0 0,1-1 0 0 0,-1 1 0 0 0,1 0 0 0 0,0 0-2 0 0,0-1 0 0 0,0 1-1 0 0,0-1 1 0 0,0 1-1 0 0,0-1 1 0 0,-1 1 0 0 0,1-1-1 0 0,0 0 1 0 0,0 1 0 0 0,0-1-1 0 0,-1 0 1 0 0,1 0-1 0 0,0 0 1 0 0,0-1 0 0 0,9-15 127 0 0,-10 16-119 0 0,8-18 110 0 0,-8 18-124 0 0,1-1 1 0 0,-1 0-1 0 0,1 0 1 0 0,-1 1 0 0 0,0-1-1 0 0,0 0 1 0 0,0 0-1 0 0,0 0 1 0 0,0-2 0 0 0,0 4 1 0 0,0 0 0 0 0,0-1 0 0 0,0 1 0 0 0,0 0 0 0 0,0 0 0 0 0,0 0 0 0 0,0 0 0 0 0,-1-1 0 0 0,1 1 0 0 0,0 0 0 0 0,0 0-1 0 0,0 0 1 0 0,0 0 0 0 0,0 0 0 0 0,0-1 0 0 0,-1 1 0 0 0,1 0 0 0 0,0 0 0 0 0,0 0 0 0 0,0 0 0 0 0,0 0 0 0 0,-1 0 0 0 0,1 0 0 0 0,0 0 0 0 0,0 0 0 0 0,0-1 0 0 0,0 1 0 0 0,-1 0 0 0 0,1 0 0 0 0,0 0 0 0 0,0 0 0 0 0,0 0 0 0 0,-1 0 0 0 0,1 0 0 0 0,0 0 0 0 0,-8 3-67 0 0,1 1 6 0 0,0 1 0 0 0,1 0 0 0 0,-1 0-1 0 0,1 0 1 0 0,0 1 0 0 0,0 0 0 0 0,-6 9 0 0 0,6-8 38 0 0,0 1 1 0 0,1 0 0 0 0,-5 12 0 0 0,1-4 60 0 0,11-17-11 0 0,-1 1-1 0 0,1-1 1 0 0,0 1 0 0 0,0-1-1 0 0,0 1 1 0 0,-1-1-1 0 0,1 1 1 0 0,0 0-1 0 0,0 0 1 0 0,0 0-1 0 0,2 0 1 0 0,-3 1-29 0 0,1 0-1 0 0,-1 0 1 0 0,1 1-1 0 0,-1-1 1 0 0,1 0-1 0 0,-1 0 1 0 0,0 1-1 0 0,0-1 1 0 0,0 1-1 0 0,2 2 1 0 0,8 9-21 0 0,-11-12 28 0 0,1 0 0 0 0,0-1 0 0 0,0 1 1 0 0,0 0-1 0 0,-1-1 0 0 0,1 1 0 0 0,0-1 0 0 0,0 0 1 0 0,0 1-1 0 0,0-1 0 0 0,0 0 0 0 0,0 0 0 0 0,0 1 0 0 0,1-1 1 0 0,10-1 272 0 0,-11 1-275 0 0,0-1 1 0 0,0 1 0 0 0,0 0 0 0 0,0 0 0 0 0,0 0-1 0 0,0 0 1 0 0,-1 0 0 0 0,1 0 0 0 0,0 0 0 0 0,0 0-1 0 0,0 0 1 0 0,0 0 0 0 0,0 0 0 0 0,0 1-1 0 0,0-1 1 0 0,0 0 0 0 0,0 1 0 0 0,0-1 0 0 0,-1 1-1 0 0,1-1 1 0 0,0 1 0 0 0,0-1 0 0 0,-1 1 0 0 0,2 0-1 0 0,1 3-11 0 0,0 0 0 0 0,-1 0 0 0 0,1 0 0 0 0,-1 0 0 0 0,3 8 0 0 0,-4-11 0 0 0,-1 3-70 0 0,-2-4 47 0 0,-4-3 5 0 0,2 0 31 0 0,1 0 1 0 0,-1 0-1 0 0,-2-5 1 0 0,3 4-10 0 0,-1 0 1 0 0,-4-4 0 0 0,6 7-14 0 0,1 0 1 0 0,0 0-1 0 0,-1 0 1 0 0,1 0 0 0 0,-1 1-1 0 0,1-1 1 0 0,-1 0-1 0 0,1 1 1 0 0,-1-1-1 0 0,1 1 1 0 0,-3-1-1 0 0,1 1 20 0 0,1 0 0 0 0,0 0-1 0 0,0 0 1 0 0,-1 0-1 0 0,1 0 1 0 0,0 0-1 0 0,0 1 1 0 0,0-1 0 0 0,-1 1-1 0 0,1-1 1 0 0,0 1-1 0 0,-3 1 1 0 0,3 0 10 0 0,-1 0 0 0 0,1 0-1 0 0,-1-1 1 0 0,1 2 0 0 0,0-1 0 0 0,0 0 0 0 0,-3 4 0 0 0,4-6-13 0 0,1 1 0 0 0,0-1-1 0 0,-1 1 1 0 0,1 0 0 0 0,-1-1 0 0 0,1 1 0 0 0,0-1 0 0 0,-1 1 0 0 0,1 0 0 0 0,0-1 0 0 0,0 1 0 0 0,0 0 0 0 0,-1 1 0 0 0,1-2 4 0 0,0 0 0 0 0,0 0 0 0 0,1 1 0 0 0,-1-1-1 0 0,0 0 1 0 0,0 0 0 0 0,0 0 0 0 0,0 1 0 0 0,0-1 0 0 0,0 0 0 0 0,0 0 0 0 0,1 0 0 0 0,-1 0 0 0 0,0 1 0 0 0,0-1 0 0 0,0 0 0 0 0,0 0 0 0 0,1 0 0 0 0,-1 0 0 0 0,0 0 0 0 0,0 0-1 0 0,0 1 1 0 0,0-1 0 0 0,1 0 0 0 0,-1 0 0 0 0,0 0 0 0 0,1 0 0 0 0,2 0 14 0 0,-1 0 0 0 0,1 0 0 0 0,0 0 0 0 0,0 0 0 0 0,3-1 0 0 0,-1 1-16 0 0,5-1 37 0 0,1 0 0 0 0,-1 1 1 0 0,1 0-1 0 0,-1 1 1 0 0,0 0-1 0 0,11 3 0 0 0,-17-3-36 0 0,-1-1-1 0 0,1 2 1 0 0,-1-1-1 0 0,0 0 1 0 0,1 1-1 0 0,-1 0 1 0 0,0 0-1 0 0,0 0 0 0 0,0 0 1 0 0,0 0-1 0 0,-1 0 1 0 0,1 1-1 0 0,-1-1 1 0 0,1 1-1 0 0,-1 0 1 0 0,0 0-1 0 0,0 0 1 0 0,0 0-1 0 0,0 0 0 0 0,0 0 1 0 0,0 4-1 0 0,-1-7-1 0 0,-1 1-1 0 0,0-1 0 0 0,0 0 0 0 0,0 0 0 0 0,0 1 0 0 0,0-1 1 0 0,0 0-1 0 0,1 0 0 0 0,-1 1 0 0 0,0-1 0 0 0,0 0 0 0 0,0 0 1 0 0,0 1-1 0 0,0-1 0 0 0,0 0 0 0 0,0 1 0 0 0,0-1 1 0 0,0 0-1 0 0,0 0 0 0 0,-1 1 0 0 0,1-1 0 0 0,0 0 0 0 0,0 0 1 0 0,0 1-1 0 0,0-1 0 0 0,0 0 0 0 0,0 0 0 0 0,0 1 0 0 0,-1-1 1 0 0,1 0-1 0 0,0 0 0 0 0,0 1 0 0 0,0-1 0 0 0,-1 0 1 0 0,1 0-1 0 0,0 0 0 0 0,0 0 0 0 0,-1 1 0 0 0,1-1 0 0 0,-1 0 2 0 0,0 0-1 0 0,1 0 0 0 0,-1 0 0 0 0,0 0 1 0 0,1 0-1 0 0,-1 0 0 0 0,0 0 0 0 0,0 0 1 0 0,1 0-1 0 0,-1 0 0 0 0,0-1 1 0 0,0 1-1 0 0,0-1 0 0 0,-3-1 1 0 0,1 0-1 0 0,0 0 1 0 0,0 0-1 0 0,0 0 1 0 0,1-1 0 0 0,-1 1-1 0 0,-3-5 1 0 0,4 4 3 0 0,0 1 1 0 0,0 0 0 0 0,0-1-1 0 0,-1 1 1 0 0,1 0-1 0 0,-1 0 1 0 0,1 0 0 0 0,-1 1-1 0 0,0-1 1 0 0,0 0-1 0 0,-4-1 1 0 0,7 3 2 0 0,0 0-1 0 0,0 0 1 0 0,0 0 0 0 0,0 0-1 0 0,0 0 1 0 0,0-1-1 0 0,0 1 1 0 0,0 0 0 0 0,0 0-1 0 0,0 0 1 0 0,0 0 0 0 0,0 0-1 0 0,0-1 1 0 0,0 1-1 0 0,0 0 1 0 0,0 0 0 0 0,0 0-1 0 0,0 0 1 0 0,0-1 0 0 0,0 1-1 0 0,0 0 1 0 0,0 0-1 0 0,0 0 1 0 0,0 0 0 0 0,0 0-1 0 0,1 0 1 0 0,-1-1 0 0 0,0 1-1 0 0,0 0 1 0 0,0 0 0 0 0,0 0-1 0 0,0 0 1 0 0,0 0-1 0 0,0 0 1 0 0,1 0 0 0 0,5-6 11 0 0,-2 3-7 0 0,1 0 0 0 0,0 1 1 0 0,0 0-1 0 0,0 0 0 0 0,0 0 1 0 0,0 0-1 0 0,0 1 0 0 0,1 0 1 0 0,-1 0-1 0 0,7 0 0 0 0,-10 1-12 0 0,3 0-4 0 0,0 0 0 0 0,7 0 0 0 0,-11 0 6 0 0,0 0 0 0 0,0 1 0 0 0,0-1 0 0 0,0 0-1 0 0,0 0 1 0 0,0 1 0 0 0,0-1 0 0 0,0 0 0 0 0,0 1-1 0 0,0-1 1 0 0,-1 1 0 0 0,1-1 0 0 0,0 1 0 0 0,0 0-1 0 0,0-1 1 0 0,-1 1 0 0 0,1 0 0 0 0,1 1 0 0 0,-2-2-3 0 0,0 0 1 0 0,0 1 0 0 0,0-1-1 0 0,1 0 1 0 0,-1 1-1 0 0,0-1 1 0 0,0 0 0 0 0,0 1-1 0 0,0-1 1 0 0,0 1-1 0 0,0-1 1 0 0,0 0 0 0 0,0 1-1 0 0,0-1 1 0 0,0 1 0 0 0,0-1-1 0 0,0 0 1 0 0,0 1-1 0 0,0-1 1 0 0,0 0 0 0 0,0 1-1 0 0,0-1 1 0 0,0 1 0 0 0,-1-1-1 0 0,1 1 1 0 0,-1-1-2 0 0,1 1 0 0 0,-1 0 0 0 0,1-1 0 0 0,-1 1 0 0 0,0 0 0 0 0,0-1 0 0 0,1 1 0 0 0,-1-1 0 0 0,0 0 0 0 0,-1 1 0 0 0,-1 1-9 0 0,-1-1 1 0 0,1 0-1 0 0,0-1 1 0 0,-7 2-1 0 0,6-2 12 0 0,0-1 0 0 0,0 1 0 0 0,0-1 0 0 0,0 1 0 0 0,0-1 0 0 0,0 0 0 0 0,0 0 0 0 0,-7-4 0 0 0,-11-3-28 0 0,21 8 32 0 0,1 0 0 0 0,0 0-1 0 0,0-1 1 0 0,-1 1 0 0 0,1 0 0 0 0,0 0-1 0 0,0 0 1 0 0,-1 0 0 0 0,1 0 0 0 0,0 0 0 0 0,0 0-1 0 0,-1 0 1 0 0,1 0 0 0 0,0 0 0 0 0,0 0 0 0 0,-1 0-1 0 0,1 0 1 0 0,0 0 0 0 0,0 0 0 0 0,-1 0-1 0 0,1 0 1 0 0,0 1 0 0 0,0-1 0 0 0,-1 0 0 0 0,1 0-1 0 0,0 0 1 0 0,0 0 0 0 0,0 0 0 0 0,-1 1-1 0 0,1-1 1 0 0,0 0 0 0 0,0 0 0 0 0,0 0 0 0 0,0 0-1 0 0,-1 1 1 0 0,1-1 0 0 0,0 0 0 0 0,0 0 0 0 0,0 1-1 0 0,0-1 1 0 0,0 0 0 0 0,0 1 0 0 0,0 0 2 0 0,0 0 0 0 0,0 0 0 0 0,0 1 1 0 0,0-1-1 0 0,0 0 0 0 0,0 0 0 0 0,1 3 1 0 0,0-1 2 0 0,0-1 0 0 0,0 1 0 0 0,1-1 0 0 0,-1 1 1 0 0,0-1-1 0 0,1 1 0 0 0,0-1 0 0 0,-1 0 0 0 0,1 0 0 0 0,0 1 1 0 0,0-1-1 0 0,0-1 0 0 0,0 1 0 0 0,1 0 0 0 0,-1 0 1 0 0,0-1-1 0 0,1 0 0 0 0,-1 1 0 0 0,1-1 0 0 0,0 0 0 0 0,-1 0 1 0 0,1 0-1 0 0,0-1 0 0 0,0 1 0 0 0,4 0 0 0 0,5-1 14 0 0,0 0 0 0 0,-1-1 0 0 0,1-1 0 0 0,13-3 0 0 0,-4 1-8 0 0,-21 4-17 0 0,1 0 0 0 0,-1 0 0 0 0,0 0 0 0 0,1 0 0 0 0,-1 0 0 0 0,0 0 0 0 0,1 0 0 0 0,-1 0 0 0 0,0 0 0 0 0,1-1 0 0 0,-1 1 0 0 0,0 1 0 0 0,1-1 1 0 0,-1 0-1 0 0,0 0 0 0 0,1 0 0 0 0,-1 0 0 0 0,1 0 0 0 0,-1 0 0 0 0,-6 5-113 0 0,4-4 121 0 0,-2 1-5 0 0,-1 0 1 0 0,1 1 0 0 0,-1-2-1 0 0,0 1 1 0 0,0 0-1 0 0,0-1 1 0 0,0 0 0 0 0,0 0-1 0 0,0-1 1 0 0,-9 1 0 0 0,10-1-4 0 0,0 0 1 0 0,1-1 0 0 0,-1 1-1 0 0,0-1 1 0 0,0 0 0 0 0,1 0-1 0 0,-1 0 1 0 0,1 0 0 0 0,-1-1-1 0 0,1 0 1 0 0,0 1 0 0 0,-1-1-1 0 0,1 0 1 0 0,0-1 0 0 0,-4-2-1 0 0,7 5 7 0 0,0-1 0 0 0,0 1-1 0 0,-1 0 1 0 0,1 0-1 0 0,0 0 1 0 0,0 0-1 0 0,0 0 1 0 0,0 0 0 0 0,-1-1-1 0 0,1 1 1 0 0,0 0-1 0 0,0 0 1 0 0,0 0 0 0 0,0 0-1 0 0,0-1 1 0 0,0 1-1 0 0,-1 0 1 0 0,1 0 0 0 0,0 0-1 0 0,0-1 1 0 0,0 1-1 0 0,0 0 1 0 0,0 0-1 0 0,0-1 1 0 0,0 1 0 0 0,0 0-1 0 0,0 0 1 0 0,0 0-1 0 0,0-1 1 0 0,0 1 0 0 0,0 0-1 0 0,0 0 1 0 0,0-1-1 0 0,0 1 1 0 0,0 0 0 0 0,1 0-1 0 0,-1 0 1 0 0,0-1-1 0 0,0 1 1 0 0,0 0-1 0 0,0 0 1 0 0,0 0 0 0 0,0 0-1 0 0,1-1 1 0 0,-1 1-1 0 0,0 0 1 0 0,0 0 0 0 0,0 0-1 0 0,0 0 1 0 0,1 0-1 0 0,-1-1 1 0 0,11-2 44 0 0,-9 3-47 0 0,5-1 10 0 0,1 1 1 0 0,8-1-1 0 0,-10 2-2 0 0,1-2-1 0 0,-1 1 1 0 0,11-2-1 0 0,1-2 19 0 0,33-3 0 0 0,-47 7-71 0 0,-5 1 15 0 0,-5 1-38 0 0,-9 2 3 0 0,1-1 0 0 0,-18 1 0 0 0,25-3 67 0 0,0-1 1 0 0,-1 0-1 0 0,1 0 1 0 0,0-1-1 0 0,0 0 0 0 0,-12-3 1 0 0,8 0-20 0 0,-11-5 0 0 0,14 5-24 0 0,-1 0 0 0 0,-14-4 1 0 0,18 8-11 0 0,3 1 93 0 0,2 0-29 0 0,0-1 0 0 0,1 1 0 0 0,-1-1 0 0 0,0 1 1 0 0,0-1-1 0 0,1 1 0 0 0,-1-1 0 0 0,1 1 0 0 0,-1-1 1 0 0,0 1-1 0 0,1 0 0 0 0,3 2-5 0 0,0 1-1 0 0,0-1 1 0 0,1 0 0 0 0,-1 0-1 0 0,1-1 1 0 0,-1 1 0 0 0,1-1-1 0 0,0 0 1 0 0,5 1-1 0 0,7 2 39 0 0,25 4 0 0 0,117 7 267 0 0,-91-12 75 0 0,-60-3-342 0 0,-1-1-1 0 0,1 0 0 0 0,7-1 1 0 0,-14 0-41 0 0,0 1 1 0 0,0-1 0 0 0,0 1 0 0 0,0-1-1 0 0,0 1 1 0 0,0-1 0 0 0,0 0 0 0 0,0 0-1 0 0,1-1 9 0 0,3 0-10 0 0,1 0 0 0 0,-1 1-1 0 0,1-1 1 0 0,10 0 0 0 0,-7 0 8 0 0,-4 1 8 0 0,1 1-1 0 0,7 0 1 0 0,9-1-10 0 0,-21 1-10 0 0,-1 0-1 0 0,1 0 0 0 0,0 0 1 0 0,-1 0-1 0 0,1 0 1 0 0,0-1-1 0 0,-1 1 1 0 0,1 0-1 0 0,0 0 1 0 0,-1-1-1 0 0,1 1 1 0 0,0 0-1 0 0,-1-1 1 0 0,1 1-1 0 0,-1-1 1 0 0,1 1-1 0 0,-1-1 1 0 0,1 1-1 0 0,-1-1 1 0 0,1 1-1 0 0,-1-1 1 0 0,0 1-1 0 0,1-1 1 0 0,-1 0-1 0 0,0 1 1 0 0,1-1-1 0 0,-1 1 1 0 0,0-1-1 0 0,0 0 1 0 0,0 1-1 0 0,1-1 1 0 0,-1 0-1 0 0,0 1 1 0 0,0-1-1 0 0,0 0 1 0 0,0 0-1 0 0,0 1 1 0 0,0-1-1 0 0,-1 0 1 0 0,1 1-1 0 0,0-1 1 0 0,0 0-1 0 0,0 1 1 0 0,-1-1-1 0 0,1 0 1 0 0,0 1-1 0 0,0-1 1 0 0,-1 1-1 0 0,0-2 1 0 0,-2-2-1 0 0,2 2-15 0 0,-1 0 1 0 0,1 0 0 0 0,-1 0 0 0 0,0 0-1 0 0,0 0 1 0 0,-2-2 0 0 0,5 8 83 0 0,1-1-51 0 0,1-1 0 0 0,-1 0 1 0 0,1 0-1 0 0,3 3 0 0 0,-6-5-16 0 0,0 0 0 0 0,0 0 0 0 0,0 0-1 0 0,0 0 1 0 0,0 0 0 0 0,1 0 0 0 0,-1 0-1 0 0,0 0 1 0 0,0 0 0 0 0,0 0 0 0 0,0 0-1 0 0,0-1 1 0 0,0 1 0 0 0,0 0 0 0 0,1 0-1 0 0,-1 0 1 0 0,0 0 0 0 0,0 0 0 0 0,0 0-1 0 0,0 0 1 0 0,0 0 0 0 0,0 0 0 0 0,0 0 0 0 0,0 0-1 0 0,0 0 1 0 0,0-1 0 0 0,1 1 0 0 0,-1 0-1 0 0,0 0 1 0 0,0 0 0 0 0,0 0 0 0 0,0 0-1 0 0,0 0 1 0 0,0 0 0 0 0,0 0 0 0 0,0-1-1 0 0,0 1 1 0 0,0 0 0 0 0,0 0 0 0 0,0 0-1 0 0,0 0 1 0 0,0 0 0 0 0,0 0 0 0 0,0-1-1 0 0,0 1 1 0 0,0 0 0 0 0,0 0 0 0 0,0 0-1 0 0,0 0 1 0 0,0-1 1 0 0,0-13-24 0 0,0 4 7 0 0,0 10 14 0 0,0 0 0 0 0,0 1 0 0 0,0-1 0 0 0,0 0 1 0 0,0 0-1 0 0,0 0 0 0 0,0 0 0 0 0,0 0 0 0 0,0 0 0 0 0,0 0 0 0 0,0 0 0 0 0,0 0 0 0 0,-1 0 1 0 0,1 0-1 0 0,0 0 0 0 0,0 0 0 0 0,0 0 0 0 0,0 0 0 0 0,0 0 0 0 0,0 0 0 0 0,0 0 0 0 0,0 0 1 0 0,0 0-1 0 0,0 0 0 0 0,0 0 0 0 0,0 0 0 0 0,0 0 0 0 0,0 0 0 0 0,0 0 0 0 0,0 0 0 0 0,0 0 1 0 0,0 0-1 0 0,0 0 0 0 0,-1 0 0 0 0,1 0 0 0 0,0 0 0 0 0,0 0 0 0 0,0 0 0 0 0,0 0 0 0 0,0 0 1 0 0,0 0-1 0 0,0 0 0 0 0,0 0 0 0 0,0 0 0 0 0,0 0 0 0 0,0 0 0 0 0,0 0 0 0 0,0 0 0 0 0,0 0 1 0 0,0 0-1 0 0,0 0 0 0 0,0 0 0 0 0,0 0 0 0 0,0 0 0 0 0,0 0 0 0 0,0 0 0 0 0,0-1 0 0 0,0 1 1 0 0,0 0-1 0 0,0 0 0 0 0,0 0 0 0 0,0 0 0 0 0,-1 4-3 0 0,0-1 0 0 0,0 0 0 0 0,1 1 0 0 0,-1-1 0 0 0,1 1 0 0 0,0-1 0 0 0,0 1 0 0 0,0 0 0 0 0,2 6 0 0 0,0 10 19 0 0,1-44 99 0 0,-2 22-112 0 0,0-8 11 0 0,0 1 0 0 0,1 0 0 0 0,3-11 0 0 0,-3 15-48 0 0,-2 7-14 0 0,-4 8-558 0 0,4-9 303 0 0,-1 0 1 0 0,0 0-1 0 0,0-1 1 0 0,0 1-1 0 0,0 0 0 0 0,1 0 1 0 0,-1-1-1 0 0,0 1 1 0 0,0 0-1 0 0,0-1 0 0 0,-1 1 1 0 0,-1 0-1 0 0,3-1-21 0 0,-1 0 1 0 0,0 1-1 0 0,1-1 0 0 0,-1 0 0 0 0,0 0 0 0 0,0 0 1 0 0,1 0-1 0 0,-1 0 0 0 0,0 0 0 0 0,1 0 1 0 0,-1-1-1 0 0,0 1 0 0 0,0 0 0 0 0,1 0 1 0 0,-1 0-1 0 0,0-1 0 0 0,1 1 0 0 0,-1 0 0 0 0,0-1 1 0 0,1 1-1 0 0,-1-1 0 0 0,1 1 0 0 0,-1 0 1 0 0,1-1-1 0 0,-2-1 0 0 0,-11-18-8618 0 0,9 9 5000 0 0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520 8 24 0 0,'-1'-1'150'0'0,"0"0"-1"0"0,-1 0 1 0 0,1 1 0 0 0,-1-1 0 0 0,1 0-1 0 0,-3-1 1 0 0,2 2-69 0 0,0 0-1 0 0,1 0 1 0 0,-1-1-1 0 0,0 1 1 0 0,0 0-1 0 0,0 1 1 0 0,1-1-1 0 0,-1 0 1 0 0,0 0 0 0 0,0 1-1 0 0,1-1 1 0 0,-1 1-1 0 0,0-1 1 0 0,1 1-1 0 0,-2 1 1 0 0,-3 0 209 0 0,0 1 0 0 0,0-1 1 0 0,1-1-1 0 0,-12 3 0 0 0,0-2 86 0 0,-28-1 1 0 0,27-1-296 0 0,-22 2 1 0 0,38-1-91 0 0,-1-1 1 0 0,1 0-1 0 0,-1 0 1 0 0,0 0-1 0 0,1 0 1 0 0,-1 0-1 0 0,1 0 1 0 0,-1-1-1 0 0,-4 0 1 0 0,2-1 36 0 0,-1 2-1 0 0,-9-2 1 0 0,9 2-3 0 0,1-1-1 0 0,-1 1 0 0 0,-5-3 1 0 0,8 3-32 0 0,1-1 0 0 0,-1 1 0 0 0,0 0 0 0 0,1 0 0 0 0,-1 0 0 0 0,0 1 0 0 0,1-1 0 0 0,-1 1 1 0 0,0-1-1 0 0,1 1 0 0 0,-3 1 0 0 0,1-1 4 0 0,0 0 1 0 0,1 0-1 0 0,-1 0 0 0 0,-4 0 1 0 0,-10-2 223 0 0,-27 5 0 0 0,27-2-12 0 0,-28-1 0 0 0,43-1-231 0 0,0 1 1 0 0,0-1-1 0 0,1 1 0 0 0,-1-1 1 0 0,-3 2-1 0 0,3-1-314 0 0,0 0 1 0 0,0 0-1 0 0,-5 0 0 0 0,0-1-1484 0 0,5 0-3 0 0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500 1 8 0 0,'-6'0'384'0'0,"3"0"-128"0"0,-1 0 0 0 0,0 1 0 0 0,1-1 0 0 0,-6 3 0 0 0,5-2 267 0 0,0 0-1 0 0,0 0 1 0 0,-7 0 0 0 0,-8 1 230 0 0,11-1-661 0 0,-7-1 180 0 0,-1 0 0 0 0,-25 5 0 0 0,16-2-55 0 0,20-3-202 0 0,0 0-1 0 0,0 1 1 0 0,0 0 0 0 0,1 0-1 0 0,-8 2 1 0 0,9-2-1 0 0,0 1-1 0 0,-1-1 1 0 0,1 0-1 0 0,-1-1 1 0 0,1 1-1 0 0,-1-1 0 0 0,-4 1 1 0 0,-25 1-32 0 0,23-1 43 0 0,0 0 0 0 0,0-1-1 0 0,-15-1 1 0 0,19 0 35 0 0,-46-5 130 0 0,44 5-151 0 0,0 1 1 0 0,0 1 0 0 0,0-1 0 0 0,-13 4-1 0 0,7 0-129 0 0,-19 3-2214 0 0,23-5-708 0 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566 0 456 0 0,'0'1'57'0'0,"0"-1"0"0"0,0 0 0 0 0,0 0 0 0 0,0 0-1 0 0,0 0 1 0 0,0 0 0 0 0,0 1 0 0 0,0-1 0 0 0,0 0 0 0 0,0 0 0 0 0,0 0 0 0 0,0 0 0 0 0,0 0-1 0 0,0 0 1 0 0,-1 0 0 0 0,1 1 0 0 0,0-1 0 0 0,0 0 0 0 0,0 0 0 0 0,0 0 0 0 0,0 0 0 0 0,0 0-1 0 0,0 0 1 0 0,0 0 0 0 0,0 0 0 0 0,0 0 0 0 0,-1 0 0 0 0,1 1 0 0 0,0-1 0 0 0,0 0 0 0 0,0 0-1 0 0,0 0 1 0 0,-2 0 133 0 0,0 1-1 0 0,1 0 1 0 0,-1-1-1 0 0,0 1 1 0 0,0-1 0 0 0,1 0-1 0 0,-1 0 1 0 0,0 1-1 0 0,-3-1 1 0 0,-19-3 1079 0 0,11 2-70 0 0,7 0-762 0 0,0 1 1 0 0,0 0-1 0 0,0 1 0 0 0,0-1 0 0 0,-6 2 1 0 0,-6 2-156 0 0,2-2-124 0 0,1-1 0 0 0,-1-1-1 0 0,-28-2 1 0 0,28 1-165 0 0,1 0 1 0 0,-1 1-1 0 0,-23 3 0 0 0,24 1 2 0 0,-18 5 0 0 0,18-4-21 0 0,-20 4 1 0 0,30-9 20 0 0,0 1 1 0 0,0-1 0 0 0,0 1 0 0 0,0-1-1 0 0,0-1 1 0 0,0 1 0 0 0,0-1 0 0 0,-6-1-1 0 0,6 0-210 0 0,-10-2 451 0 0,-28-5 1 0 0,37 8-645 0 0,1 1 1 0 0,-1 0-1 0 0,-6 1 1 0 0,8-1-468 0 0,1 1 0 0 0,-1-1 0 0 0,1 1 0 0 0,0 0 0 0 0,-1 0 0 0 0,-3 2 0 0 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555 0 168 0 0,'-1'1'437'0'0,"0"0"-271"0"0,0 1 0 0 0,0-1 0 0 0,0 0 0 0 0,-1 0 0 0 0,1 0 0 0 0,0 0 0 0 0,-1 0 0 0 0,1-1 0 0 0,-1 1 0 0 0,1 0 0 0 0,-1-1 0 0 0,1 1 0 0 0,-1-1 0 0 0,0 1 0 0 0,-1-1 0 0 0,-6 2 740 0 0,-15 0 1 0 0,18-2-584 0 0,-52 1 732 0 0,-1 0-505 0 0,18 3-370 0 0,-39 13-86 0 0,-1 0-121 0 0,63-15-420 0 0,1-1 0 0 0,-1 0 1 0 0,0-1-1 0 0,1-1 0 0 0,-1-1 0 0 0,-19-4 1 0 0,15 2-2324 0 0,15 3 1426 0 0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17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11 0 88 0 0,'0'1'174'0'0,"-1"0"1"0"0,0 0-1 0 0,1 0 0 0 0,-1-1 1 0 0,1 1-1 0 0,-1 0 0 0 0,1 0 1 0 0,-1 0-1 0 0,1 0 0 0 0,0 0 1 0 0,-1 0-1 0 0,1 0 0 0 0,0 0 1 0 0,0 0-1 0 0,0 2 0 0 0,0 17 761 0 0,0-11-389 0 0,0 203 2034 0 0,3-135-2462 0 0,10 73 110 0 0,1 25 434 0 0,-1 18-38 0 0,-11-171-589 0 0,-1-8 124 0 0,-1 0 0 0 0,-1 15 0 0 0,1-27 441 0 0,1-3-232 0 0,1-7-118 0 0,3-13-197 0 0,-2-1 14 0 0,0 0 0 0 0,-2 0 0 0 0,0 0 0 0 0,-4-27 0 0 0,-18-86 68 0 0,5 44 27 0 0,-10-169-1 0 0,27 59-194 0 0,0 196 57 0 0,-2 3-9 0 0,2 0 0 0 0,-1 0 0 0 0,0 0-1 0 0,0 0 1 0 0,1-3 0 0 0,-1 5-15 0 0,0 0 0 0 0,0 0 0 0 0,0 0 1 0 0,0 0-1 0 0,0 0 0 0 0,0 0 0 0 0,0 0 0 0 0,0 0 0 0 0,0 0 1 0 0,1 0-1 0 0,-1 0 0 0 0,0 0 0 0 0,0 0 0 0 0,0 0 0 0 0,0 0 0 0 0,0 0 1 0 0,0 0-1 0 0,0 0 0 0 0,0 0 0 0 0,0 0 0 0 0,0 0 0 0 0,0 0 1 0 0,0 0-1 0 0,0 0 0 0 0,0 0 0 0 0,0 0 0 0 0,0 0 0 0 0,0 0 0 0 0,0 0 1 0 0,0 0-1 0 0,0 0 0 0 0,0 0 0 0 0,0 0 0 0 0,0 0 0 0 0,0 0 1 0 0,0 0-1 0 0,0 0 0 0 0,0 0 0 0 0,0 0 0 0 0,0 0 0 0 0,1 0 0 0 0,-1 5-39 0 0,-4 124 125 0 0,14 87-139 0 0,4-56-35 0 0,-15 0 39 0 0,0-152 63 0 0,0 19 27 0 0,1-24-35 0 0,0-1 0 0 0,0 1 0 0 0,0 0 0 0 0,1-1 0 0 0,-1 1 0 0 0,1-1 1 0 0,1 4-1 0 0,-2-6-1 0 0,0 1 0 0 0,0-1 1 0 0,1 1-1 0 0,-1-1 0 0 0,0 1 1 0 0,0-1-1 0 0,1 0 1 0 0,-1 1-1 0 0,0-1 0 0 0,0 1 1 0 0,1-1-1 0 0,-1 0 0 0 0,0 1 1 0 0,1-1-1 0 0,-1 0 1 0 0,1 0-1 0 0,-1 1 0 0 0,0-1 1 0 0,1 1-1 0 0,0-2-2 0 0,-1 1 0 0 0,0 0 0 0 0,0 0 0 0 0,1 0 1 0 0,-1 0-1 0 0,0 0 0 0 0,0 0 0 0 0,1 0 0 0 0,-1 0 0 0 0,0-1 0 0 0,0 1 0 0 0,0 0 1 0 0,1 0-1 0 0,-1 0 0 0 0,0-1 0 0 0,0 1 0 0 0,0 0 0 0 0,0 0 0 0 0,1 0 0 0 0,-1-1 1 0 0,0 1-1 0 0,0 0 0 0 0,0 0 0 0 0,0-1 0 0 0,1-2-13 0 0,0 0 0 0 0,0 0 0 0 0,0 0 0 0 0,-1 0 0 0 0,1-4 0 0 0,-3-53-3299 0 0,-2 22-4444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8:37.759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364 214 2256 0 0,'-3'-10'8504'0'0,"1"-2"-4576"0"0,-19-21 2563 0 0,17 28-6193 0 0,1-1 1 0 0,1 1-1 0 0,-5-11 1 0 0,5 10-207 0 0,0 0-1 0 0,-1 1 1 0 0,1-1 0 0 0,-6-6 0 0 0,2 3 61 0 0,-1 1-1 0 0,0 0 1 0 0,-1 1-1 0 0,0 0 1 0 0,0 0 0 0 0,0 0-1 0 0,-1 1 1 0 0,0 0-1 0 0,0 1 1 0 0,-1 0-1 0 0,0 1 1 0 0,-15-6 0 0 0,23 10-124 0 0,0-1 0 0 0,-1 1 0 0 0,1 0 0 0 0,0-1-1 0 0,-1 1 1 0 0,1 0 0 0 0,-1 0 0 0 0,1 1 0 0 0,0-1 0 0 0,-1 1 0 0 0,1-1 0 0 0,0 1 0 0 0,-3 0 0 0 0,-2 3 13 0 0,0-1 0 0 0,-11 8 0 0 0,-10 5 135 0 0,23-13-163 0 0,0 0 1 0 0,1 1 0 0 0,0-1 0 0 0,-1 1-1 0 0,1 0 1 0 0,1 0 0 0 0,-1 0-1 0 0,0 1 1 0 0,1-1 0 0 0,-3 6 0 0 0,-4 5-20 0 0,7-11 40 0 0,0 0-1 0 0,1 0 1 0 0,0 0-1 0 0,0 0 1 0 0,0 1-1 0 0,1-1 1 0 0,-2 8-1 0 0,-4 35 154 0 0,5-27-149 0 0,1-14-63 0 0,1 0 0 0 0,-1 0 0 0 0,1-1 0 0 0,1 1 1 0 0,-1 0-1 0 0,1-1 0 0 0,0 1 0 0 0,0 0 0 0 0,0-1 1 0 0,1 1-1 0 0,0-1 0 0 0,5 10 0 0 0,-4-9 7 0 0,1-1 1 0 0,-1 0-1 0 0,1-1 0 0 0,0 1 0 0 0,1-1 1 0 0,-1 0-1 0 0,1 0 0 0 0,0 0 0 0 0,0 0 1 0 0,0-1-1 0 0,11 5 0 0 0,-9-4-55 0 0,1-1 0 0 0,0 0 0 0 0,0 0 0 0 0,0 0 0 0 0,0-1 0 0 0,1-1 0 0 0,-1 1 0 0 0,1-1 0 0 0,-1-1 0 0 0,1 1 0 0 0,-1-2 1 0 0,1 1-1 0 0,-1-1 0 0 0,0 0 0 0 0,1-1 0 0 0,-1 0 0 0 0,0 0 0 0 0,0-1 0 0 0,0 0 0 0 0,0 0 0 0 0,-1-1 0 0 0,1 0 0 0 0,-1 0 0 0 0,0-1 0 0 0,10-8 0 0 0,-16 13 26 0 0,8-9-3427 0 0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18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997 33 104 0 0,'4'2'67'0'0,"-4"-2"24"0"0,2 0 0 0 0,-1 0 0 0 0,0 0 0 0 0,-1 1 0 0 0,1-1 0 0 0,-1 0 0 0 0,1 1 0 0 0,0-1 0 0 0,-1 0 0 0 0,1 1 0 0 0,-1-1 0 0 0,1 1 0 0 0,0-1 0 0 0,-1 1 0 0 0,0-1 0 0 0,1 1 0 0 0,-1-1 0 0 0,1 1 0 0 0,0 1 0 0 0,-1-2-65 0 0,0 0 0 0 0,0 0 0 0 0,0 0 0 0 0,0 1 0 0 0,0-1 0 0 0,0 0 0 0 0,0 0 0 0 0,0 0 0 0 0,-1 0 1 0 0,1 0-1 0 0,0 0 0 0 0,0 1 0 0 0,0-1 0 0 0,0 0 0 0 0,0 0 0 0 0,0 0 0 0 0,0 0 0 0 0,0 0 0 0 0,0 0 0 0 0,-1 0 0 0 0,1 1 1 0 0,0-1-1 0 0,0 0 0 0 0,0 0 0 0 0,0 0 0 0 0,0 0 0 0 0,0 0 0 0 0,-1 0 0 0 0,1 0 0 0 0,0 0 0 0 0,0 0 0 0 0,-4 1 285 0 0,0 0 0 0 0,-1-1-1 0 0,1 1 1 0 0,0-1 0 0 0,-7 0-1 0 0,-1 0 202 0 0,-240-10 4069 0 0,235 9-4485 0 0,-83-6 495 0 0,-272 4 95 0 0,214 5-312 0 0,151-2-383 0 0,0-1 1 0 0,1 1-1 0 0,-1-1 1 0 0,1-1-1 0 0,0 1 1 0 0,-1-1 0 0 0,1 0-1 0 0,-8-4 1 0 0,14 6-1 0 0,0 0 1 0 0,0 0-1 0 0,0 0 1 0 0,0 0-1 0 0,0 0 1 0 0,0 0-1 0 0,0 0 1 0 0,-1 0-1 0 0,1 0 1 0 0,0-1-1 0 0,0 1 1 0 0,0 0-1 0 0,0 0 1 0 0,0 0-1 0 0,0 0 1 0 0,0 0-1 0 0,0 0 1 0 0,0 0-1 0 0,0 0 1 0 0,0 0-1 0 0,0 0 1 0 0,0 0-1 0 0,0 0 1 0 0,0 0-1 0 0,0-1 0 0 0,0 1 1 0 0,0 0-1 0 0,0 0 1 0 0,0 0-1 0 0,0 0 1 0 0,0 0-1 0 0,0 0 1 0 0,0 0-1 0 0,0 0 1 0 0,0 0-1 0 0,0 0 1 0 0,0 0-1 0 0,0-1 1 0 0,0 1-1 0 0,0 0 1 0 0,0 0-1 0 0,0 0 1 0 0,0 0-1 0 0,0 0 1 0 0,0 0-1 0 0,0 0 1 0 0,0 0-1 0 0,0 0 1 0 0,0 0-1 0 0,0 0 1 0 0,0 0-1 0 0,0-1 1 0 0,0 1-1 0 0,0 0 1 0 0,0 0-1 0 0,0 0 1 0 0,1 0-1 0 0,-1 0 1 0 0,0 0-1 0 0,0 0 1 0 0,0 0-1 0 0,0 0 1 0 0,0 0-1 0 0,0 0 1 0 0,0 0-1 0 0,0 0 1 0 0,7-2-513 0 0,20 1-896 0 0,-21 1 761 0 0,-1 0 1 0 0,1 0 0 0 0,-1-1-1 0 0,1 0 1 0 0,10-2 0 0 0,-8-1-4350 0 0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19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0 29 104 0 0,'1'-4'482'0'0,"0"0"1"0"0,1-16 7553 0 0,-1 25-7142 0 0,-1 9-384 0 0,-1 6-70 0 0,1 207 1841 0 0,1-160-1990 0 0,2 162 156 0 0,-3-222-431 0 0,0 2 65 0 0,0 0 0 0 0,1 0 0 0 0,1 9 0 0 0,-1-16-52 0 0,-1 0-1 0 0,0-1 1 0 0,1 1 0 0 0,-1 0-1 0 0,1-1 1 0 0,0 1 0 0 0,0 0-1 0 0,-1-1 1 0 0,1 1 0 0 0,0-1-1 0 0,0 1 1 0 0,0-1 0 0 0,1 0 0 0 0,-1 1-1 0 0,0-1 1 0 0,0 0 0 0 0,1 0-1 0 0,-1 0 1 0 0,1 0 0 0 0,-1 0-1 0 0,3 1 1 0 0,-4-2-27 0 0,0 0 1 0 0,0 0-1 0 0,1 0 0 0 0,-1 0 0 0 0,0 0 1 0 0,0 0-1 0 0,0 0 0 0 0,0 0 0 0 0,0 0 1 0 0,0 0-1 0 0,0 0 0 0 0,0 0 1 0 0,0 0-1 0 0,1 0 0 0 0,-1 0 0 0 0,0 0 1 0 0,0 0-1 0 0,0 0 0 0 0,0 0 0 0 0,0 0 1 0 0,0 0-1 0 0,0-1 0 0 0,0 1 1 0 0,0 0-1 0 0,0 0 0 0 0,0 0 0 0 0,0 0 1 0 0,0 0-1 0 0,0 0 0 0 0,0 0 0 0 0,0 0 1 0 0,0 0-1 0 0,1 0 0 0 0,-1 0 1 0 0,0-1-1 0 0,0 1 0 0 0,0 0 0 0 0,0 0 1 0 0,0 0-1 0 0,0 0 0 0 0,0 0 0 0 0,0 0 1 0 0,0 0-1 0 0,0 0 0 0 0,-1-1 1 0 0,1-5-181 0 0,0 5 134 0 0,-2-17-1778 0 0,-6-22 0 0 0,1 5-1636 0 0,0-4-731 0 0,2 14 666 0 0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20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4 0 536 0 0,'0'0'21'0'0,"0"0"1"0"0,0 0-1 0 0,0 0 0 0 0,0 0 0 0 0,0 0 1 0 0,0 0-1 0 0,0 0 0 0 0,1 0 0 0 0,-1 0 1 0 0,0 0-1 0 0,0 0 0 0 0,0 0 0 0 0,0 0 1 0 0,0 0-1 0 0,0 0 0 0 0,0 0 0 0 0,0 0 1 0 0,0 0-1 0 0,0 0 0 0 0,0 0 0 0 0,0 0 1 0 0,0 0-1 0 0,0 0 0 0 0,0 1 0 0 0,0-1 1 0 0,0 0-1 0 0,1 0 0 0 0,-1 0 0 0 0,0 0 1 0 0,0 0-1 0 0,0 0 0 0 0,0 0 0 0 0,0 0 1 0 0,0 0-1 0 0,0 0 0 0 0,0 0 0 0 0,0 0 1 0 0,0 0-1 0 0,0 0 0 0 0,0 0 0 0 0,0 0 1 0 0,0 1-1 0 0,0-1 0 0 0,0 0 0 0 0,0 0 1 0 0,0 0-1 0 0,0 0 0 0 0,0 0 0 0 0,0 0 1 0 0,0 0-1 0 0,0 0 0 0 0,0 0 0 0 0,0 0 1 0 0,0 0-1 0 0,0 0 0 0 0,0 0 1 0 0,-1 0-1 0 0,1 0 0 0 0,0 0 0 0 0,0 1 1 0 0,0-1-1 0 0,0 0 0 0 0,0 0 0 0 0,0 0 1 0 0,0 0 61 0 0,-1 5 480 0 0,0-1 0 0 0,0 1-1 0 0,0 0 1 0 0,1 0 0 0 0,-1 6-1 0 0,3 28 2659 0 0,0-19-2145 0 0,-1 12 91 0 0,1 47 350 0 0,11 215 125 0 0,-11-278-1868 0 0,5 57 761 0 0,-4-42-2958 0 0,-3-56-2117 0 0,0-15-2798 0 0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21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0 1 1832 0 0,'1'-1'35'0'0,"-1"1"0"0"0,0 0 0 0 0,0 0 0 0 0,1 0 0 0 0,-1 0 0 0 0,0 0 0 0 0,0 0 0 0 0,1 0 0 0 0,-1 0 0 0 0,0 0 0 0 0,0 0 0 0 0,0 0 0 0 0,1 0 0 0 0,-1 0 0 0 0,0 1 0 0 0,0-1 0 0 0,1 0 0 0 0,-1 0 0 0 0,0 0 0 0 0,0 0 0 0 0,0 0 0 0 0,1 0 0 0 0,-1 0 0 0 0,0 1 0 0 0,0-1 0 0 0,0 0 0 0 0,0 0 0 0 0,1 0 0 0 0,-1 1 0 0 0,0-1 0 0 0,0 0 0 0 0,0 0 0 0 0,0 0 0 0 0,0 1 0 0 0,0-1 0 0 0,0 0 0 0 0,0 0 0 0 0,0 0 0 0 0,1 1 0 0 0,-1-1 0 0 0,0 0 0 0 0,0 0 0 0 0,0 1 0 0 0,0-1 0 0 0,0 0 0 0 0,0 0 0 0 0,-1 1 0 0 0,1 13 605 0 0,-3 23 2113 0 0,3 54 0 0 0,9 38 391 0 0,-2-62-2369 0 0,3 254 422 0 0,-10-315-1161 0 0,0-2 2 0 0,0-1 1 0 0,0 0-1 0 0,0 0 0 0 0,1 0 1 0 0,0 4-1 0 0,-1-7-40 0 0,0 0 1 0 0,0 0-1 0 0,0 0 0 0 0,0 0 0 0 0,0 0 0 0 0,0 0 0 0 0,0 0 1 0 0,0 0-1 0 0,0 0 0 0 0,0 0 0 0 0,0 0 0 0 0,0 1 0 0 0,0-1 0 0 0,0 0 1 0 0,0 0-1 0 0,0 0 0 0 0,0 0 0 0 0,0 0 0 0 0,0 0 0 0 0,0 0 0 0 0,0 0 1 0 0,0 0-1 0 0,0 0 0 0 0,0 0 0 0 0,0 0 0 0 0,0 0 0 0 0,0 0 1 0 0,0 0-1 0 0,1 0 0 0 0,-1 0 0 0 0,0 0 0 0 0,0 0 0 0 0,0 0 0 0 0,0 1 1 0 0,0-1-1 0 0,0 0 0 0 0,0 0 0 0 0,0 0 0 0 0,0 0 0 0 0,0 0 0 0 0,0 0 1 0 0,0 0-1 0 0,0 0 0 0 0,0 0 0 0 0,0 0 0 0 0,0 0 0 0 0,0 0 1 0 0,1 0-1 0 0,-1 0 0 0 0,0 0 0 0 0,0 0 0 0 0,0 0 0 0 0,0 0 0 0 0,0 0 1 0 0,0 0-1 0 0,0 0 0 0 0,0 0 0 0 0,0-1 0 0 0,0 1 0 0 0,0 0 0 0 0,0 0 1 0 0,0 0-1 0 0,0 0 0 0 0,0 0 0 0 0,0 0 0 0 0,0 0 0 0 0,2-6-520 0 0,-2-43-4901 0 0,-2 5-564 0 0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22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1 0 3544 0 0,'1'0'139'0'0,"0"1"0"0"0,0-1 1 0 0,-1 1-1 0 0,1-1 0 0 0,0 1 0 0 0,0-1 1 0 0,0 1-1 0 0,0 0 0 0 0,-1-1 0 0 0,1 1 0 0 0,0 0 1 0 0,-1-1-1 0 0,1 1 0 0 0,0 0 0 0 0,-1 0 1 0 0,1 0-1 0 0,-1 0 0 0 0,1-1 0 0 0,-1 1 0 0 0,0 0 1 0 0,1 0-1 0 0,-1 0 0 0 0,0 0 0 0 0,0 2 0 0 0,2 3 220 0 0,-2 0-1 0 0,1 12 0 0 0,-1-11-273 0 0,-1 37 432 0 0,1-33-410 0 0,-1 65 1506 0 0,13 117 0 0 0,-5-134-904 0 0,6 186 879 0 0,-13-242-1562 0 0,0-3-23 0 0,0 0 1 0 0,0 1-1 0 0,0-1 0 0 0,0 0 1 0 0,0 1-1 0 0,0-1 0 0 0,0 0 0 0 0,0 1 1 0 0,0-1-1 0 0,0 0 0 0 0,0 1 1 0 0,0-1-1 0 0,-1 0 0 0 0,1 1 1 0 0,0-1-1 0 0,0 0 0 0 0,0 1 0 0 0,0-1 1 0 0,-1 0-1 0 0,-1-7-616 0 0,-3-47-6151 0 0,4 38 3341 0 0,0 3-192 0 0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23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0 0 1856 0 0,'0'0'43'0'0,"0"0"1"0"0,1 0-1 0 0,-1 0 0 0 0,0 0 1 0 0,0 0-1 0 0,1 0 0 0 0,-1 0 1 0 0,0 0-1 0 0,0 0 1 0 0,1 1-1 0 0,-1-1 0 0 0,0 0 1 0 0,0 0-1 0 0,1 0 0 0 0,-1 0 1 0 0,0 0-1 0 0,0 0 0 0 0,0 1 1 0 0,1-1-1 0 0,-1 0 0 0 0,0 0 1 0 0,0 0-1 0 0,0 1 0 0 0,0-1 1 0 0,0 0-1 0 0,1 0 1 0 0,-1 0-1 0 0,0 1 0 0 0,0-1 1 0 0,0 0-1 0 0,0 0 0 0 0,0 1 1 0 0,0 8 458 0 0,0-7-412 0 0,-1 17 431 0 0,-1 4 548 0 0,1 0-1 0 0,2 0 1 0 0,3 29 0 0 0,5 12 765 0 0,-5-26-1393 0 0,-2-3-186 0 0,-5 45 0 0 0,1-46-105 0 0,2-30-70 0 0,-1-4-61 0 0,0-7-541 0 0,1-7-2357 0 0,-1 0-4789 0 0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24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898 58 4224 0 0,'7'0'571'0'0,"-3"2"1770"0"0,-7-3-1264 0 0,-1-1-213 0 0,0 0 1 0 0,0 0-1 0 0,-6-6 0 0 0,5 5-107 0 0,-10-7 1 0 0,5 6-179 0 0,0 0 0 0 0,1 0 1 0 0,-1 1-1 0 0,-14-3 0 0 0,6 3 128 0 0,-32-1 0 0 0,1 2-162 0 0,15 1-276 0 0,-135 0 104 0 0,139 2-338 0 0,0 2 1 0 0,1 1-1 0 0,-1 2 1 0 0,1 0-1 0 0,-48 19 1 0 0,54-17 76 0 0,0-1 0 0 0,0-1 0 0 0,0-1 0 0 0,-41 4 0 0 0,42-8 89 0 0,-36 3 232 0 0,57-4-414 0 0,0 0 1 0 0,1 0-1 0 0,-1 0 0 0 0,0 0 0 0 0,0 0 0 0 0,1 0 0 0 0,-1-1 0 0 0,0 1 0 0 0,1 0 0 0 0,-1 0 0 0 0,0 0 0 0 0,0-1 1 0 0,1 1-1 0 0,-1 0 0 0 0,1-1 0 0 0,-1 1 0 0 0,0-1 0 0 0,1 1 0 0 0,-1 0 0 0 0,1-1 0 0 0,-1 0 0 0 0,1 1 0 0 0,-1-1 1 0 0,1 1-1 0 0,-1-1 0 0 0,1 1 0 0 0,0-1 0 0 0,-1 0 0 0 0,1 1 0 0 0,0-1 0 0 0,0 0 0 0 0,-1 1 0 0 0,1-1 1 0 0,0-1-1 0 0,0-2 58 0 0,-1 1 1 0 0,2-1 0 0 0,-1 1 0 0 0,0-1 0 0 0,2-6 0 0 0,-1 0 0 0 0,0-10-373 0 0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25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111 1 336 0 0,'1'1'2975'0'0,"-5"0"-1947"0"0,-4-1 225 0 0,-1-1-138 0 0,2 0-638 0 0,-1 1-1 0 0,1-1 1 0 0,0 1 0 0 0,0 1 0 0 0,-1 0 0 0 0,-6 1 0 0 0,1 1-87 0 0,9-1-330 0 0,-5 2 331 0 0,9-4-397 0 0,0 1 0 0 0,0-1 0 0 0,-1 0 0 0 0,1 0 0 0 0,0 0-1 0 0,-1 0 1 0 0,1 0 0 0 0,0 0 0 0 0,0 0 0 0 0,-1 0 0 0 0,1 0 0 0 0,0 0 0 0 0,0 0-1 0 0,-1 0 1 0 0,1 0 0 0 0,0 0 0 0 0,-1 0 0 0 0,1 0 0 0 0,0 0 0 0 0,0 0 0 0 0,-1 0 0 0 0,1 0-1 0 0,0-1 1 0 0,-1-4-3684 0 0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26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35 514 2512 0 0,'6'-16'1621'0'0,"1"-1"5341"0"0,-7 30-6188 0 0,2 1-1 0 0,-1-1 1 0 0,7 21-1 0 0,16 42 524 0 0,15 16 104 0 0,-31-74-1160 0 0,13 28 346 0 0,5 14-15 0 0,-24-53-504 0 0,-1-5-34 0 0,-3-7 23 0 0,1 4-48 0 0,-11-22 95 0 0,-10-27 0 0 0,-43-122-174 0 0,49 126-100 0 0,-12-46-154 0 0,23 77 304 0 0,5 12 81 0 0,2 2-30 0 0,-2 2-34 0 0,1-1 0 0 0,-1 0 0 0 0,1 0 1 0 0,-1 1-1 0 0,0-1 0 0 0,1 1 0 0 0,-1-1 0 0 0,0 0 1 0 0,1 1-1 0 0,-1-1 0 0 0,0 1 0 0 0,0-1 0 0 0,1 0 0 0 0,-1 1 1 0 0,0-1-1 0 0,0 2 0 0 0,9 38-20 0 0,0 0-109 0 0,13 35 290 0 0,14 53 320 0 0,-34-114-396 0 0,3 20-1 0 0,-5-34-84 0 0,0 0 1 0 0,0 0 0 0 0,0 0-1 0 0,0 1 1 0 0,0-1 0 0 0,0 0-1 0 0,0 0 1 0 0,0 0 0 0 0,0 1-1 0 0,0-1 1 0 0,0 0 0 0 0,0 0-1 0 0,0 1 1 0 0,0-1 0 0 0,0 0-1 0 0,0 0 1 0 0,0 0 0 0 0,0 1-1 0 0,0-1 1 0 0,0 0 0 0 0,-1 0-1 0 0,1 0 1 0 0,0 0 0 0 0,0 1-1 0 0,0-1 1 0 0,0 0 0 0 0,0 0-1 0 0,-1 0 1 0 0,1 0 0 0 0,0 1 0 0 0,-5-3-12 0 0,3 1-2 0 0,0 0-1 0 0,1 0 1 0 0,0-1-1 0 0,-1 1 1 0 0,1 0 0 0 0,0-1-1 0 0,0 1 1 0 0,0-1-1 0 0,0 1 1 0 0,-2-4 0 0 0,-7-20-142 0 0,7 17 107 0 0,-9-27-311 0 0,2 0-1 0 0,-11-61 0 0 0,13 34 157 0 0,8 57 214 0 0,1 5-50 0 0,1 6-51 0 0,-1 3 83 0 0,0 12 0 0 0,1-3-33 0 0,0 20 20 0 0,1 3 55 0 0,10 53-1 0 0,-10-85 29 0 0,7 19-1 0 0,-6-20 48 0 0,-1 0 1 0 0,3 13 0 0 0,-6-20-64 0 0,0-2-17 0 0,-3-5 26 0 0,-31-104-23 0 0,18 56-159 0 0,15 55-18 0 0,0 6 114 0 0,0 9 28 0 0,1 5 21 0 0,1-1 1 0 0,1 0-1 0 0,1 0 0 0 0,0 0 1 0 0,10 28-1 0 0,-11-42-5 0 0,-2-5-2 0 0,0 0 1 0 0,0 1 0 0 0,1-1-1 0 0,-1 0 1 0 0,0 0 0 0 0,1 1-1 0 0,-1-1 1 0 0,1 0 0 0 0,0 0-1 0 0,-1 0 1 0 0,1 0-1 0 0,0 0 1 0 0,0 0 0 0 0,0 0-1 0 0,-1 0 1 0 0,1 0 0 0 0,2 1-1 0 0,-3-2-3 0 0,1 1 0 0 0,-1-1 0 0 0,0 0 0 0 0,0 0 0 0 0,1 0 0 0 0,-1 0 0 0 0,0 0 0 0 0,1 0 0 0 0,-1 0 0 0 0,0 0 0 0 0,1 0-1 0 0,-1 0 1 0 0,0 0 0 0 0,0 0 0 0 0,1 0 0 0 0,-1 0 0 0 0,0 0 0 0 0,1 0 0 0 0,-1 0 0 0 0,0 0 0 0 0,0-1 0 0 0,1 1 0 0 0,-1 0 0 0 0,0 0-1 0 0,0 0 1 0 0,1 0 0 0 0,-1-1 0 0 0,0 1 0 0 0,0 0 0 0 0,1 0 0 0 0,-1 0 0 0 0,0-1 0 0 0,6-9 106 0 0,-5 4-99 0 0,1 1 0 0 0,-1 0-1 0 0,1-1 1 0 0,-2 1-1 0 0,2-7 1 0 0,-2-29-43 0 0,0 29 62 0 0,-1-20 0 0 0,-1 1 0 0 0,-11-56 0 0 0,13 83-27 0 0,-1 1 0 0 0,0-1-1 0 0,0 0 1 0 0,0 1 0 0 0,-1-1 0 0 0,1 1 0 0 0,-1-1 0 0 0,0 1 0 0 0,-3-5 0 0 0,5 8-8 0 0,0 0 0 0 0,0-1 0 0 0,0 1 0 0 0,0 0 0 0 0,0 0 0 0 0,-1 0 0 0 0,1 0 0 0 0,0-1 0 0 0,0 1 0 0 0,0 0 0 0 0,0 0 0 0 0,0 0 0 0 0,-1 0 0 0 0,1 0 0 0 0,0 0 0 0 0,0-1 0 0 0,0 1 0 0 0,-1 0 0 0 0,1 0 0 0 0,0 0 0 0 0,0 0 0 0 0,0 0 0 0 0,-1 0 0 0 0,1 0 0 0 0,0 0 0 0 0,0 0 0 0 0,0 0 0 0 0,-1 0 0 0 0,1 0 0 0 0,0 0 0 0 0,0 0 0 0 0,0 0 0 0 0,-1 0 0 0 0,1 0 0 0 0,0 0 0 0 0,0 0 0 0 0,0 0 0 0 0,-1 0 0 0 0,1 0 0 0 0,0 1 0 0 0,0-1 0 0 0,0 0 0 0 0,0 0 0 0 0,-1 0 0 0 0,1 0 0 0 0,0 0 0 0 0,0 0 0 0 0,0 1 0 0 0,0-1 0 0 0,0 0 0 0 0,-1 0 0 0 0,1 0 0 0 0,0 0 0 0 0,0 1 0 0 0,0-1 0 0 0,0 0 0 0 0,0 0 0 0 0,0 0 0 0 0,0 1 0 0 0,-3 13-80 0 0,3-8 96 0 0,0-1-1 0 0,0 1 1 0 0,1-1-1 0 0,-1 1 0 0 0,1 0 1 0 0,0-1-1 0 0,4 9 1 0 0,17 38 36 0 0,-21-49-47 0 0,10 18 70 0 0,20 27 1 0 0,-19-30-43 0 0,15 29 0 0 0,-25-43 0 0 0,-1-8 26 0 0,-8-37-150 0 0,-13-43 0 0 0,4 19-165 0 0,7 18 140 0 0,6 26 104 0 0,-1 1 1 0 0,-1-1 0 0 0,-10-23 0 0 0,11 37-37 0 0,4 7 52 0 0,0 0 1 0 0,0 0 0 0 0,0 0 0 0 0,0-1 0 0 0,0 1-1 0 0,0 0 1 0 0,0 0 0 0 0,0 0 0 0 0,0 0 0 0 0,0 0-1 0 0,-1 0 1 0 0,1 0 0 0 0,0 0 0 0 0,0 0 0 0 0,0 0 0 0 0,0 0-1 0 0,0 0 1 0 0,0 0 0 0 0,0 0 0 0 0,0 0 0 0 0,0 0-1 0 0,-1 0 1 0 0,1 0 0 0 0,0 0 0 0 0,0 0 0 0 0,0 0-1 0 0,0 0 1 0 0,0 0 0 0 0,0 0 0 0 0,-1 0 0 0 0,1 0 9 0 0,0 1 0 0 0,0-1 0 0 0,-1 1 0 0 0,1-1 0 0 0,0 1 0 0 0,0-1 0 0 0,-1 1 0 0 0,1 0 0 0 0,0-1 0 0 0,0 1 0 0 0,0-1 0 0 0,0 1 0 0 0,0 0 0 0 0,0-1 0 0 0,0 1 0 0 0,0 6 30 0 0,1-1 0 0 0,-1 1-1 0 0,1-1 1 0 0,1 1-1 0 0,-1-1 1 0 0,5 11-1 0 0,19 37 56 0 0,-23-49-85 0 0,10 16 44 0 0,1-1 0 0 0,29 37 0 0 0,-40-54-28 0 0,0 0-1 0 0,1 0 0 0 0,-1 0 0 0 0,1 0 0 0 0,0-1 1 0 0,0 1-1 0 0,0-1 0 0 0,0 0 0 0 0,0 0 0 0 0,5 3 1 0 0,-8-5-21 0 0,1 0 1 0 0,-1 0-1 0 0,1 0 1 0 0,-1 0 0 0 0,0 1-1 0 0,1-1 1 0 0,-1 0 0 0 0,0 0-1 0 0,1 0 1 0 0,-1 0-1 0 0,1 0 1 0 0,-1 0 0 0 0,0 0-1 0 0,1 0 1 0 0,-1 0 0 0 0,0 0-1 0 0,1 0 1 0 0,-1 0 0 0 0,1 0-1 0 0,-1-1 1 0 0,0 1-1 0 0,1 0 1 0 0,-1 0 0 0 0,0 0-1 0 0,1 0 1 0 0,0-1 0 0 0,-1 0-4 0 0,0 0 0 0 0,1 1 1 0 0,-1-1-1 0 0,0 0 0 0 0,1 0 1 0 0,-1 0-1 0 0,0 0 1 0 0,0 1-1 0 0,0-1 0 0 0,1 0 1 0 0,-1-1-1 0 0,0-6-2 0 0,-1 1-1 0 0,0 0 1 0 0,0 0-1 0 0,0 0 1 0 0,-1 0-1 0 0,-4-12 1 0 0,4 13-8 0 0,-24-69-206 0 0,-4 2 1 0 0,-40-71-1 0 0,65 134 181 0 0,4 8 28 0 0,0 0 0 0 0,0 0-1 0 0,0 0 1 0 0,0 0 0 0 0,-2-2 0 0 0,5 8 36 0 0,0-1 0 0 0,0 1 0 0 0,0 0 0 0 0,0-1 0 0 0,-1 1 0 0 0,2 8 0 0 0,1-1 1 0 0,66 177-52 0 0,-42-119 159 0 0,28 65 276 0 0,-52-127-270 0 0,-3-10-88 0 0,-4-8 3 0 0,-16-43-14 0 0,4 15-99 0 0,-59-185-214 0 0,25 72-2 0 0,42 132 253 0 0,7 18-24 0 0,3 6 78 0 0,2 7 54 0 0,22 86 153 0 0,7 23-23 0 0,4-14-231 0 0,-7-24 626 0 0,-39-106-401 0 0,-36-81-240 0 0,-8-21-147 0 0,41 95 21 0 0,1-1-1 0 0,-5-34 1 0 0,12 50 108 0 0,2 1 1 0 0,0-21-1 0 0,1 36 44 0 0,0 0-1 0 0,0 0 0 0 0,0 0 1 0 0,0-1-1 0 0,0 1 1 0 0,0 0-1 0 0,0 0 0 0 0,0 0 1 0 0,0 0-1 0 0,0 0 1 0 0,0 0-1 0 0,0 0 0 0 0,0 0 1 0 0,0 0-1 0 0,0 0 1 0 0,0 0-1 0 0,0-1 0 0 0,0 1 1 0 0,0 0-1 0 0,0 0 0 0 0,0 0 1 0 0,0 0-1 0 0,0 0 1 0 0,0 0-1 0 0,0 0 0 0 0,0 0 1 0 0,0 0-1 0 0,0 0 1 0 0,0 0-1 0 0,0 0 0 0 0,0 0 1 0 0,0 0-1 0 0,-1-1 1 0 0,1 1-1 0 0,0 0 0 0 0,0 0 1 0 0,0 0-1 0 0,0 0 0 0 0,0 0 1 0 0,0 0-1 0 0,0 0 1 0 0,0 0-1 0 0,0 0 0 0 0,0 0 1 0 0,0 0-1 0 0,0 0 1 0 0,-1 0-1 0 0,-2 4 15 0 0,-4 8-47 0 0,4-4 33 0 0,1 0 0 0 0,0 0-1 0 0,1 0 1 0 0,0 0 0 0 0,0 1 0 0 0,1 15 0 0 0,1-3-3 0 0,8 35 0 0 0,18 52-33 0 0,-12-50 43 0 0,-13-46 42 0 0,-2-12-51 0 0,0 0 0 0 0,0 0 0 0 0,0 0 0 0 0,0 0 0 0 0,0 0 0 0 0,0 0 0 0 0,-1-1-1 0 0,1 1 1 0 0,0 0 0 0 0,0 0 0 0 0,0 0 0 0 0,0 0 0 0 0,0 0 0 0 0,0 0 0 0 0,0 0 0 0 0,0 0 0 0 0,0 0 0 0 0,0 0 0 0 0,0 0 0 0 0,0 0 0 0 0,0 0 0 0 0,0 0 0 0 0,0 0-1 0 0,0 0 1 0 0,-1 0 0 0 0,1 0 0 0 0,0 0 0 0 0,0 0 0 0 0,0 0 0 0 0,0 0 0 0 0,0 0 0 0 0,0 0 0 0 0,0 0 0 0 0,0 0 0 0 0,0 0 0 0 0,0 0 0 0 0,0 0 0 0 0,0 0-1 0 0,0 0 1 0 0,0 0 0 0 0,0 0 0 0 0,0 1 0 0 0,-1-1 0 0 0,1 0 0 0 0,0 0 0 0 0,0 0 0 0 0,0 0 0 0 0,0 0 0 0 0,0 0 0 0 0,0 0 0 0 0,0 0 0 0 0,0 0 0 0 0,0 0 0 0 0,0 0-1 0 0,0 0 1 0 0,0 0 0 0 0,0 0 0 0 0,0 0 0 0 0,0 0 0 0 0,0 1 0 0 0,0-1 0 0 0,0 0 0 0 0,0 0 0 0 0,0 0 0 0 0,0 0 0 0 0,0 0 0 0 0,-1-1 16 0 0,0-1 1 0 0,1 1-1 0 0,-1 0 1 0 0,0-1-1 0 0,1 1 1 0 0,-2-3-1 0 0,-13-47-10 0 0,1-1 0 0 0,4 0-1 0 0,-9-92 1 0 0,19 132-29 0 0,-2-5-23 0 0,-2-16 0 0 0,4 33 41 0 0,0 0 0 0 0,0-1 0 0 0,0 1 0 0 0,0 0 1 0 0,0 0-1 0 0,0 0 0 0 0,0 0 0 0 0,0 0 0 0 0,0 0 0 0 0,0 0 0 0 0,0 0 0 0 0,0 0 0 0 0,0 0 1 0 0,0 0-1 0 0,0 0 0 0 0,0 0 0 0 0,0 0 0 0 0,0 0 0 0 0,0 0 0 0 0,0 0 0 0 0,0 0 0 0 0,0 0 1 0 0,0 0-1 0 0,0 0 0 0 0,0 0 0 0 0,0-1 0 0 0,0 1 0 0 0,-1 0 0 0 0,1 0 0 0 0,0 0 0 0 0,0 0 1 0 0,0 0-1 0 0,0 0 0 0 0,0 0 0 0 0,0 0 0 0 0,0 0 0 0 0,0 0 0 0 0,0 0 0 0 0,0 0 0 0 0,0 0 1 0 0,0 0-1 0 0,0 0 0 0 0,0 0 0 0 0,0 0 0 0 0,0 0 0 0 0,0 0 0 0 0,0 0 0 0 0,0 0 0 0 0,0 0 1 0 0,-1 0-1 0 0,1 0 0 0 0,0 0 0 0 0,0 0 0 0 0,0 0 0 0 0,0 0 0 0 0,0 0 0 0 0,0 1 0 0 0,0-1 1 0 0,0 0-1 0 0,-3 3-33 0 0,3-3 28 0 0,-2 3 10 0 0,0 0 0 0 0,1 0 0 0 0,-1 0 0 0 0,1 1 0 0 0,0-1 0 0 0,0 0 0 0 0,0 1-1 0 0,0-1 1 0 0,1 0 0 0 0,-1 6 0 0 0,0 5 4 0 0,1 17 0 0 0,0-28-6 0 0,2 9 37 0 0,-1 1-1 0 0,2-1 1 0 0,-1 1 0 0 0,2-1 0 0 0,0 0-1 0 0,0 0 1 0 0,1 0 0 0 0,8 14-1 0 0,-7-16 63 0 0,-1 0-1 0 0,5 17 0 0 0,-18-52 20 0 0,-16-58-436 0 0,8-4-243 0 0,15 70 514 0 0,0 1 0 0 0,0-1 0 0 0,3-21 0 0 0,-1 33 9 0 0,0-1 0 0 0,2-6-1 0 0,-1 4 21 0 0,-2 8 16 0 0,0 0 0 0 0,1-1 1 0 0,-1 1-1 0 0,0 0 0 0 0,0 0 0 0 0,0 0 0 0 0,0-1 0 0 0,0 1 0 0 0,0 0 0 0 0,0 0 0 0 0,0-1 0 0 0,0 1 0 0 0,0 0 0 0 0,0 0 0 0 0,0 0 0 0 0,-1-1 0 0 0,1 1 1 0 0,0 0-1 0 0,0 0 0 0 0,0-1 0 0 0,0 1 0 0 0,0 0 0 0 0,0 0 0 0 0,0 0 0 0 0,-1 0 0 0 0,1-1 0 0 0,0 1 0 0 0,0 0 0 0 0,0 0 0 0 0,0 0 0 0 0,-1 0 1 0 0,1-1-1 0 0,-9-1-11 0 0,8 2 23 0 0,0 0-1 0 0,1 0 0 0 0,-1 0 0 0 0,0 0 0 0 0,0-1 0 0 0,0 1 0 0 0,1 0 0 0 0,-1 0 0 0 0,0-1 0 0 0,0 1 0 0 0,0-1 0 0 0,0-1-1 0 0,1 0 0 0 0,0 0 0 0 0,-1 0 0 0 0,1 1 0 0 0,0-1 0 0 0,0 0 0 0 0,1-3 0 0 0,-1-10-57 0 0,0 15 46 0 0,0 0 0 0 0,0 0 1 0 0,0 0-1 0 0,0 0 1 0 0,0 0-1 0 0,0 0 1 0 0,0 0-1 0 0,0 0 1 0 0,0 0-1 0 0,0 0 1 0 0,0 0-1 0 0,0 0 1 0 0,0 0-1 0 0,0 0 1 0 0,0 0-1 0 0,0 0 1 0 0,0 0-1 0 0,0 0 1 0 0,-1 0-1 0 0,1 0 1 0 0,0 0-1 0 0,0 0 1 0 0,0 0-1 0 0,0 0 1 0 0,0 0-1 0 0,0 0 1 0 0,0 0-1 0 0,0 0 1 0 0,0 0-1 0 0,0 0 1 0 0,0 0-1 0 0,0 0 1 0 0,0 0-1 0 0,0 0 1 0 0,0 0-1 0 0,0 0 1 0 0,0 0-1 0 0,0 0 1 0 0,0 0-1 0 0,0 0 1 0 0,0 0-1 0 0,0 0 1 0 0,0 0-1 0 0,0 0 1 0 0,0 0-1 0 0,0-1 1 0 0,0 1-1 0 0,0 0 1 0 0,0 0-1 0 0,0 0 1 0 0,0 0-1 0 0,-3 6 45 0 0,2 3-26 0 0,0 1 0 0 0,0 18 0 0 0,4 22 6 0 0,-2-39-27 0 0,24 209 242 0 0,-21-192-240 0 0,0 34 4 0 0,-3-46-20 0 0,0-10 149 0 0,-1-6-126 0 0,0 0 0 0 0,0 0 0 0 0,0 0 0 0 0,0 0 0 0 0,0 0 0 0 0,1 0 0 0 0,-1 0 0 0 0,0 0 0 0 0,0 0 0 0 0,0 0 0 0 0,0 0 1 0 0,0 0-1 0 0,0 0 0 0 0,0 0 0 0 0,0 0 0 0 0,0 0 0 0 0,0 0 0 0 0,0 0 0 0 0,0 0 0 0 0,1 0 0 0 0,-1 0 0 0 0,0 0 0 0 0,0 0 0 0 0,0 0 0 0 0,0 0 0 0 0,0 0 0 0 0,0 0 0 0 0,0 0 0 0 0,0-1 0 0 0,0 1 0 0 0,0 0 0 0 0,0 0 0 0 0,0 0 1 0 0,0 0-1 0 0,0 0 0 0 0,0 0 0 0 0,0 0 0 0 0,4-12 61 0 0,-2-2-2 0 0,0 1 1 0 0,0-25-1 0 0,-2 32-70 0 0,-1-33-90 0 0,-2 0 1 0 0,-1-1 0 0 0,-10-41-1 0 0,12 72 67 0 0,2 6 12 0 0,-1 0 0 0 0,1 0 0 0 0,-1 1 1 0 0,0-1-1 0 0,0 0 0 0 0,0 0 1 0 0,-2-2-1 0 0,3 5 17 0 0,0-1 0 0 0,0 1 0 0 0,0 0 0 0 0,0 0 0 0 0,0 0 0 0 0,0 0 0 0 0,0 0 0 0 0,-1 0 0 0 0,1 0 0 0 0,0 0 0 0 0,0 0 0 0 0,0 0 0 0 0,0 0 0 0 0,0 0 0 0 0,0 0 0 0 0,0 0 1 0 0,0 0-1 0 0,0 0 0 0 0,0 0 0 0 0,0 0 0 0 0,-1 0 0 0 0,1-1 0 0 0,0 1 0 0 0,0 0 0 0 0,0 0 0 0 0,0 0 0 0 0,0 0 0 0 0,0 1 0 0 0,0-1 0 0 0,0 0 0 0 0,0 0 0 0 0,-1 0 0 0 0,1 0 0 0 0,0 0 0 0 0,0 0 0 0 0,0 0 0 0 0,0 0 0 0 0,0 0 0 0 0,0 0 0 0 0,0 0 1 0 0,0 0-1 0 0,0 0 0 0 0,0 0 0 0 0,0 0 0 0 0,0 0 0 0 0,-1 0 0 0 0,1 0 0 0 0,0 0 0 0 0,0 1 0 0 0,0-1 0 0 0,0 0 0 0 0,0 0 0 0 0,0 0 0 0 0,0 0 0 0 0,0 0 0 0 0,0 0 0 0 0,0 0 0 0 0,0 0 0 0 0,0 0 0 0 0,0 0 0 0 0,0 1 0 0 0,0-1 0 0 0,-2 7-15 0 0,1 3 16 0 0,0 1 0 0 0,0-1 0 0 0,1 1 0 0 0,3 19 0 0 0,11 42 94 0 0,2-5-4 0 0,8 40-150 0 0,-22-95 69 0 0,-1-7 76 0 0,-1-8 29 0 0,-1-18-16 0 0,3-92 140 0 0,-4-74-152 0 0,0 173-97 0 0,2 14 11 0 0,0 0 1 0 0,0 0 0 0 0,0 0-1 0 0,0 0 1 0 0,0 0-1 0 0,0 0 1 0 0,0 0 0 0 0,0-1-1 0 0,0 1 1 0 0,0 0 0 0 0,0 0-1 0 0,0 0 1 0 0,0 0-1 0 0,0 0 1 0 0,0 0 0 0 0,0 0-1 0 0,0 0 1 0 0,0 0-1 0 0,0 0 1 0 0,0 0 0 0 0,0 0-1 0 0,0 0 1 0 0,0 0 0 0 0,0 0-1 0 0,0 0 1 0 0,0 0-1 0 0,0 0 1 0 0,-1 0 0 0 0,1 0-1 0 0,0 0 1 0 0,0 0 0 0 0,0 0-1 0 0,0 0 1 0 0,0 0-1 0 0,0 0 1 0 0,0 0 0 0 0,0 0-1 0 0,0 0 1 0 0,0 0 0 0 0,0 0-1 0 0,0 0 1 0 0,0 0-1 0 0,0 0 1 0 0,0 0 0 0 0,0 0-1 0 0,0 0 1 0 0,0 0-1 0 0,0 0 1 0 0,0 0 0 0 0,0 0-1 0 0,0 0 1 0 0,0 0 0 0 0,0 0-1 0 0,0 0 1 0 0,0 0-1 0 0,0 0 1 0 0,0 0 0 0 0,0 0-1 0 0,0 0 1 0 0,0 0 0 0 0,0 0-1 0 0,0 0 1 0 0,-1 0-1 0 0,1 0 1 0 0,0 0 0 0 0,0 0-1 0 0,0 0 1 0 0,-1 7-50 0 0,-2 14 29 0 0,2 0 0 0 0,0 1 0 0 0,3 24 0 0 0,11 64 46 0 0,13 27-230 0 0,-2-22 251 0 0,-18-75-55 0 0,-1-7 35 0 0,15 57 0 0 0,-16-82 47 0 0,-4-8-69 0 0,0 0-1 0 0,0 0 0 0 0,0 0 0 0 0,1 0 0 0 0,-1 0 1 0 0,0 1-1 0 0,0-1 0 0 0,0 0 0 0 0,0 0 1 0 0,0 0-1 0 0,0 0 0 0 0,0 0 0 0 0,1 0 0 0 0,-1 0 1 0 0,0 0-1 0 0,0 0 0 0 0,0 0 0 0 0,0 0 0 0 0,0 0 1 0 0,1 0-1 0 0,-1 0 0 0 0,0 0 0 0 0,0 0 1 0 0,0 0-1 0 0,0 0 0 0 0,0 0 0 0 0,0 0 0 0 0,1 0 1 0 0,-1 0-1 0 0,0 0 0 0 0,1-1 4 0 0,-1 0 1 0 0,1 1-1 0 0,0-1 1 0 0,-1 0-1 0 0,1 0 1 0 0,-1 0-1 0 0,1 1 0 0 0,-1-1 1 0 0,0 0-1 0 0,1 0 1 0 0,-1 0-1 0 0,0-1 0 0 0,3-8 4 0 0,-1-1-1 0 0,-1 0 1 0 0,0 0-1 0 0,0 0 1 0 0,-2-14-1 0 0,1 4 46 0 0,-4-30-64 0 0,2 31 77 0 0,2 13-80 0 0,0 6 18 0 0,0 1 0 0 0,0 0 0 0 0,0 0 0 0 0,0-1 1 0 0,0 1-1 0 0,0 0 0 0 0,0-1 0 0 0,0 1 0 0 0,0 0 0 0 0,0-1 1 0 0,0 1-1 0 0,0 0 0 0 0,0 0 0 0 0,0-1 0 0 0,0 1 0 0 0,0 0 0 0 0,1 0 1 0 0,-1-1-1 0 0,0 1 0 0 0,0-1 0 0 0,2 4 2 0 0,24 90 35 0 0,-26-91-11 0 0,1 0 0 0 0,0-1 1 0 0,-1 1-1 0 0,1-1 0 0 0,0 0 0 0 0,1 3 0 0 0,-1-4-25 0 0,-1 1-1 0 0,0-1 1 0 0,0 0 0 0 0,1 1 0 0 0,-1-1 0 0 0,0 0 0 0 0,1 0-1 0 0,-1 0 1 0 0,0 1 0 0 0,1-1 0 0 0,-1 0 0 0 0,0 0 0 0 0,1 0 0 0 0,-1 0-1 0 0,0 0 1 0 0,1 0 0 0 0,-1 0 0 0 0,1 0 0 0 0,-1 1 0 0 0,0-1-1 0 0,1 0 1 0 0,-1-1 0 0 0,0 1 0 0 0,1 0 0 0 0,-1 0 0 0 0,0 0-1 0 0,1 0 1 0 0,-1 0 0 0 0,1 0 0 0 0,-1 0 0 0 0,0 0 0 0 0,1-1-1 0 0,-1 1 1 0 0,0 0 0 0 0,0 0 0 0 0,1 0 0 0 0,-1-1 0 0 0,4-3 0 0 0,0 1 0 0 0,0-1 0 0 0,-1 0 1 0 0,0 0-1 0 0,0-1 0 0 0,0 1 0 0 0,0-1 0 0 0,3-6 1 0 0,-3 5-22 0 0,-2 4 18 0 0,0 0 0 0 0,0 0 0 0 0,0 0 0 0 0,1 0 0 0 0,-1 0-1 0 0,1 0 1 0 0,-1 1 0 0 0,1-1 0 0 0,0 0 0 0 0,0 1 0 0 0,0 0 0 0 0,0-1 0 0 0,0 1 0 0 0,0 0 0 0 0,3-1 0 0 0,-5 2-8 0 0,0 0 1 0 0,0 0-1 0 0,0 0 0 0 0,0 0 1 0 0,1 0-1 0 0,-1 0 1 0 0,0 0-1 0 0,0 0 1 0 0,0 0-1 0 0,0 0 0 0 0,0 0 1 0 0,1 0-1 0 0,-1 0 1 0 0,0 0-1 0 0,0 0 1 0 0,0 1-1 0 0,0-1 0 0 0,0 0 1 0 0,0 0-1 0 0,0 0 1 0 0,1 0-1 0 0,-1 0 1 0 0,0 0-1 0 0,0 1 0 0 0,0-1 1 0 0,0 0-1 0 0,0 0 1 0 0,0 0-1 0 0,0 0 1 0 0,0 0-1 0 0,0 1 0 0 0,0-1 1 0 0,0 0-1 0 0,0 0 1 0 0,0 0-1 0 0,0 0 0 0 0,0 0 1 0 0,0 1-1 0 0,0-1 1 0 0,0 0-1 0 0,0 0 1 0 0,0 0-1 0 0,0 0 0 0 0,0 0 1 0 0,0 1-1 0 0,0-1 1 0 0,0 0-1 0 0,0 0 1 0 0,-1 0-1 0 0,1 0 0 0 0,0 0 1 0 0,0 0-1 0 0,0 1 1 0 0,0-1-1 0 0,0 0 1 0 0,-1 0-2 0 0,-1 1 0 0 0,1-1 1 0 0,0 0-1 0 0,0 1 0 0 0,0-1 1 0 0,0 0-1 0 0,-1 0 0 0 0,1 0 1 0 0,0 0-1 0 0,0 0 0 0 0,0 0 1 0 0,-1 0-1 0 0,0-1 0 0 0,-17-5-14 0 0,14 4 3 0 0,1-1 1 0 0,-1 0-1 0 0,-7-6 0 0 0,8 6-3 0 0,1 0 0 0 0,-1 0 0 0 0,0 1 0 0 0,0 0 0 0 0,0-1-1 0 0,0 2 1 0 0,-6-3 0 0 0,10 4 19 0 0,0 0 0 0 0,0 0-1 0 0,0-1 1 0 0,0 1-1 0 0,0 0 1 0 0,0 0-1 0 0,0 0 1 0 0,0 0 0 0 0,0 0-1 0 0,0 0 1 0 0,0 0-1 0 0,0 0 1 0 0,0 0 0 0 0,-1 0-1 0 0,1 0 1 0 0,0 0-1 0 0,0 0 1 0 0,0 0-1 0 0,0 0 1 0 0,0 0 0 0 0,0 0-1 0 0,0 0 1 0 0,0 0-1 0 0,0 0 1 0 0,0 0 0 0 0,0 1-1 0 0,0-1 1 0 0,0 0-1 0 0,0 0 1 0 0,0 0-1 0 0,0 0 1 0 0,0 0 0 0 0,0 0-1 0 0,0 0 1 0 0,0 0-1 0 0,0 0 1 0 0,-1 0 0 0 0,1 0-1 0 0,0 0 1 0 0,0 0-1 0 0,0 0 1 0 0,0 0 0 0 0,0 0-1 0 0,0 0 1 0 0,0 0-1 0 0,0 0 1 0 0,0 0-1 0 0,0 0 1 0 0,0 1 0 0 0,0-1-1 0 0,0 0 1 0 0,0 0-1 0 0,0 0 1 0 0,0 0 0 0 0,0 0-1 0 0,0 0 1 0 0,0 0-1 0 0,0 0 1 0 0,0 0-1 0 0,0 0 1 0 0,0 0 0 0 0,0 0-1 0 0,0 0 1 0 0,1 0-1 0 0,-1 0 1 0 0,0 3 5 0 0,1-1-1 0 0,-1 0 1 0 0,1 0 0 0 0,0 0-1 0 0,-1 0 1 0 0,1 0 0 0 0,0-1-1 0 0,1 1 1 0 0,0 2 0 0 0,16 17 81 0 0,-12-15-39 0 0,2 3-31 0 0,1 0-1 0 0,0 0 1 0 0,14 8-1 0 0,-18-13 14 0 0,1 0 0 0 0,0-1 0 0 0,0 0 0 0 0,0 0 0 0 0,1 0 0 0 0,-1-1-1 0 0,13 3 1 0 0,-11-4 27 0 0,13 1-1 0 0,-19-2-47 0 0,0 0 0 0 0,0 0 0 0 0,0 0 1 0 0,0 0-1 0 0,0-1 0 0 0,0 1 0 0 0,0 0 0 0 0,0-1 1 0 0,0 0-1 0 0,0 1 0 0 0,2-2 0 0 0,-4 2-10 0 0,0 0 0 0 0,0 0 0 0 0,0 0 0 0 0,1 0 0 0 0,-1 0 0 0 0,0-1 0 0 0,0 1 0 0 0,0 0 0 0 0,0 0 0 0 0,0 0 0 0 0,0 0 0 0 0,0 0 0 0 0,1 0 0 0 0,-1 0 0 0 0,0 0 0 0 0,0 0 0 0 0,0 0 0 0 0,0 0 0 0 0,0 0 0 0 0,0 0 0 0 0,0-1 0 0 0,0 1 0 0 0,0 0 0 0 0,0 0 0 0 0,0 0 0 0 0,1 0 0 0 0,-1 0 0 0 0,0 0 0 0 0,0 0 0 0 0,0-1 0 0 0,0 1 0 0 0,0 0 0 0 0,0 0 0 0 0,0 0 0 0 0,0 0 0 0 0,0 0 0 0 0,0 0 0 0 0,0 0 0 0 0,0-1 0 0 0,0 1 0 0 0,0 0 0 0 0,0 0 0 0 0,0 0 0 0 0,-1 0 0 0 0,1 0 0 0 0,0 0 0 0 0,0 0 0 0 0,0-1 0 0 0,0 1 0 0 0,0 0 0 0 0,0 0 0 0 0,-7-2-33 0 0,5 1 28 0 0,-35-7-145 0 0,22 6 46 0 0,-27-10 1 0 0,17 1 119 0 0,-11-3 14 0 0,31 14-27 0 0,5 2 49 0 0,7 6-13 0 0,-1-2-19 0 0,-1-1 1 0 0,1-1 0 0 0,0 1 0 0 0,1-1 0 0 0,-1 0-1 0 0,1 0 1 0 0,0-1 0 0 0,0 0 0 0 0,0 0 0 0 0,0-1-1 0 0,0 1 1 0 0,11 0 0 0 0,-9-1 33 0 0,0-1-25 0 0,-1 0 0 0 0,1 0 1 0 0,0 0-1 0 0,0-1 0 0 0,0-1 0 0 0,9-1 1 0 0,-15 2-24 0 0,-3 0-5 0 0,1 0 0 0 0,0 0-1 0 0,-1 0 1 0 0,1-1 0 0 0,0 1 0 0 0,-1 0-1 0 0,1 0 1 0 0,0-1 0 0 0,-1 1 0 0 0,1 0-1 0 0,0-1 1 0 0,-1 1 0 0 0,1 0 0 0 0,-1-1-1 0 0,1 1 1 0 0,0-2 0 0 0,-3 2-112 0 0,-92-15-157 0 0,74 11 134 0 0,14 3 114 0 0,4 0 22 0 0,0 1 0 0 0,-1-1 0 0 0,1 1 0 0 0,0 0 0 0 0,-1-1 0 0 0,1 1 0 0 0,-1 1 0 0 0,-3-1 0 0 0,6 0 0 0 0,0 1 1 0 0,-1-1-1 0 0,1 0 1 0 0,0 0-1 0 0,-1 1 1 0 0,1-1-1 0 0,0 0 0 0 0,0 0 1 0 0,-1 1-1 0 0,1-1 1 0 0,0 0-1 0 0,0 1 1 0 0,0-1-1 0 0,0 0 1 0 0,-1 1-1 0 0,1-1 0 0 0,0 0 1 0 0,0 1-1 0 0,0-1 1 0 0,0 1-1 0 0,0-1 1 0 0,0 0-1 0 0,0 1 0 0 0,0-1 1 0 0,0 0-1 0 0,0 1 1 0 0,0-1-1 0 0,0 1 1 0 0,0-1-1 0 0,0 0 0 0 0,0 1 1 0 0,0-1-1 0 0,0 0 1 0 0,1 1-1 0 0,-1-1 1 0 0,6 13 78 0 0,-4-10-74 0 0,1-1 1 0 0,0 1-1 0 0,-1 0 1 0 0,1-1-1 0 0,0 0 0 0 0,6 4 1 0 0,19 8 116 0 0,-27-13-112 0 0,1 0 6 0 0,-1-1 1 0 0,0 1-1 0 0,1 0 0 0 0,-1-1 0 0 0,1 1 0 0 0,-1-1 1 0 0,1 1-1 0 0,0-1 0 0 0,-1 0 0 0 0,1 0 0 0 0,-1 0 1 0 0,1 0-1 0 0,2 0 0 0 0,-4 0-16 0 0,0 0 0 0 0,0 0 0 0 0,0 0 0 0 0,1 0 0 0 0,-1 0 0 0 0,0-1 0 0 0,0 1 0 0 0,0 0 0 0 0,1 0 0 0 0,-1 0 1 0 0,0 0-1 0 0,0 0 0 0 0,0-1 0 0 0,0 1 0 0 0,1 0 0 0 0,-1 0 0 0 0,0 0 0 0 0,0-1 0 0 0,0 1 0 0 0,0 0 0 0 0,0 0 0 0 0,0 0 0 0 0,0-1 0 0 0,1 1 0 0 0,-1 0 0 0 0,0 0 0 0 0,0-1 0 0 0,0 1 0 0 0,0 0 0 0 0,0 0 1 0 0,0 0-1 0 0,0-1 0 0 0,0 1 0 0 0,0 0 0 0 0,0 0 0 0 0,-1-1 0 0 0,1 1 0 0 0,0 0 0 0 0,0-1 0 0 0,-5-8-46 0 0,3 7 26 0 0,0 0 0 0 0,0 0-1 0 0,-1 0 1 0 0,1 0 0 0 0,-1 1-1 0 0,1-1 1 0 0,-1 1 0 0 0,1 0-1 0 0,-1-1 1 0 0,0 1 0 0 0,0 1-1 0 0,1-1 1 0 0,-1 0 0 0 0,-5 0-1 0 0,4 0 4 0 0,0 1 1 0 0,0 0-1 0 0,1 0 0 0 0,-1 0 0 0 0,0 0 0 0 0,0 0 0 0 0,1 1 1 0 0,-1 0-1 0 0,0 0 0 0 0,1 0 0 0 0,-6 2 0 0 0,6-1 26 0 0,0 0 0 0 0,0 0 0 0 0,-4 3 0 0 0,1 1-8 0 0,0-1-11 0 0,6-5 11 0 0,0 0 0 0 0,0 0 0 0 0,0 0 1 0 0,0 0-1 0 0,0 0 0 0 0,0 0 0 0 0,0 0 0 0 0,0 0 0 0 0,0 0 1 0 0,0 0-1 0 0,0 0 0 0 0,0 0 0 0 0,0 0 0 0 0,0 0 0 0 0,0 0 1 0 0,0 0-1 0 0,0 0 0 0 0,0 0 0 0 0,0 0 0 0 0,0 0 0 0 0,0 0 1 0 0,0 0-1 0 0,0 0 0 0 0,0 1 0 0 0,0-1 0 0 0,0 0 0 0 0,0 0 1 0 0,0 0-1 0 0,0 0 0 0 0,0 0 0 0 0,0 0 0 0 0,0 0 0 0 0,0 0 1 0 0,0 0-1 0 0,0 0 0 0 0,0 0 0 0 0,0 0 0 0 0,0 0 0 0 0,0 0 1 0 0,0 0-1 0 0,0 0 0 0 0,0 0 0 0 0,0 0 0 0 0,0 0 0 0 0,0 0 1 0 0,0 0-1 0 0,0 0 0 0 0,0 0 0 0 0,0 0 0 0 0,0 0 0 0 0,0 0 1 0 0,1 0-1 0 0,-1 0 0 0 0,0 0 0 0 0,0 0 0 0 0,0 0 0 0 0,0 0 1 0 0,0 0-1 0 0,0 0 0 0 0,0 0 0 0 0,0 0 0 0 0,0 0 0 0 0,11-2 203 0 0,-9 1-233 0 0,30-10 100 0 0,-48 9-379 0 0,14 3 314 0 0,0-1 0 0 0,-1 1 1 0 0,1 0-1 0 0,-1 0 0 0 0,1 0 0 0 0,0 0 0 0 0,0 0 1 0 0,0 0-1 0 0,0 0 0 0 0,0 1 0 0 0,-2 1 0 0 0,-1 0-32 0 0,7-2 221 0 0,3-1-108 0 0,5 0-41 0 0,-7 0-48 0 0,0-1-1 0 0,-1 0 1 0 0,1 1-1 0 0,0-1 1 0 0,0 0-1 0 0,-1 0 1 0 0,5-2-1 0 0,-7 3 0 0 0,0 0-1 0 0,0 0 1 0 0,0 0 0 0 0,0 0-1 0 0,1-1 1 0 0,-1 1 0 0 0,0 0 0 0 0,0 0-1 0 0,0 0 1 0 0,0 0 0 0 0,0 0-1 0 0,0 0 1 0 0,0 0 0 0 0,0 0-1 0 0,0 0 1 0 0,0 0 0 0 0,1 0-1 0 0,-1-1 1 0 0,0 1 0 0 0,0 0 0 0 0,0 0-1 0 0,0 0 1 0 0,0 0 0 0 0,0 0-1 0 0,0 0 1 0 0,0 0 0 0 0,0-1-1 0 0,0 1 1 0 0,0 0 0 0 0,0 0-1 0 0,0 0 1 0 0,-1-1-51 0 0,1 2 50 0 0,0 0 1 0 0,-1-1-1 0 0,1 1 0 0 0,0-1 0 0 0,0 1 0 0 0,0-1 0 0 0,0 1 0 0 0,-1 0 0 0 0,1-1 1 0 0,0 1-1 0 0,-1-1 0 0 0,1 1 0 0 0,0-1 0 0 0,-1 0 0 0 0,1 1 0 0 0,-1-1 0 0 0,1 1 1 0 0,0-1-1 0 0,-2 1 0 0 0,-11 6 0 0 0,7-5-34 0 0,-1-1 0 0 0,1 1 0 0 0,-1-1 0 0 0,-8 0 0 0 0,-19 0 176 0 0,52 0-30 0 0,0 0-1 0 0,24 5 1 0 0,-18-2-115 0 0,-24-4 5 0 0,1-1 0 0 0,-1 1 0 0 0,0 0 0 0 0,1-1 0 0 0,-1 1 0 0 0,1-1 0 0 0,-1 1 0 0 0,0-1 0 0 0,1 1 0 0 0,-1-1-1 0 0,0 1 1 0 0,0-1 0 0 0,1 1 0 0 0,-1-1 0 0 0,0 1 0 0 0,0-2 0 0 0,4-5 81 0 0,-4 7-81 0 0,0 0 0 0 0,0 0 0 0 0,0 0 0 0 0,0-1 0 0 0,0 1 0 0 0,0 0 0 0 0,0 0-1 0 0,1 0 1 0 0,-1 0 0 0 0,0 0 0 0 0,0-1 0 0 0,0 1 0 0 0,0 0 0 0 0,0 0 0 0 0,1 0-1 0 0,-1 0 1 0 0,0 0 0 0 0,0 0 0 0 0,0 0 0 0 0,1 0 0 0 0,-1 0 0 0 0,0 0 0 0 0,0 0 0 0 0,0 0-1 0 0,1 0 1 0 0,-1 0 0 0 0,0 0 0 0 0,0 0-3 0 0,0 0 0 0 0,1 0 0 0 0,-1 0 0 0 0,0 0 0 0 0,0 1 0 0 0,0-1 0 0 0,0 0 0 0 0,0 0 0 0 0,0 0 0 0 0,0 1 0 0 0,0-1 0 0 0,0 0 0 0 0,0 0 0 0 0,0 1 0 0 0,0-1 0 0 0,0 0 0 0 0,0 0 0 0 0,0 0 0 0 0,0 1 0 0 0,0 0-4 0 0,0-1-1 0 0,0 1 0 0 0,0 0 0 0 0,-1 0 0 0 0,1-1 0 0 0,0 1 0 0 0,0 0 0 0 0,-1-1 0 0 0,1 1 0 0 0,0 0 0 0 0,-1-1 0 0 0,1 1 0 0 0,-1 0 0 0 0,1-1 1 0 0,-1 1-1 0 0,0 0 0 0 0,1-1 10 0 0,-1 0 1 0 0,1 1 0 0 0,0-1 0 0 0,0 0 0 0 0,-1 0-1 0 0,1 0 1 0 0,0 0 0 0 0,0 0 0 0 0,-1 1-1 0 0,1-1 1 0 0,0 0 0 0 0,0 0 0 0 0,-1 0 0 0 0,1 0-1 0 0,0 0 1 0 0,0 0 0 0 0,-1 0 0 0 0,1 0 0 0 0,0 0-1 0 0,-1 0 1 0 0,1 0 0 0 0,0 0 0 0 0,0 0-1 0 0,-1-1 1 0 0,1 1 0 0 0,0 0 0 0 0,0 0 0 0 0,-1 0-1 0 0,1-1 1 0 0,-1 1 0 0 0,1-1 0 0 0,0 0 0 0 0,0 1 0 0 0,-1-1 0 0 0,1 1-1 0 0,0-1 1 0 0,0 0 0 0 0,0 1 0 0 0,0-2 0 0 0,-2-8 67 0 0,4 10 96 0 0,5 1-140 0 0,-1-1 0 0 0,0 0 0 0 0,1 0-1 0 0,-1 0 1 0 0,0-1 0 0 0,1 0 0 0 0,-1 0 0 0 0,0 0-1 0 0,0-1 1 0 0,0 0 0 0 0,7-3 0 0 0,48-20 7 0 0,-65 26-41 0 0,0 0 0 0 0,0 0 0 0 0,-1-1 1 0 0,1 1-1 0 0,0-1 0 0 0,-1 0 0 0 0,1 0 1 0 0,0-1-1 0 0,-6 0 0 0 0,-4-2-82 0 0,-21-8 0 0 0,27 9 21 0 0,5 1 150 0 0,3 2-44 0 0,3 1 26 0 0,2 2-20 0 0,1 0-1 0 0,0-1 0 0 0,0 0 1 0 0,0 0-1 0 0,0-1 0 0 0,0 0 1 0 0,1 0-1 0 0,-1 0 0 0 0,12 1 1 0 0,-10-3-29 0 0,-1 0 1 0 0,1 0 0 0 0,-1-1 0 0 0,1 0-1 0 0,8-3 1 0 0,34-12 54 0 0,-10 1 46 0 0,-37 15-86 0 0,0-1 0 0 0,0 0 0 0 0,1 1 0 0 0,-1-1 0 0 0,4 1 0 0 0,-7 0-31 0 0,0 0 1 0 0,0 0-1 0 0,0 0 1 0 0,1 0-1 0 0,-1 0 1 0 0,0 0 0 0 0,0 0-1 0 0,0 0 1 0 0,1 0-1 0 0,-1 0 1 0 0,0 0-1 0 0,0 0 1 0 0,0 0-1 0 0,1 0 1 0 0,-1 0-1 0 0,0 0 1 0 0,0 0 0 0 0,0 0-1 0 0,0 1 1 0 0,1-1-1 0 0,-1 0 1 0 0,0 0-1 0 0,0 0 1 0 0,0 0-1 0 0,0 0 1 0 0,1 0-1 0 0,-1 1 1 0 0,0-1 0 0 0,0 0-1 0 0,0 0 1 0 0,0 0-1 0 0,0 0 1 0 0,0 1-1 0 0,0-1 1 0 0,1 0-1 0 0,-2 1-5 0 0,1-1-1 0 0,0 0 1 0 0,0 1-1 0 0,0-1 1 0 0,-1 0-1 0 0,1 1 1 0 0,0-1-1 0 0,0 0 1 0 0,-1 1-1 0 0,1-1 1 0 0,0 0-1 0 0,-1 0 1 0 0,1 1-1 0 0,0-1 1 0 0,-1 0-1 0 0,1 0 1 0 0,0 0-1 0 0,-1 1 1 0 0,1-1-1 0 0,-1 0 1 0 0,1 0-1 0 0,-1 0 1 0 0,-5 2-28 0 0,-1-1 1 0 0,0 1-1 0 0,1-1 0 0 0,-1-1 1 0 0,0 1-1 0 0,0-1 1 0 0,0-1-1 0 0,-11-1 1 0 0,10 1 40 0 0,0-1 0 0 0,1 0 1 0 0,-1 0-1 0 0,-8-5 0 0 0,13 6-1 0 0,-2-2 10 0 0,-1 0 0 0 0,-8-1 0 0 0,11 3 85 0 0,4 0-2 0 0,5 3-4 0 0,8 2-47 0 0,0 0 1 0 0,0-1-1 0 0,1-1 0 0 0,-1 0 0 0 0,17 0 1 0 0,2-2 76 0 0,38-6 1 0 0,-65 5-108 0 0,15 0-49 0 0,-20 0 57 0 0,0 1 0 0 0,0 0 0 0 0,0 1 0 0 0,0-1 0 0 0,0 0 0 0 0,0 0 0 0 0,0 0 0 0 0,0 1 0 0 0,0-1 0 0 0,0 0 0 0 0,0 1 0 0 0,0-1 0 0 0,-1 1 0 0 0,1-1 0 0 0,1 1 0 0 0,-2 0-29 0 0,1-1-1 0 0,-1 0 1 0 0,0 1 0 0 0,0-1-1 0 0,1 0 1 0 0,-1 0-1 0 0,0 1 1 0 0,0-1 0 0 0,0 0-1 0 0,0 1 1 0 0,1-1 0 0 0,-1 0-1 0 0,0 1 1 0 0,0-1 0 0 0,0 1-1 0 0,0-1 1 0 0,0 0 0 0 0,0 1-1 0 0,0-1 1 0 0,0 0-1 0 0,0 1 1 0 0,0-1 0 0 0,0 1-1 0 0,0-1 1 0 0,0 0 0 0 0,0 1-1 0 0,0-1 1 0 0,-1 0 0 0 0,1 1-1 0 0,0-1 1 0 0,0 0 0 0 0,0 1-1 0 0,0-1 1 0 0,-1 0-1 0 0,1 1 1 0 0,0-1 0 0 0,0 0-1 0 0,-1 0 1 0 0,1 1 0 0 0,-2 0-30 0 0,1 0 1 0 0,0 0 0 0 0,0 0 0 0 0,-1 0 0 0 0,1-1-1 0 0,-1 1 1 0 0,-1 1 0 0 0,0-1 25 0 0,1-1 0 0 0,-1 1 1 0 0,1-1-1 0 0,-1 0 0 0 0,1 1 0 0 0,-1-1 1 0 0,0 0-1 0 0,1-1 0 0 0,-1 1 0 0 0,1 0 0 0 0,-1-1 1 0 0,1 1-1 0 0,-1-1 0 0 0,1 0 0 0 0,-3-1 1 0 0,-3-2 1 0 0,-1 0 0 0 0,-13-10 1 0 0,8 4-15 0 0,11 8 12 0 0,-2-1-16 0 0,0 0-1 0 0,-1 0 1 0 0,1 1-1 0 0,-7-3 1 0 0,43 22 303 0 0,-21-12-249 0 0,-1-1-1 0 0,1 0 0 0 0,0 0 1 0 0,0-1-1 0 0,0 0 0 0 0,1-1 1 0 0,14 2-1 0 0,1-3 149 0 0,0-1 1 0 0,41-5-1 0 0,-23 3-25 0 0,-43 2-157 0 0,0 0 1 0 0,0 0-1 0 0,0 0 0 0 0,0 0 0 0 0,0 0 1 0 0,0 0-1 0 0,0 0 0 0 0,0 1 0 0 0,-1-1 1 0 0,3 1-1 0 0,-3-1-1 0 0,0 0 1 0 0,0 0-1 0 0,0 1 1 0 0,1-1-1 0 0,-1 0 0 0 0,0 0 1 0 0,0 1-1 0 0,1-1 1 0 0,-1 0-1 0 0,0 0 0 0 0,0 1 1 0 0,0-1-1 0 0,0 0 1 0 0,0 0-1 0 0,0 1 0 0 0,1-1 1 0 0,-1 0-1 0 0,0 1 1 0 0,0-1-1 0 0,0 0 0 0 0,0 0 1 0 0,0 1-1 0 0,0-1 1 0 0,0 0-1 0 0,0 1 0 0 0,0-1 1 0 0,0 0-1 0 0,0 1 1 0 0,0-1-1 0 0,-1 0 0 0 0,1 0 1 0 0,0 1-1 0 0,0-1 1 0 0,0 1-1 0 0,-1-1 2 0 0,1 1 0 0 0,-1-1 0 0 0,1 0 0 0 0,-1 1 0 0 0,1-1-1 0 0,-1 1 1 0 0,1-1 0 0 0,-1 0 0 0 0,0 0 0 0 0,1 1 0 0 0,-1-1 0 0 0,1 0 0 0 0,-1 0 0 0 0,0 0 0 0 0,1 0 0 0 0,-1 0 0 0 0,0 1-1 0 0,1-1 1 0 0,-1 0 0 0 0,1 0 0 0 0,-2-1 0 0 0,-1 1 1 0 0,-2 1-9 0 0,1-1 1 0 0,-1-1 0 0 0,1 1 0 0 0,0-1 0 0 0,-1 0 0 0 0,-6-1-1 0 0,-26-12-68 0 0,13 4 128 0 0,14 6 43 0 0,10 4-88 0 0,0 0 0 0 0,0 0 0 0 0,0 0 0 0 0,0 0 0 0 0,0 0 0 0 0,0 0 0 0 0,0 0 0 0 0,0 0 0 0 0,0 0 0 0 0,0 0 1 0 0,0 0-1 0 0,0 0 0 0 0,0 0 0 0 0,0 0 0 0 0,1 0 0 0 0,-1 0 0 0 0,0 0 0 0 0,0 0 0 0 0,0 0 0 0 0,0 0 0 0 0,0 0 0 0 0,0 0 0 0 0,0 0 0 0 0,0-1 1 0 0,0 1-1 0 0,0 0 0 0 0,0 0 0 0 0,0 0 0 0 0,0 0 0 0 0,0 0 0 0 0,0 0 0 0 0,0 0 0 0 0,0 0 0 0 0,0 0 0 0 0,0 0 0 0 0,0 0 0 0 0,0 0 1 0 0,0 0-1 0 0,0 0 0 0 0,0 0 0 0 0,0 0 0 0 0,0 0 0 0 0,0 0 0 0 0,17 3 71 0 0,81 15 127 0 0,-92-17-194 0 0,1 1 0 0 0,-1 0 0 0 0,0 1 0 0 0,9 4 0 0 0,-9-4-20 0 0,1-1 4 0 0,-6-2 7 0 0,-1 0 1 0 0,0 0-1 0 0,1 0 1 0 0,-1 0-1 0 0,0 0 1 0 0,0 0-1 0 0,1 0 1 0 0,-1 0-1 0 0,0 0 1 0 0,1 0-1 0 0,-1 0 0 0 0,0 0 1 0 0,0 0-1 0 0,1 0 1 0 0,-1 0-1 0 0,0 0 1 0 0,0 0-1 0 0,1 0 1 0 0,-1 0-1 0 0,0-1 1 0 0,0 1-1 0 0,1 0 1 0 0,-1 0-1 0 0,0 0 1 0 0,0-1-4 0 0,0 1-1 0 0,0 0 1 0 0,0 0 0 0 0,0 0 0 0 0,0 0-1 0 0,-1-1 1 0 0,1 1 0 0 0,0 0-1 0 0,0 0 1 0 0,0 0 0 0 0,-1 0 0 0 0,1 0-1 0 0,0 0 1 0 0,0 0 0 0 0,0-1-1 0 0,-1 1 1 0 0,1 0 0 0 0,0 0 0 0 0,0 0-1 0 0,0 0 1 0 0,-1 0 0 0 0,1 0 0 0 0,0 0-1 0 0,0 0 1 0 0,-1 0 0 0 0,-1 0-1 0 0,-5-1-19 0 0,-1 0-1 0 0,0-1 1 0 0,1 0 0 0 0,-1-1 0 0 0,1 1-1 0 0,-7-5 1 0 0,8 4 35 0 0,-7-4 3 0 0,1 0 0 0 0,-13-11 0 0 0,25 18-9 0 0,0 0-1 0 0,1 0 0 0 0,-1 0 0 0 0,0 0 0 0 0,0 0 1 0 0,0 0-1 0 0,0 0 0 0 0,0 0 0 0 0,0 0 1 0 0,0 0-1 0 0,0 0 0 0 0,1 0 0 0 0,-1 0 0 0 0,0 0 1 0 0,0 0-1 0 0,0 0 0 0 0,0 0 0 0 0,0 0 1 0 0,0 0-1 0 0,0 0 0 0 0,0 0 0 0 0,0 0 0 0 0,0 0 1 0 0,1 0-1 0 0,-1-1 0 0 0,0 1 0 0 0,0 0 1 0 0,0 0-1 0 0,0 0 0 0 0,0 0 0 0 0,0 0 0 0 0,0 0 1 0 0,0 0-1 0 0,0 0 0 0 0,0 0 0 0 0,0-1 1 0 0,0 1-1 0 0,0 0 0 0 0,0 0 0 0 0,0 0 0 0 0,0 0 1 0 0,0 0-1 0 0,0 0 0 0 0,0 0 0 0 0,0 0 1 0 0,0-1-1 0 0,0 1 0 0 0,0 0 0 0 0,0 0 0 0 0,0 0 1 0 0,0 0-1 0 0,0 0 0 0 0,0 0 0 0 0,0 0 1 0 0,0 0-1 0 0,0 0 0 0 0,-1-1 0 0 0,1 1 0 0 0,0 0 1 0 0,0 0-1 0 0,0 0 0 0 0,0 0 0 0 0,0 0 1 0 0,0 0-1 0 0,0 0 0 0 0,0 0 0 0 0,10 0 23 0 0,-7 0-26 0 0,112-4 179 0 0,-106 3-218 0 0,-8 1 37 0 0,-1 0 1 0 0,0 0-1 0 0,0 0 1 0 0,0 0-1 0 0,0 0 1 0 0,0 1-1 0 0,0-1 1 0 0,1 0-1 0 0,-1 0 1 0 0,0 0-1 0 0,0 0 1 0 0,0 0-1 0 0,0 0 1 0 0,0 0-1 0 0,0 0 1 0 0,1 0-1 0 0,-1 0 1 0 0,0 0-1 0 0,0 0 1 0 0,0 0-1 0 0,0 1 1 0 0,0-1 0 0 0,0 0-1 0 0,0 0 1 0 0,0 0-1 0 0,0 0 1 0 0,0 0-1 0 0,0 0 1 0 0,1 1-1 0 0,-1-1 1 0 0,0 0-1 0 0,0 0 1 0 0,0 0-1 0 0,-1 7-89 0 0,-3 5 42 0 0,-3 4 37 0 0,7-16 13 0 0,0 0 0 0 0,0 0 0 0 0,-1 0 0 0 0,1 0 1 0 0,0 0-1 0 0,0 1 0 0 0,0-1 0 0 0,0 0 0 0 0,0 0 0 0 0,0 0 0 0 0,0 0 0 0 0,0 0 0 0 0,0 1 0 0 0,0-1 1 0 0,0 0-1 0 0,0 0 0 0 0,0 0 0 0 0,0 1 0 0 0,0-1 0 0 0,0 0 0 0 0,0 0 0 0 0,0 0 0 0 0,0 0 0 0 0,0 1 1 0 0,0-1-1 0 0,0 0 0 0 0,0 0 0 0 0,0 0 0 0 0,1 0 0 0 0,0-1 57 0 0,-1 1-53 0 0,1-1 1 0 0,-1 0-1 0 0,1 1 0 0 0,-1-1 1 0 0,1 0-1 0 0,-1 0 1 0 0,0 1-1 0 0,0-1 1 0 0,1 0-1 0 0,-1 0 1 0 0,0 0-1 0 0,0 0 0 0 0,0 1 1 0 0,0-1-1 0 0,0 0 1 0 0,0-1-1 0 0,0-2 4 0 0,1 2-10 0 0,-1-37 13 0 0,0 35-17 0 0,0 0 0 0 0,-1 0-1 0 0,1 0 1 0 0,-1 0 0 0 0,0 0 0 0 0,-1 0 0 0 0,-2-7-1 0 0,4 11 4 0 0,0-1 0 0 0,0 1 1 0 0,0 0-1 0 0,-1 0 0 0 0,1 0 0 0 0,0-1 0 0 0,0 1 0 0 0,0 0 0 0 0,0 0 0 0 0,0 0 0 0 0,0-1 0 0 0,-1 1 0 0 0,1 0 0 0 0,0 0 1 0 0,0 0-1 0 0,0 0 0 0 0,-1 0 0 0 0,1-1 0 0 0,0 1 0 0 0,0 0 0 0 0,-1 0 0 0 0,0 4-32 0 0,2 7 33 0 0,2-2 21 0 0,0-1-1 0 0,1 1 1 0 0,0-1-1 0 0,0 0 1 0 0,9 13-1 0 0,3 6-65 0 0,-13-21 4 0 0,-3-4 33 0 0,-5-5 22 0 0,5 3-15 0 0,-2-3 0 0 0,1 0 1 0 0,-1 0 0 0 0,0 0 0 0 0,1-1 0 0 0,0 1 0 0 0,0 0-1 0 0,0 0 1 0 0,0-1 0 0 0,0-3 0 0 0,-3-36 11 0 0,3 28 16 0 0,0-4 1 0 0,1 11-20 0 0,-1 0-1 0 0,1 0 1 0 0,-4-12 0 0 0,3 18-23 0 0,1 2 16 0 0,-1 0 0 0 0,1 0 0 0 0,0 0 0 0 0,0 0 0 0 0,0 0 0 0 0,0 0 0 0 0,0 0 0 0 0,0 0 0 0 0,0 0 0 0 0,0 0 0 0 0,0 0 0 0 0,0 0 0 0 0,0 0 0 0 0,0 0 0 0 0,-1 0 0 0 0,1 0 0 0 0,0 0 0 0 0,0 1 0 0 0,0-1 0 0 0,0 0 0 0 0,0 0 0 0 0,0 0 0 0 0,0 0-1 0 0,0 0 1 0 0,0 0 0 0 0,0 0 0 0 0,0 0 0 0 0,0 0 0 0 0,0 0 0 0 0,0 1 0 0 0,0-1 0 0 0,0 0 0 0 0,0 0 0 0 0,0 0 0 0 0,0 0 0 0 0,0 0 0 0 0,0 0 0 0 0,0 0 0 0 0,0 12-12 0 0,0 0 0 0 0,0 0 0 0 0,1 0 0 0 0,1 0 0 0 0,4 17 0 0 0,-5-23 23 0 0,0-2-10 0 0,-1-1 0 0 0,1 1-1 0 0,0-1 1 0 0,0 0-1 0 0,1 1 1 0 0,-1-1 0 0 0,1 0-1 0 0,-1 0 1 0 0,4 5-1 0 0,-5-8 1 0 0,0 0 0 0 0,0 0 0 0 0,0 0 0 0 0,0 0 0 0 0,0 0 0 0 0,0 0 0 0 0,0 0 0 0 0,0 0 0 0 0,0 0 0 0 0,1 1 0 0 0,-1-1 0 0 0,0 0 0 0 0,0 0 0 0 0,0 0 0 0 0,0 0 0 0 0,0 0 0 0 0,0 0 0 0 0,0 0 0 0 0,0 0 0 0 0,0 0 0 0 0,1 0 0 0 0,-1 0 0 0 0,0 0 0 0 0,0 0 0 0 0,0 0 0 0 0,0 0 0 0 0,0 0 0 0 0,0 0 0 0 0,0 0 0 0 0,0 0-1 0 0,0 0 1 0 0,0 0 0 0 0,1 0 0 0 0,-1 0 0 0 0,0 0 0 0 0,0 0 0 0 0,0 0 0 0 0,0-1 0 0 0,0 1 0 0 0,0 0 0 0 0,0 0 0 0 0,0 0 0 0 0,0 0 0 0 0,0 0 0 0 0,0 0 0 0 0,0 0 0 0 0,1 0 0 0 0,-1 0 0 0 0,0 0 0 0 0,1-6 28 0 0,0-4-28 0 0,-1 0 1 0 0,0 1 0 0 0,-1-1-1 0 0,0 0 1 0 0,-3-10 0 0 0,-16-51-3 0 0,9 35-19 0 0,8 24-6 0 0,-2-14-1 0 0,4 22 45 0 0,1-1 0 0 0,0 1 0 0 0,0-1 0 0 0,0 0 0 0 0,0 1 0 0 0,2-6 0 0 0,-2 10-19 0 0,0-1 0 0 0,0 1 0 0 0,0 0 0 0 0,0 0 0 0 0,0 0 0 0 0,0 0 1 0 0,0 0-1 0 0,0 0 0 0 0,0-1 0 0 0,0 1 0 0 0,0 0 0 0 0,0 0 0 0 0,0 0 0 0 0,0 0 1 0 0,0 0-1 0 0,0 0 0 0 0,0-1 0 0 0,0 1 0 0 0,0 0 0 0 0,0 0 0 0 0,0 0 0 0 0,0 0 0 0 0,0 0 1 0 0,0 0-1 0 0,0-1 0 0 0,0 1 0 0 0,0 0 0 0 0,0 0 0 0 0,0 0 0 0 0,0 0 0 0 0,-1 0 1 0 0,1 0-1 0 0,0-1 4 0 0,-2-3 0 0 0,0 1 1 0 0,1-1 0 0 0,-1 0-1 0 0,1 0 1 0 0,0 0 0 0 0,0 0-1 0 0,0-5 1 0 0,-1 1-1 0 0,-1-12 9 0 0,0 1-1 0 0,1-1 1 0 0,1 0-1 0 0,1 0 0 0 0,3-21 1 0 0,-3 33-13 0 0,1 1 0 0 0,-1-1 0 0 0,-1 0 1 0 0,1 0-1 0 0,-3-8 0 0 0,-10-36-7 0 0,4 24 71 0 0,10 51-128 0 0,12 80 2 0 0,2 24-30 0 0,-16-205 271 0 0,1 16-232 0 0,-2 13 14 0 0,-2 1-1 0 0,-14-62 0 0 0,17 105 73 0 0,0 4-24 0 0,2 4-26 0 0,7 26 136 0 0,7 49 0 0 0,-11-14-126 0 0,-3-116 79 0 0,0-41-472 0 0,-1 88 383 0 0,-1 0 94 0 0,1 5-77 0 0,-1 0 0 0 0,1 1-1 0 0,0-1 1 0 0,-1 0 0 0 0,1 1-1 0 0,0-1 1 0 0,0 0 0 0 0,-1 1-1 0 0,1-1 1 0 0,0 0 0 0 0,0 1-1 0 0,0-1 1 0 0,-1 1 0 0 0,1 0-1 0 0,0-1-7 0 0,-2 4-28 0 0,1-2 59 0 0,0 1 1 0 0,0-1 0 0 0,0 1-1 0 0,0-1 1 0 0,1 1 0 0 0,-1 0-1 0 0,1-1 1 0 0,-1 5 0 0 0,2 9-9 0 0,0-1 0 0 0,0 1 1 0 0,2-1-1 0 0,6 25 0 0 0,-7-36 59 0 0,-1-5-32 0 0,1-3-8 0 0,0-10-44 0 0,-1-1 1 0 0,0 1-1 0 0,-1-25 0 0 0,-1 11-229 0 0,1 7 230 0 0,0 21 8 0 0,0 0-1 0 0,0-1 1 0 0,0 1 0 0 0,0 0-1 0 0,0 0 1 0 0,0 0 0 0 0,0-1-1 0 0,-1 1 1 0 0,1 0 0 0 0,0 0-1 0 0,0 0 1 0 0,0 0 0 0 0,0 0-1 0 0,0-1 1 0 0,0 1 0 0 0,-1 0-1 0 0,1 0 1 0 0,0 0-1 0 0,0 0 1 0 0,0 0 0 0 0,0 0-1 0 0,-1-1 1 0 0,1 1 0 0 0,0 0-1 0 0,0 0 1 0 0,0 0 0 0 0,0 0-1 0 0,-1 0 1 0 0,1 0 0 0 0,0 0-1 0 0,0 0 1 0 0,0 0 0 0 0,-1 0-1 0 0,1 0 1 0 0,0 0 0 0 0,-1 0 2 0 0,1 0 1 0 0,0 0 0 0 0,0 0-1 0 0,0 0 1 0 0,0 0 0 0 0,-1 0-1 0 0,1 0 1 0 0,0 0 0 0 0,0 0-1 0 0,0 0 1 0 0,-1 0 0 0 0,1 0-1 0 0,0 0 1 0 0,0 0 0 0 0,0 0-1 0 0,0 0 1 0 0,-1 0 0 0 0,1-1-1 0 0,0 1 1 0 0,0 0 0 0 0,0 0-1 0 0,0 0 1 0 0,-1 0 0 0 0,1 0-1 0 0,0 0 1 0 0,0-1 0 0 0,0 1 0 0 0,0 0-1 0 0,0 0 1 0 0,0 0 0 0 0,0 0-1 0 0,0-1 1 0 0,-1 1 0 0 0,1 0-1 0 0,0 0 1 0 0,0 0 0 0 0,0-1-1 0 0,0 1 1 0 0,0 0 0 0 0,0 0-1 0 0,0 0 1 0 0,0-1 0 0 0,0 1-1 0 0,0 0 1 0 0,0 0 0 0 0,0 0-1 0 0,0 0 1 0 0,1-1 0 0 0,-1 1-1 0 0,0-1-2 0 0,0-1 0 0 0,0 1 0 0 0,0-1-1 0 0,0 1 1 0 0,0 0 0 0 0,0-1-1 0 0,0 1 1 0 0,0 0 0 0 0,-1-1 0 0 0,1 1-1 0 0,0 0 1 0 0,-2-3 0 0 0,2 2 15 0 0,-1 0 0 0 0,0 0 0 0 0,1 0 0 0 0,-1 0 0 0 0,1 0 0 0 0,0-2 0 0 0,0 1-32 0 0,0-9 34 0 0,0 12-20 0 0,0 0 0 0 0,0-1-1 0 0,0 1 1 0 0,0 0 0 0 0,0-1 0 0 0,0 1-1 0 0,0 0 1 0 0,0-1 0 0 0,0 1 0 0 0,-1 0-1 0 0,1-1 1 0 0,0 1 0 0 0,0 0 0 0 0,0-1-1 0 0,0 1 1 0 0,-1 0 0 0 0,1-1 0 0 0,0 1-1 0 0,0 0 1 0 0,-1 0 0 0 0,1-1 0 0 0,0 1 0 0 0,0 0-1 0 0,-1 0 1 0 0,0-1-2 0 0,1 2-25 0 0,0-1 30 0 0,0 1 0 0 0,0 0 0 0 0,0-1 0 0 0,0 1 0 0 0,0-1 0 0 0,0 1 0 0 0,0 0 0 0 0,0-1 0 0 0,0 1 0 0 0,0 0 0 0 0,-1-1 0 0 0,1 2 0 0 0,-5 5-32 0 0,5-7 36 0 0,0 0 0 0 0,0 0-1 0 0,0 0 1 0 0,0 0 0 0 0,0-1-1 0 0,0 1 1 0 0,0 0 0 0 0,0 0-1 0 0,0 0 1 0 0,0 0 0 0 0,0 0-1 0 0,0 0 1 0 0,0 0-1 0 0,0-1 1 0 0,0 1 0 0 0,0 0-1 0 0,0 0 1 0 0,0 0 0 0 0,0 0-1 0 0,0 0 1 0 0,0 0 0 0 0,0 0-1 0 0,-1 0 1 0 0,1 0 0 0 0,0-1-1 0 0,0 1 1 0 0,0 0-1 0 0,0 0 1 0 0,0 0 0 0 0,0 0-1 0 0,0 0 1 0 0,0 0 0 0 0,0 0-1 0 0,0 0 1 0 0,0 0 0 0 0,-1 0-1 0 0,1 0 1 0 0,0 0 0 0 0,0 0-1 0 0,0 0 1 0 0,0 0 0 0 0,0 0-1 0 0,0 0 1 0 0,0 0-1 0 0,-1 0 1 0 0,1 0 0 0 0,0 0-1 0 0,0 0 1 0 0,0 0 0 0 0,0 0-1 0 0,0 0 1 0 0,0 0 0 0 0,0 0-1 0 0,0 0 1 0 0,-1 0 0 0 0,1 0-1 0 0,0 0 1 0 0,0 0 0 0 0,0 0-1 0 0,0 0 1 0 0,0 0-1 0 0,0 0 1 0 0,0 0 0 0 0,0 0-1 0 0,0 1 1 0 0,0-1 0 0 0,-1 0-1 0 0,3-29-5 0 0,-4 46-121 0 0,2-14 138 0 0,0 0 0 0 0,1 0 0 0 0,0 0 0 0 0,0 0 0 0 0,0-1 0 0 0,0 1 0 0 0,0 0 0 0 0,0 0 0 0 0,1-1 0 0 0,-1 1 0 0 0,4 3 0 0 0,-3-2-17 0 0,1 0 0 0 0,-1 0 0 0 0,0 0 0 0 0,3 6 0 0 0,-2 2 61 0 0,-1 0 1 0 0,0 1-1 0 0,1 23 1 0 0,-3 39-130 0 0,-1-54 65 0 0,0 34-32 0 0,1-55 45 0 0,0 1 0 0 0,0 0 0 0 0,0-1 0 0 0,0 1 1 0 0,0-1-1 0 0,0 1 0 0 0,1 0 0 0 0,-1-1 0 0 0,0 1 0 0 0,0 0 0 0 0,1-1 0 0 0,-1 1 0 0 0,0-1 1 0 0,1 1-1 0 0,-1-1 0 0 0,0 1 0 0 0,1 0 0 0 0,2 2 16 0 0,-3-3-24 0 0,0 0 1 0 0,0 0 0 0 0,0 0 0 0 0,0-1 0 0 0,0 1-1 0 0,0 0 1 0 0,0 0 0 0 0,0 0 0 0 0,0 0-1 0 0,0 0 1 0 0,0 0 0 0 0,0 0 0 0 0,0 0 0 0 0,0 0-1 0 0,0 0 1 0 0,0 0 0 0 0,0 0 0 0 0,0 0 0 0 0,0 0-1 0 0,0 0 1 0 0,0 0 0 0 0,0 0 0 0 0,0 0-1 0 0,0 0 1 0 0,0 0 0 0 0,0 0 0 0 0,0 0 0 0 0,0 0-1 0 0,0 0 1 0 0,0 0 0 0 0,0 0 0 0 0,0 0-1 0 0,0 0 1 0 0,0 0 0 0 0,1 0 0 0 0,-1 0 0 0 0,0 0-1 0 0,0 0 1 0 0,0 0 0 0 0,0 0 0 0 0,0 0-1 0 0,0 0 1 0 0,0 0 0 0 0,0 0 0 0 0,0 0 0 0 0,0 0-1 0 0,0 0 1 0 0,-1-5-53 0 0,-7-18 78 0 0,1 0-1 0 0,-7-45 1 0 0,13 60 34 0 0,1 8-57 0 0,0 0 1 0 0,0 0 0 0 0,0 0 0 0 0,0-1 0 0 0,0 1 0 0 0,0 0 0 0 0,0 0 0 0 0,0 0 0 0 0,0 0 0 0 0,0-1 0 0 0,0 1 0 0 0,0 0 0 0 0,1 0 0 0 0,-1 0 0 0 0,0 0 0 0 0,0 0 0 0 0,0-1 0 0 0,0 1 0 0 0,0 0 0 0 0,0 0-1 0 0,0 0 1 0 0,0 0 0 0 0,0 0 0 0 0,1 0 0 0 0,-1-1 0 0 0,0 1 0 0 0,0 0 0 0 0,0 0 0 0 0,0 0 0 0 0,0 0 0 0 0,0 0 0 0 0,1 0 0 0 0,-1 0 0 0 0,0 0 0 0 0,0 0 0 0 0,1 0 0 0 0,-1 0-1 0 0,0 0 0 0 0,0 0 1 0 0,0 0-1 0 0,1 0 0 0 0,-1 0 1 0 0,0 0-1 0 0,0 1 0 0 0,0-1 1 0 0,1 0-1 0 0,-1 0 0 0 0,0 0 1 0 0,0 0-1 0 0,0 1 0 0 0,0-1 1 0 0,0 0-1 0 0,1 0 0 0 0,-1 0 1 0 0,0 1-1 0 0,0-1 0 0 0,0 0 1 0 0,0 0-1 0 0,0 1 0 0 0,0-1 1 0 0,0 0-1 0 0,0 1 0 0 0,2 7-54 0 0,2 15-1 0 0,-2-7 35 0 0,-2-16 19 0 0,8 52-104 0 0,2 70 1 0 0,-10-80 90 0 0,2-70 89 0 0,0 19-56 0 0,0-16-21 0 0,-1 0-1 0 0,0 0 1 0 0,-2 1 0 0 0,-1-1-1 0 0,-1 0 1 0 0,-1 0 0 0 0,-11-35-1 0 0,12 51-4 0 0,-6-15-1 0 0,9 23 5 0 0,-1 1 0 0 0,1-1 1 0 0,0 1-1 0 0,-1-1 0 0 0,1 1 0 0 0,0-1 0 0 0,-1 1 0 0 0,1-1 1 0 0,0 1-1 0 0,-1-1 0 0 0,1 1 0 0 0,-1-1 0 0 0,1 1 0 0 0,-1-1 1 0 0,1 1-1 0 0,-1 0 0 0 0,0-1 0 0 0,0 1 0 0 0,1 0 1 0 0,0 0-1 0 0,0 0 1 0 0,-1 0 0 0 0,1 0-1 0 0,0 0 1 0 0,0 0-1 0 0,0 0 1 0 0,0 0-1 0 0,-1 0 1 0 0,1 0-1 0 0,0 0 1 0 0,0 0 0 0 0,0 1-1 0 0,0-1 1 0 0,0 0-1 0 0,0 0 1 0 0,-1 0-1 0 0,1 0 1 0 0,0 0-1 0 0,0 0 1 0 0,0 1 0 0 0,0-1-1 0 0,0 0 1 0 0,-3 7-41 0 0,2 6 41 0 0,0 0 1 0 0,0 0-1 0 0,2 0 0 0 0,1 14 0 0 0,-2-25 1 0 0,13 113-16 0 0,3 68-54 0 0,-15-180 74 0 0,-2 59-4 0 0,-1-49-16 0 0,2-12 14 0 0,-1-4 16 0 0,1-5 26 0 0,-4-80-28 0 0,-14-87 0 0 0,18 175-12 0 0,-2-17 25 0 0,0 0 0 0 0,-2 0 0 0 0,-6-19 0 0 0,5 28-81 0 0,5 8 55 0 0,0 0 0 0 0,0 0 0 0 0,0 0-1 0 0,0 0 1 0 0,0 0 0 0 0,0-1-1 0 0,0 1 1 0 0,-1 0 0 0 0,1 0 0 0 0,0 0-1 0 0,0 0 1 0 0,0 0 0 0 0,0 0 0 0 0,0 0-1 0 0,0 0 1 0 0,0 0 0 0 0,0 0-1 0 0,0 0 1 0 0,-1 0 0 0 0,1 0 0 0 0,0 0-1 0 0,0 0 1 0 0,0 0 0 0 0,0 0 0 0 0,0 0-1 0 0,0 0 1 0 0,0 0 0 0 0,0 0-1 0 0,0 1 1 0 0,-1-1 0 0 0,1 0 0 0 0,0 0-1 0 0,0 0 1 0 0,0 0 0 0 0,0 0 0 0 0,0 0-1 0 0,0 0 1 0 0,0 0 0 0 0,0 0-1 0 0,0 0 1 0 0,0 0 0 0 0,0 0 0 0 0,0 1-1 0 0,-1 0-6 0 0,0 1-1 0 0,1 0 1 0 0,-1 0-1 0 0,1 0 1 0 0,-1 0-1 0 0,1 2 1 0 0,-3 40 36 0 0,2 47-1 0 0,1-27-63 0 0,-10 85 40 0 0,10-186-34 0 0,-17-225 78 0 0,13 228-53 0 0,-11-48 0 0 0,14 78 12 0 0,0 1-1 0 0,0-1 1 0 0,-3-3 0 0 0,4 7-8 0 0,0 0 1 0 0,0-1-1 0 0,0 1 0 0 0,0 0 0 0 0,0 0 0 0 0,0 0 1 0 0,0 0-1 0 0,0 0 0 0 0,0-1 0 0 0,-1 1 0 0 0,1 0 0 0 0,0 0 1 0 0,0 0-1 0 0,0 0 0 0 0,0 0 0 0 0,0 0 0 0 0,0 0 1 0 0,-1-1-1 0 0,1 1 0 0 0,0 0 0 0 0,0 0 0 0 0,0 0 0 0 0,0 0 1 0 0,-1 0-1 0 0,1 0 0 0 0,0 0 0 0 0,0 0-4 0 0,-1 1 0 0 0,1-1 0 0 0,0 0 0 0 0,0 0 0 0 0,-1 1-1 0 0,1-1 1 0 0,0 0 0 0 0,0 1 0 0 0,0-1 0 0 0,0 0 0 0 0,0 1 0 0 0,-1-1-1 0 0,1 0 1 0 0,0 1 0 0 0,0-1 0 0 0,0 0 0 0 0,0 1 0 0 0,0-1 0 0 0,-1 16 5 0 0,0 0-1 0 0,3 28 1 0 0,-2-38-5 0 0,11 124-46 0 0,0 2 82 0 0,-10 0-40 0 0,-1-124-2 0 0,-1 0 0 0 0,0 0 0 0 0,0 0 0 0 0,-4 13 0 0 0,2-18 18 0 0,2-4-3 0 0,0 0-5 0 0,1 0 0 0 0,-1-1 0 0 0,1 1 1 0 0,0-1-1 0 0,0 1 0 0 0,-1-1 0 0 0,1-1 0 0 0,0-17 16 0 0,1-1-1 0 0,4-23 0 0 0,0-15 2 0 0,-4 43-13 0 0,1-178 158 0 0,-3 180-157 0 0,0 0 1 0 0,-1 1-1 0 0,-1-1 1 0 0,0 1-1 0 0,-5-13 1 0 0,8 25-11 0 0,0 0 0 0 0,-1 0 0 0 0,1 0 0 0 0,-1 0 1 0 0,1 1-1 0 0,-1-1 0 0 0,1 0 0 0 0,-1 0 1 0 0,0 0-1 0 0,1 1 0 0 0,-1-1 0 0 0,-1-1 0 0 0,1 2 3 0 0,1 0-1 0 0,0 0 1 0 0,-1 0 0 0 0,1 0-1 0 0,0 0 1 0 0,-1 0-1 0 0,1 0 1 0 0,0 0 0 0 0,-1 0-1 0 0,1 0 1 0 0,0 0-1 0 0,-1 0 1 0 0,1 0 0 0 0,0 0-1 0 0,-1 0 1 0 0,1 0-1 0 0,0 1 1 0 0,0-1-1 0 0,-1 0 1 0 0,1 0 0 0 0,0 0-1 0 0,-1 0 1 0 0,1 1-1 0 0,0-1 1 0 0,0 0 0 0 0,-1 0-1 0 0,1 1 1 0 0,0-1-1 0 0,0 0 1 0 0,0 0-1 0 0,-1 1 1 0 0,1-1 0 0 0,-3 5-26 0 0,1 1 0 0 0,-1-1 1 0 0,1 0-1 0 0,0 1 0 0 0,0-1 1 0 0,1 1-1 0 0,-1 7 0 0 0,-2 10 66 0 0,-2 40-1 0 0,5 24 81 0 0,1-61-96 0 0,2 58 147 0 0,-1-79-154 0 0,1 12 12 0 0,-2-16-18 0 0,1 0 0 0 0,-1 0 0 0 0,0 0 0 0 0,1 0 0 0 0,-1-1 1 0 0,0 1-1 0 0,1 0 0 0 0,-1 0 0 0 0,1-1 0 0 0,-1 1 0 0 0,1 0 0 0 0,0-1 0 0 0,-1 1 0 0 0,1 0 0 0 0,1 0 0 0 0,-1-1-3 0 0,-1 1 0 0 0,1-1 0 0 0,-1 0 0 0 0,1 0 0 0 0,0 0 0 0 0,-1 1 0 0 0,1-1 0 0 0,-1 0 0 0 0,1 0 0 0 0,0 0 0 0 0,-1 0 0 0 0,1 0 0 0 0,0 0 0 0 0,-1 0 0 0 0,1 0 0 0 0,-1 0 0 0 0,1-1 0 0 0,0 1 0 0 0,-1 0 0 0 0,2-1 0 0 0,0 0-5 0 0,1 0 0 0 0,-1-1-1 0 0,4-2 1 0 0,-1 0 4 0 0,-1 0 0 0 0,0 0-1 0 0,0-1 1 0 0,0 1 0 0 0,0-1 0 0 0,-1 0-1 0 0,0 0 1 0 0,4-8 0 0 0,-2 4 0 0 0,-2-1-1 0 0,1 0 1 0 0,3-19 0 0 0,-6 27-15 0 0,-1 0-1 0 0,0 0 1 0 0,0 1 0 0 0,1-1-1 0 0,-1 0 1 0 0,0 0 0 0 0,-1 0-1 0 0,1-2 1 0 0,0 3 2 0 0,-1 0 1 0 0,1 0-1 0 0,-1 1 1 0 0,1-1-1 0 0,0 0 1 0 0,-1 0-1 0 0,1 1 0 0 0,-1-1 1 0 0,0 0-1 0 0,1 1 1 0 0,-1-1-1 0 0,1 1 1 0 0,-1-1-1 0 0,0 1 1 0 0,0-1-1 0 0,1 1 0 0 0,-1-1 1 0 0,-1 0-1 0 0,-6-1-33 0 0,1 0 1 0 0,-1 1-1 0 0,0-1 0 0 0,1 1 0 0 0,-15 0 0 0 0,14 1 11 0 0,-52-2-215 0 0,-33-3 56 0 0,71 3 151 0 0,10 1 34 0 0,-1-1 0 0 0,0 2 0 0 0,-14 1 0 0 0,26-1 3 0 0,-1 0-1 0 0,1 0 1 0 0,-1 1 0 0 0,0-1-1 0 0,1 1 1 0 0,0-1 0 0 0,-1 1-1 0 0,1-1 1 0 0,-1 1 0 0 0,1 0-1 0 0,0 0 1 0 0,-1 0 0 0 0,1 0-1 0 0,0 0 1 0 0,0 0 0 0 0,0 0-1 0 0,0 0 1 0 0,-1 1 0 0 0,1 0-1 0 0,0-1 1 0 0,1 0 0 0 0,-1 0 0 0 0,1 1-1 0 0,-1-1 1 0 0,1 0 0 0 0,0 1 0 0 0,0-1-1 0 0,-1 1 1 0 0,1-1 0 0 0,0 0-1 0 0,0 1 1 0 0,0-1 0 0 0,1 1 0 0 0,-1-1-1 0 0,0 0 1 0 0,0 1 0 0 0,1-1 0 0 0,-1 0-1 0 0,2 3 1 0 0,0 0 4 0 0,0 0 0 0 0,0-1 1 0 0,0 1-1 0 0,1 0 0 0 0,0-1 0 0 0,3 4 1 0 0,2 2 19 0 0,13 8 0 0 0,0-2 89 0 0,0-1 1 0 0,0-1-1 0 0,35 15 1 0 0,71 20 285 0 0,-105-41-356 0 0,-55-29-282 0 0,29 20 234 0 0,-116-68-459 0 0,102 60 390 0 0,-1 2-1 0 0,0 0 1 0 0,-1 1-1 0 0,-33-7 1 0 0,49 13 72 0 0,0 0 0 0 0,0 1 0 0 0,0-1 0 0 0,-5 1 0 0 0,8 0 4 0 0,0 1-1 0 0,0-1 1 0 0,1 0 0 0 0,-1 0 0 0 0,0 0 0 0 0,0 0 0 0 0,0 1 0 0 0,0-1 0 0 0,1 0 0 0 0,-1 1 0 0 0,0-1 0 0 0,0 1-1 0 0,1-1 1 0 0,-1 1 0 0 0,0-1 0 0 0,1 1 0 0 0,-1 0 0 0 0,1-1 0 0 0,-1 1 0 0 0,0 0 0 0 0,1-1 0 0 0,0 1 0 0 0,-1 0-1 0 0,0 0 1 0 0,1 1 5 0 0,-1 0 0 0 0,1 0 0 0 0,-1 0 0 0 0,1 0 0 0 0,0 0 0 0 0,0-1-1 0 0,0 1 1 0 0,0 0 0 0 0,0 0 0 0 0,0 0 0 0 0,0 0 0 0 0,1 0 0 0 0,-1 0-1 0 0,0 0 1 0 0,1-1 0 0 0,0 1 0 0 0,0 0 0 0 0,-1 0 0 0 0,2 1 0 0 0,1 2 12 0 0,0-1 0 0 0,0 0 1 0 0,1 1-1 0 0,-1-1 0 0 0,1-1 1 0 0,4 5-1 0 0,-1-2 4 0 0,1-1 0 0 0,-1 0 1 0 0,1 0-1 0 0,-1-1 0 0 0,2 0 0 0 0,-1 0 0 0 0,0-1 1 0 0,16 4-1 0 0,-13-5 47 0 0,1 0 0 0 0,-1 0 0 0 0,0-2 0 0 0,0 1 0 0 0,1-1 0 0 0,17-3 0 0 0,-17 1-12 0 0,1 0 1 0 0,-1-1-1 0 0,1-1 1 0 0,11-4-1 0 0,-22 7-57 0 0,0 0-1 0 0,-1 1 0 0 0,1-1 0 0 0,0 0 0 0 0,-1 0 0 0 0,1 0 1 0 0,-1 0-1 0 0,1-1 0 0 0,-1 1 0 0 0,3-2 0 0 0,-5 1-91 0 0,-3 1-22 0 0,-20-3-67 0 0,1 2 0 0 0,-31 0-1 0 0,6 1-15 0 0,-48-8-37 0 0,37 3 138 0 0,54 6 94 0 0,-19-2-14 0 0,22 2 14 0 0,0 0-1 0 0,0 1 1 0 0,0-1 0 0 0,1 0 0 0 0,-1 1 0 0 0,0-1 0 0 0,0 1-1 0 0,0-1 1 0 0,-2 3 0 0 0,3-3 8 0 0,0 0 0 0 0,1 1 1 0 0,-1-1-1 0 0,1 0 0 0 0,0 1 0 0 0,-1-1 0 0 0,1 0 1 0 0,-1 1-1 0 0,1-1 0 0 0,0 1 0 0 0,-1-1 0 0 0,1 1 0 0 0,0-1 1 0 0,-1 1-1 0 0,1-1 0 0 0,0 1 0 0 0,0-1 0 0 0,-1 1 1 0 0,1 0-1 0 0,0-1 0 0 0,0 1 0 0 0,0-1 0 0 0,0 1 1 0 0,0 0-1 0 0,0-1 0 0 0,0 1 0 0 0,0-1 0 0 0,0 1 0 0 0,0-1 1 0 0,0 1-1 0 0,0 0 0 0 0,1-1 0 0 0,-1 1 0 0 0,0-1 1 0 0,0 1-1 0 0,1 0 0 0 0,0 1 14 0 0,1 0 1 0 0,0-1-1 0 0,-1 1 1 0 0,1 0-1 0 0,0-1 1 0 0,0 1-1 0 0,0-1 1 0 0,3 2-1 0 0,2 0 6 0 0,14 6 0 0 0,-1-3 65 0 0,1 0-1 0 0,0-2 0 0 0,42 4 1 0 0,65-5 432 0 0,-98-3-394 0 0,-21 0-113 0 0,-6 0-18 0 0,0 0 0 0 0,0 0-1 0 0,1 0 1 0 0,-1-1 0 0 0,0 1-1 0 0,4-2 1 0 0,-6 1-71 0 0,-5 1-11 0 0,-81-24-315 0 0,-19-4-61 0 0,-18 12 240 0 0,109 14 228 0 0,-3 0-9 0 0,-21-1-16 0 0,32 3 8 0 0,0 0-1 0 0,0 0 0 0 0,0 0 0 0 0,-8 2 0 0 0,12-2 7 0 0,0 1-1 0 0,-1-1 1 0 0,1 1-1 0 0,0-1 0 0 0,0 0 1 0 0,0 1-1 0 0,0 0 1 0 0,0-1-1 0 0,0 1 0 0 0,0 0 1 0 0,1-1-1 0 0,-1 1 1 0 0,0 0-1 0 0,0 0 0 0 0,0 0 1 0 0,1-1-1 0 0,-2 3 1 0 0,2-2 13 0 0,-1-1 0 0 0,1 1 0 0 0,0 0 0 0 0,0-1 0 0 0,0 1 0 0 0,0 0 0 0 0,0-1 0 0 0,0 1 0 0 0,0 0 0 0 0,0-1 0 0 0,0 1 0 0 0,0-1 0 0 0,0 1 0 0 0,0 0 0 0 0,0-1 0 0 0,1 1 0 0 0,-1 0 0 0 0,0-1 0 0 0,0 1 0 0 0,1-1 0 0 0,-1 1 0 0 0,0-1 0 0 0,1 1 0 0 0,-1-1 0 0 0,1 1 0 0 0,-1-1 1 0 0,1 1-1 0 0,-1-1 0 0 0,1 1 0 0 0,0 0 0 0 0,2 1 14 0 0,-1-1 0 0 0,1 1 0 0 0,0-1 0 0 0,0 1 0 0 0,0-1 0 0 0,6 2 0 0 0,21 3 98 0 0,-29-6-119 0 0,22 3 114 0 0,0-1 1 0 0,45-2 0 0 0,47-11 269 0 0,31 0 180 0 0,-133 12-562 0 0,-11 1-62 0 0,-5 0-121 0 0,-5 0 135 0 0,0 0 1 0 0,0-1 0 0 0,1 0 0 0 0,-1-1-1 0 0,0 0 1 0 0,-8-1 0 0 0,15 1 42 0 0,-33-3-201 0 0,0-1 0 0 0,-43-12-1 0 0,36 8 83 0 0,-70-21 3 0 0,82 22 106 0 0,19 5 93 0 0,17 4 144 0 0,18 4-116 0 0,1-1 1 0 0,0-1-1 0 0,1-1 0 0 0,-1-2 0 0 0,0 0 0 0 0,1-2 0 0 0,-1-1 1 0 0,0-1-1 0 0,0-1 0 0 0,42-13 0 0 0,-36 6 20 0 0,49-24 0 0 0,-77 33-133 0 0,6-4 11 0 0,-9 5-72 0 0,-6 0-104 0 0,-166-9-465 0 0,128 6 523 0 0,1-3 0 0 0,-43-12 0 0 0,-32-19-25 0 0,91 30 119 0 0,18 6 118 0 0,16 3 96 0 0,26 5-111 0 0,1-2-1 0 0,0-1 1 0 0,41-2-1 0 0,101-18 377 0 0,-156 14-393 0 0,-4 0 59 0 0,35-1 0 0 0,-45 5-208 0 0,-7-1 77 0 0,0 0 0 0 0,0 0 0 0 0,0 0 1 0 0,0 0-1 0 0,0 0 0 0 0,0 0 0 0 0,0 0 0 0 0,0 0 0 0 0,0 0 0 0 0,0 0 0 0 0,0 0 0 0 0,0 0 0 0 0,0 0 0 0 0,0 0 0 0 0,0 0 0 0 0,0 0 0 0 0,0 0 0 0 0,0 0 0 0 0,0 0 0 0 0,0 0 0 0 0,0 0 0 0 0,0 0 1 0 0,1 0-1 0 0,-1 0 0 0 0,0 0 0 0 0,0 0 0 0 0,0 0 0 0 0,0 0 0 0 0,0 0 0 0 0,0 0 0 0 0,0 0 0 0 0,0 0 0 0 0,0 1 0 0 0,0-1 0 0 0,0 0 0 0 0,0 0 0 0 0,0 0 0 0 0,0 0 0 0 0,0 0 0 0 0,0 0 0 0 0,0 0 1 0 0,0 0-1 0 0,0 0 0 0 0,0 0 0 0 0,0 0 0 0 0,0 0 0 0 0,0 0 0 0 0,0 0 0 0 0,0 0 0 0 0,-1 0 0 0 0,1 0 0 0 0,0 0 0 0 0,0 0 0 0 0,0 0 0 0 0,0 0 0 0 0,0 0 0 0 0,0 0 0 0 0,0 0 0 0 0,0 0 0 0 0,0 0 1 0 0,-10 6-227 0 0,9-6 220 0 0,-9 4-44 0 0,0-1 1 0 0,0 0 0 0 0,-1-1-1 0 0,-16 3 1 0 0,-45-2-235 0 0,67-3 264 0 0,-198-3-344 0 0,194 3 355 0 0,-22-1-18 0 0,28 1 31 0 0,0 0-1 0 0,0 0 1 0 0,0 1-1 0 0,0-1 1 0 0,-1 1 0 0 0,-2 1-1 0 0,5-1 2 0 0,0-1 0 0 0,0 0 0 0 0,1 1 0 0 0,-1-1 0 0 0,1 1 0 0 0,-1-1 0 0 0,0 1 0 0 0,1-1 0 0 0,-2 2-1 0 0,2-2 1 0 0,0 0 0 0 0,0 0 0 0 0,0 0 0 0 0,0 0 0 0 0,0 0 0 0 0,0 1 0 0 0,0-1-1 0 0,0 0 1 0 0,0 0 0 0 0,0 0 0 0 0,0 0 0 0 0,0 0 0 0 0,0 1 0 0 0,0-1 0 0 0,0 0-1 0 0,0 0 1 0 0,0 0 0 0 0,0 0 0 0 0,0 0 0 0 0,0 1 0 0 0,0-1 0 0 0,0 0 0 0 0,0 0-1 0 0,0 0 1 0 0,0 0 0 0 0,0 0 0 0 0,0 0 0 0 0,0 1 0 0 0,0-1 0 0 0,0 0 0 0 0,0 0-1 0 0,1 0 1 0 0,-1 0 0 0 0,0 0 0 0 0,0 0 0 0 0,0 0 0 0 0,0 1 0 0 0,0-1 0 0 0,0 0-1 0 0,0 0 1 0 0,1 0 0 0 0,-1 0 0 0 0,0 0 0 0 0,0 0 0 0 0,0 0 0 0 0,0 0 0 0 0,0 0-1 0 0,1 0 1 0 0,-1 0 0 0 0,0 0 0 0 0,6 1 41 0 0,0 0 0 0 0,0 0 1 0 0,0-1-1 0 0,1 0 0 0 0,8-1 0 0 0,-14 1-41 0 0,15-2 23 0 0,0 0 0 0 0,0-2 0 0 0,0 1 1 0 0,-1-2-1 0 0,24-10 0 0 0,70-39 297 0 0,-74 35-142 0 0,-26 15-144 0 0,-9 4-39 0 0,0 0 1 0 0,1 0 0 0 0,-1 0 0 0 0,0 0-1 0 0,0 0 1 0 0,0 0 0 0 0,1 0 0 0 0,-1 0-1 0 0,0 0 1 0 0,0 0 0 0 0,0 0 0 0 0,0 0-1 0 0,1 0 1 0 0,-1 0 0 0 0,0 0 0 0 0,0 0-1 0 0,0 0 1 0 0,1 0 0 0 0,-1 0 0 0 0,0 0-1 0 0,0 1 1 0 0,0-1 0 0 0,0 0 0 0 0,1 0-1 0 0,-1 1-9 0 0,0 0 0 0 0,0 0-1 0 0,0 0 1 0 0,0 0-1 0 0,0-1 1 0 0,0 1-1 0 0,0 0 1 0 0,0 0 0 0 0,0 0-1 0 0,0 0 1 0 0,0 0-1 0 0,0 0 1 0 0,-1 1-1 0 0,-3 11-72 0 0,-1 1 0 0 0,-9 19 0 0 0,3-7 28 0 0,-5 13-85 0 0,-24 55-48 0 0,26-64 113 0 0,-19 30 0 0 0,32-59 74 0 0,-3 5-56 0 0,-8 11-1 0 0,11-16 51 0 0,0 0 1 0 0,0 0-1 0 0,0 0 0 0 0,0 0 0 0 0,0 0 1 0 0,0-1-1 0 0,0 1 0 0 0,0 0 0 0 0,0 0 1 0 0,0-1-1 0 0,-1 1 0 0 0,1-1 0 0 0,0 1 0 0 0,0-1 1 0 0,-1 0-1 0 0,1 1 0 0 0,-2-1 0 0 0,3 0 10 0 0,-1 0-1 0 0,1 0 0 0 0,-1 0 0 0 0,1 0 0 0 0,-1-1 0 0 0,1 1 1 0 0,-1 0-1 0 0,1 0 0 0 0,-1-1 0 0 0,1 1 0 0 0,-1 0 1 0 0,1-1-1 0 0,-1 1 0 0 0,1 0 0 0 0,0-1 0 0 0,-1 1 0 0 0,1-1 1 0 0,0 1-1 0 0,-1 0 0 0 0,1-1 0 0 0,0 1 0 0 0,-1-1 1 0 0,1 1-1 0 0,0-1 0 0 0,0 1 0 0 0,-1-2 0 0 0,0-3 21 0 0,-1 0 0 0 0,1 0 1 0 0,-1 0-1 0 0,2 0 0 0 0,-2-7 0 0 0,1-31 35 0 0,1 33-43 0 0,3-117 250 0 0,0 31-184 0 0,-4 36-53 0 0,0 50-19 0 0,0 0-1 0 0,-1 1 0 0 0,-5-17 0 0 0,6 24-14 0 0,1-1 1 0 0,-1 1-1 0 0,0 0 0 0 0,0 0 0 0 0,0 0 1 0 0,-1 0-1 0 0,1 0 0 0 0,0 0 1 0 0,-1 0-1 0 0,1 1 0 0 0,-1-1 0 0 0,0 0 1 0 0,0 1-1 0 0,1-1 0 0 0,-5-1 1 0 0,5 2-1 0 0,-1 1 0 0 0,1-1 0 0 0,-1 1 1 0 0,1-1-1 0 0,-1 1 0 0 0,1 0 0 0 0,-1 0 1 0 0,0 0-1 0 0,1 0 0 0 0,-1 0 0 0 0,1 0 1 0 0,-1 0-1 0 0,1 1 0 0 0,-1-1 1 0 0,1 1-1 0 0,-1-1 0 0 0,1 1 0 0 0,0-1 1 0 0,-1 1-1 0 0,1 0 0 0 0,-1-1 0 0 0,1 1 1 0 0,-2 1-1 0 0,-2 2 0 0 0,1 0 1 0 0,-1 1-1 0 0,0-1 1 0 0,1 1-1 0 0,0 0 1 0 0,0 0-1 0 0,1 0 1 0 0,-6 11-1 0 0,4-7 16 0 0,1 0 0 0 0,1 0 1 0 0,0 1-1 0 0,0-1 0 0 0,-1 12 0 0 0,0 4-38 0 0,0 40 1 0 0,6 27-176 0 0,0-20 133 0 0,-3-62 62 0 0,1-10 10 0 0,0 0 0 0 0,0 0 0 0 0,0 0 0 0 0,0 0 0 0 0,0 0 0 0 0,0 0 0 0 0,0 0-1 0 0,0 0 1 0 0,0 0 0 0 0,0 0 0 0 0,0 0 0 0 0,0 0 0 0 0,0 0 0 0 0,0 0 0 0 0,0 0 0 0 0,0 0 0 0 0,0 0 0 0 0,0 0 0 0 0,0 0 0 0 0,0 0-1 0 0,0 0 1 0 0,0 0 0 0 0,0 0 0 0 0,0 0 0 0 0,0 0 0 0 0,0 0 0 0 0,0 0 0 0 0,0 0 0 0 0,-1 0 0 0 0,1 0 0 0 0,0 0 0 0 0,0 0 0 0 0,0 0 0 0 0,0 0-1 0 0,0 0 1 0 0,-2-17 82 0 0,-20-225 360 0 0,18 221-432 0 0,-5-22-1 0 0,7 36-18 0 0,0 1-1 0 0,-1-1 1 0 0,0 1-1 0 0,0 0 1 0 0,0 0-1 0 0,-7-11 1 0 0,8 16-10 0 0,1-1 0 0 0,0 1 1 0 0,-1-1-1 0 0,1 1 1 0 0,-1 0-1 0 0,1 0 1 0 0,-1 0-1 0 0,1 0 1 0 0,-1 0-1 0 0,0 0 1 0 0,-3-1-1 0 0,4 2 16 0 0,1 0-1 0 0,-1-1 1 0 0,0 1 0 0 0,1 0 0 0 0,-1 0-1 0 0,0 0 1 0 0,1 0 0 0 0,-1 0-1 0 0,0 0 1 0 0,1 0 0 0 0,-1 1 0 0 0,0-1-1 0 0,1 0 1 0 0,-1 0 0 0 0,1 0-1 0 0,-1 1 1 0 0,0-1 0 0 0,1 0 0 0 0,-1 1-1 0 0,1-1 1 0 0,-1 0 0 0 0,1 1-1 0 0,-1-1 1 0 0,1 1 0 0 0,-1-1 0 0 0,1 1-1 0 0,-1-1 1 0 0,1 1 0 0 0,-1-1-1 0 0,1 1 1 0 0,0 0 0 0 0,0-1 0 0 0,-1 1-1 0 0,1-1 1 0 0,0 2 0 0 0,-2 3 9 0 0,1 1 1 0 0,-1 0-1 0 0,2 0 1 0 0,-1 0-1 0 0,1-1 1 0 0,-1 1 0 0 0,2 0-1 0 0,0 11 1 0 0,2-4 8 0 0,-1-1 0 0 0,2 0 0 0 0,8 22 1 0 0,21 32 146 0 0,-13-27-210 0 0,17 36-18 0 0,-35-71 67 0 0,-1-2-6 0 0,1 1-1 0 0,-1-1 1 0 0,0 1 0 0 0,0-1-1 0 0,0 1 1 0 0,0-1 0 0 0,-1 1 0 0 0,1 0-1 0 0,-1 0 1 0 0,0-1 0 0 0,0 6-1 0 0,0-7 3 0 0,0-1 0 0 0,0 1 0 0 0,0-1 0 0 0,0 0-1 0 0,0 1 1 0 0,0-1 0 0 0,-1 0 0 0 0,1 1 0 0 0,0-1-1 0 0,0 0 1 0 0,0 1 0 0 0,-1-1 0 0 0,1 0 0 0 0,0 1-1 0 0,-1-1 1 0 0,1 0 0 0 0,0 0 0 0 0,0 1 0 0 0,-1-1-1 0 0,1 0 1 0 0,-1 0 0 0 0,1 0 0 0 0,0 1 0 0 0,-1-1-1 0 0,0 0 2 0 0,1 0-1 0 0,-1 0 1 0 0,0 0-1 0 0,1 0 1 0 0,-1 0-1 0 0,0 0 0 0 0,1 0 1 0 0,-1 0-1 0 0,0 0 1 0 0,1 0-1 0 0,-1 0 1 0 0,1-1-1 0 0,-1 1 0 0 0,0 0 1 0 0,0-1-1 0 0,-2-1-2 0 0,1 1-1 0 0,-1-1 0 0 0,1 0 1 0 0,-1 0-1 0 0,1-1 1 0 0,0 1-1 0 0,-3-4 0 0 0,-13-23-32 0 0,8 10 64 0 0,1 0 1 0 0,-7-23 0 0 0,-10-45-53 0 0,16 44 87 0 0,-8-85-1 0 0,20 166-95 0 0,6 4 32 0 0,1 1 0 0 0,2-1 0 0 0,21 52 1 0 0,-23-74-8 0 0,0 0 0 0 0,2-1 1 0 0,0 0-1 0 0,1-1 0 0 0,17 20 1 0 0,-24-33 43 0 0,-5-5-35 0 0,0 0 0 0 0,0 1 1 0 0,0-1-1 0 0,0 0 0 0 0,0 0 0 0 0,0 0 0 0 0,0 0 0 0 0,0 0 0 0 0,0 0 1 0 0,0 0-1 0 0,1 0 0 0 0,-1 0 0 0 0,0 0 0 0 0,0 0 0 0 0,0 0 0 0 0,0 0 0 0 0,0 0 1 0 0,0 0-1 0 0,0 0 0 0 0,0 0 0 0 0,0 0 0 0 0,0 0 0 0 0,0 0 0 0 0,0 0 0 0 0,0 0 1 0 0,0 0-1 0 0,0 0 0 0 0,0 0 0 0 0,0 0 0 0 0,0 0 0 0 0,0 0 0 0 0,0 0 1 0 0,0 0-1 0 0,1 0 0 0 0,-1 0 0 0 0,0-1 0 0 0,0 1 0 0 0,0 0 0 0 0,0 0 0 0 0,0 0 1 0 0,0 0-1 0 0,0 0 0 0 0,0 0 0 0 0,0 0 0 0 0,0 0 0 0 0,0 0 0 0 0,0 0 0 0 0,0 0 1 0 0,0 0-1 0 0,0 0 0 0 0,0 0 0 0 0,0 0 0 0 0,0 0 0 0 0,0 0 0 0 0,0 0 1 0 0,0 0-1 0 0,0 0 0 0 0,0 0 0 0 0,0-1 0 0 0,0-1 1 0 0,-1 1 0 0 0,1-1 1 0 0,-1 0-1 0 0,1 0 0 0 0,-3-3 0 0 0,-102-220-61 0 0,29 66 16 0 0,64 134 62 0 0,9 20-75 0 0,2 5 6 0 0,1 3 12 0 0,5 17 75 0 0,9 22 1 0 0,-4-12 38 0 0,-4-10 6 0 0,61 175-197 0 0,-67-194 117 0 0,25 58 133 0 0,-24-58-159 0 0,-1-2 12 0 0,-2-3 12 0 0,-5-12 0 0 0,6 14-4 0 0,-73-175-59 0 0,57 130 1 0 0,-19-92 0 0 0,34 123 83 0 0,1 12-108 0 0,0 4 61 0 0,-1 3 36 0 0,2-3-15 0 0,-3 7 14 0 0,1 0 1 0 0,0-1-1 0 0,0 1 0 0 0,0 1 0 0 0,1-1 0 0 0,0 0 0 0 0,0 0 0 0 0,1 0 0 0 0,0 1 0 0 0,0-1 1 0 0,3 12-1 0 0,1 5 6 0 0,2-1 0 0 0,9 26 0 0 0,47 105-82 0 0,-49-130-26 0 0,-30-59 238 0 0,-1-6-174 0 0,-16-56 1 0 0,25 69 88 0 0,-16-61-109 0 0,8 25 36 0 0,16 59 17 0 0,0 1 0 0 0,-1 0 1 0 0,1-1-1 0 0,-1 1 0 0 0,-5-8 1 0 0,7 12-5 0 0,0 0 0 0 0,0 0 0 0 0,0 0 0 0 0,0 0 0 0 0,0 0 0 0 0,0 0 0 0 0,0-1 0 0 0,0 1 0 0 0,0 0 0 0 0,0 0 0 0 0,-1 0 0 0 0,1 0 0 0 0,0 0 0 0 0,0 0 0 0 0,0 0 0 0 0,0 0 0 0 0,0 0-1 0 0,0-1 1 0 0,0 1 0 0 0,-1 0 0 0 0,1 0 0 0 0,0 0 0 0 0,0 0 0 0 0,0 0 0 0 0,0 0 0 0 0,0 0 0 0 0,0 0 0 0 0,-1 0 0 0 0,1 0 0 0 0,0 0 0 0 0,0 0 0 0 0,0 0 0 0 0,0 0 0 0 0,0 0 0 0 0,-1 0 0 0 0,1 0 0 0 0,0 0 0 0 0,0 0 0 0 0,0 1 0 0 0,0-1 0 0 0,0 0 0 0 0,0 0 0 0 0,-1 0 0 0 0,1 0 0 0 0,0 0 0 0 0,0 0 0 0 0,0 0 0 0 0,-3 6 25 0 0,3-6-30 0 0,-2 4 6 0 0,1 1 0 0 0,-1-1 0 0 0,1 1-1 0 0,0-1 1 0 0,1 1 0 0 0,-1-1 0 0 0,1 1 0 0 0,0 0 0 0 0,0-1-1 0 0,0 1 1 0 0,1 0 0 0 0,-1-1 0 0 0,1 1 0 0 0,2 5 0 0 0,2 5 29 0 0,1 0 1 0 0,14 25-1 0 0,-13-26-10 0 0,9 15-40 0 0,-7-13 37 0 0,0 0 0 0 0,7 21 0 0 0,-17-37-17 0 0,1 0 0 0 0,0 0 1 0 0,0 0-1 0 0,0 0 0 0 0,0 0 0 0 0,0 0 0 0 0,0 0 0 0 0,0 0 1 0 0,0 0-1 0 0,0 0 0 0 0,0 0 0 0 0,0 0 0 0 0,0 0 0 0 0,0 0 1 0 0,0 0-1 0 0,0 0 0 0 0,0 0 0 0 0,0 0 0 0 0,0 0 1 0 0,-1 0-1 0 0,1 0 0 0 0,0 0 0 0 0,0 0 0 0 0,0 0 0 0 0,0 0 1 0 0,0 0-1 0 0,0 1 0 0 0,0-1 0 0 0,0 0 0 0 0,0 0 0 0 0,0 0 1 0 0,0 0-1 0 0,0 0 0 0 0,0 0 0 0 0,0 0 0 0 0,0 0 1 0 0,0 0-1 0 0,0 0 0 0 0,0 0 0 0 0,0 0 0 0 0,0 0 0 0 0,0 0 1 0 0,0 0-1 0 0,0 0 0 0 0,0 0 0 0 0,0 0 0 0 0,0 1 0 0 0,0-1 1 0 0,0 0-1 0 0,0 0 0 0 0,0 0 0 0 0,0 0 0 0 0,0 0 0 0 0,0 0 1 0 0,0 0-1 0 0,0 0 0 0 0,0 0 0 0 0,0 0 0 0 0,0 0 1 0 0,0 0-1 0 0,0 0 0 0 0,0 0 0 0 0,0 0 0 0 0,0 0 0 0 0,-3-2-25 0 0,2 0 23 0 0,-1 0-1 0 0,1 1 1 0 0,-1-1 0 0 0,1 0-1 0 0,-1-3 1 0 0,-14-28 26 0 0,-20-61 1 0 0,29 73-46 0 0,1 0 1 0 0,-6-44 0 0 0,11 47 73 0 0,-7 15-135 0 0,6 3 72 0 0,0 0 1 0 0,1-1-1 0 0,-1 1 0 0 0,0-1 1 0 0,0 1-1 0 0,1-1 0 0 0,-1 0 1 0 0,0 1-1 0 0,1-1 0 0 0,-3-2 1 0 0,12-3 252 0 0,-8 5-246 0 0,0 0 0 0 0,0 0-1 0 0,1 0 1 0 0,-1 0 0 0 0,0 0 0 0 0,0 0-1 0 0,0 0 1 0 0,0 0 0 0 0,-1-1-1 0 0,1 1 1 0 0,0 0 0 0 0,0 0 0 0 0,0 0-1 0 0,-1-1 1 0 0,-7-14-42 0 0,2 6 54 0 0,5 9-7 0 0,1 1 0 0 0,0 0 0 0 0,0-1 0 0 0,0 1 1 0 0,0 0-1 0 0,0 0 0 0 0,0-1 0 0 0,0 1 0 0 0,1 0 0 0 0,-1-1 1 0 0,0 1-1 0 0,0 0 0 0 0,0 0 0 0 0,0-1 0 0 0,0 1 0 0 0,0 0 1 0 0,0 0-1 0 0,1-1 0 0 0,-1 1 0 0 0,0 0 0 0 0,0 0 0 0 0,0 0 1 0 0,1-1-1 0 0,-1 1 0 0 0,0 0 0 0 0,0 0 0 0 0,0 0 1 0 0,1-1-1 0 0,-1 1 0 0 0,1 0 4 0 0,0-1 0 0 0,0 1 0 0 0,0-1 0 0 0,-1 1 0 0 0,1-1 1 0 0,0 1-1 0 0,0 0 0 0 0,1-1 0 0 0,0 1 5 0 0,0 1-1 0 0,0-1 1 0 0,0 1 0 0 0,0-1-1 0 0,0 1 1 0 0,0 0 0 0 0,0 0-1 0 0,0 0 1 0 0,0 0 0 0 0,0 0 0 0 0,-1 0-1 0 0,3 3 1 0 0,5 3 96 0 0,-1-3-42 0 0,-1 0-1 0 0,1-1 1 0 0,-1 0-1 0 0,1 0 1 0 0,0 0-1 0 0,16 2 1 0 0,51 2 400 0 0,-56-6-341 0 0,0 0-1 0 0,37 8 1 0 0,-50-7-104 0 0,0 0 0 0 0,-1 1 0 0 0,1-1 0 0 0,0 1 1 0 0,-1 0-1 0 0,1 1 0 0 0,-1-1 0 0 0,0 1 0 0 0,0 0 0 0 0,-1 1 0 0 0,8 7 0 0 0,-11-11-21 0 0,-1-1 0 0 0,0 0-1 0 0,1 1 1 0 0,-1-1 0 0 0,0 0-1 0 0,0 1 1 0 0,1-1 0 0 0,-1 1-1 0 0,0-1 1 0 0,0 0-1 0 0,0 1 1 0 0,0-1 0 0 0,0 1-1 0 0,1 0 1 0 0,-1-1-1 0 0,0 0 0 0 0,0 0 0 0 0,0 0 0 0 0,-1 0 0 0 0,1 1 0 0 0,0-1 0 0 0,0 0 0 0 0,0 0 0 0 0,0 0 0 0 0,0 0 0 0 0,0 0 0 0 0,0 1 0 0 0,0-1 0 0 0,0 0 0 0 0,0 0 0 0 0,-1 0-1 0 0,1 0 1 0 0,0 0 0 0 0,0 0 0 0 0,0 0 0 0 0,0 0 0 0 0,0 1 0 0 0,0-1 0 0 0,-1 0 0 0 0,1 0 0 0 0,0 0 0 0 0,-2 0-19 0 0,1 0 0 0 0,-1 1 0 0 0,0-1 0 0 0,1 0-1 0 0,-4 0 1 0 0,3 0 24 0 0,-3-1 0 0 0,0 1-1 0 0,1-1 0 0 0,-1 0 0 0 0,0 0 0 0 0,1 0 0 0 0,-1-1 1 0 0,-7-3-1 0 0,-2-2-57 0 0,-13-10 0 0 0,15 9 20 0 0,-15-9-141 0 0,-33-29 0 0 0,54 39 188 0 0,6 7-10 0 0,0 0 1 0 0,0 0-1 0 0,0 0 1 0 0,0 0-1 0 0,0 0 0 0 0,0 0 1 0 0,0 0-1 0 0,0 0 1 0 0,0-1-1 0 0,0 1 1 0 0,0 0-1 0 0,0 0 0 0 0,0 0 1 0 0,0 0-1 0 0,1 0 1 0 0,-1 0-1 0 0,0 0 1 0 0,0 0-1 0 0,0 0 0 0 0,0 0 1 0 0,0 0-1 0 0,0 0 1 0 0,0 0-1 0 0,0 0 1 0 0,0 0-1 0 0,0 0 0 0 0,0 0 1 0 0,0 0-1 0 0,0 0 1 0 0,1 0-1 0 0,-1 0 1 0 0,0 0-1 0 0,0 0 0 0 0,0 0 1 0 0,0 0-1 0 0,0 0 1 0 0,0 0-1 0 0,0 0 1 0 0,0 0-1 0 0,0 0 0 0 0,0 0 1 0 0,0 0-1 0 0,1 0 1 0 0,-1 0-1 0 0,0 0 1 0 0,0 0-1 0 0,15 6 125 0 0,20 13-57 0 0,-11-4-58 0 0,-12-8 2 0 0,1-1 0 0 0,-1 0 0 0 0,2-1 0 0 0,-1 0 0 0 0,0-1 0 0 0,1 0 0 0 0,27 3 0 0 0,-20-6 40 0 0,0-1-1 0 0,38-4 0 0 0,42-14 134 0 0,10-1 11 0 0,-106 18-184 0 0,1 1-1 0 0,-1 0 0 0 0,1 0 0 0 0,7 1 1 0 0,-12-1-11 0 0,0 0 0 0 0,0 0 0 0 0,0 0 0 0 0,0 1 0 0 0,0-1 0 0 0,0 0-1 0 0,0 1 1 0 0,0-1 0 0 0,0 0 0 0 0,-1 1 0 0 0,1-1 0 0 0,0 1 0 0 0,0 0 0 0 0,0-1 0 0 0,-1 1 0 0 0,1 0 0 0 0,0-1 0 0 0,0 1 0 0 0,-1 0 0 0 0,1 0 0 0 0,-1-1 0 0 0,1 1 0 0 0,-1 0 0 0 0,1 0 0 0 0,-1 0 0 0 0,1 0 0 0 0,-1 0 0 0 0,0 0 0 0 0,0 0 0 0 0,1 1 0 0 0,-1-1-9 0 0,0-1 0 0 0,0 1 0 0 0,0-1 0 0 0,0 1 0 0 0,0-1 0 0 0,0 0 1 0 0,0 1-1 0 0,0-1 0 0 0,-1 1 0 0 0,1-1 0 0 0,0 1 0 0 0,0-1 0 0 0,0 1 0 0 0,0-1 0 0 0,-1 1 0 0 0,1-1 0 0 0,0 0 0 0 0,-1 1 1 0 0,1-1-1 0 0,0 1 0 0 0,-1-1 0 0 0,1 0 0 0 0,0 1 0 0 0,-1-1 0 0 0,1 0 0 0 0,0 0 0 0 0,-1 1 0 0 0,1-1 0 0 0,-2 0 0 0 0,0 1-19 0 0,0 0 0 0 0,-1-1 0 0 0,1 1 0 0 0,-1-1 0 0 0,0 1 0 0 0,-2-1-1 0 0,-4 0-29 0 0,-1-1 0 0 0,1 1 0 0 0,-1-2 0 0 0,1 1 0 0 0,-1-1 0 0 0,-11-5 0 0 0,3 1-33 0 0,0-2 1 0 0,-23-13 0 0 0,3-1 74 0 0,-35-19-48 0 0,72 42 203 0 0,3 1-90 0 0,5 5 2 0 0,58 36 6 0 0,-63-41-58 0 0,10 5 65 0 0,0 1 0 0 0,1-1 0 0 0,0-1 0 0 0,0-1 0 0 0,1 1 0 0 0,0-2 0 0 0,-1 0 0 0 0,1-1 0 0 0,21 2 0 0 0,-21-4-1 0 0,1 0-1 0 0,0-1 0 0 0,-1-1 1 0 0,1-1-1 0 0,0 0 1 0 0,27-8-1 0 0,-30 4-32 0 0,-12 6-37 0 0,0 0 1 0 0,-1 0-1 0 0,1 0 1 0 0,0 0-1 0 0,0 0 1 0 0,0 0-1 0 0,0 0 1 0 0,0 0-1 0 0,0 0 1 0 0,0 0-1 0 0,0 0 1 0 0,0 0-1 0 0,0 0 1 0 0,0 0-1 0 0,0 0 1 0 0,0 0-1 0 0,0 0 1 0 0,-1 0-1 0 0,1 0 1 0 0,0 0-1 0 0,0 0 1 0 0,0-1-1 0 0,0 1 1 0 0,0 0-1 0 0,0 0 1 0 0,0 0-1 0 0,0 0 1 0 0,0 0-1 0 0,0 0 1 0 0,0 0-1 0 0,0 0 1 0 0,0 0-1 0 0,0 0 1 0 0,0 0-1 0 0,0 0 1 0 0,0-1-1 0 0,0 1 1 0 0,0 0-1 0 0,0 0 1 0 0,0 0-1 0 0,0 0 1 0 0,0 0-1 0 0,0 0 1 0 0,0 0-1 0 0,0 0 1 0 0,0 0-1 0 0,0 0 1 0 0,0 0-1 0 0,0 0 1 0 0,0 0-1 0 0,1-1 1 0 0,-1 1-1 0 0,0 0 0 0 0,0 0 1 0 0,0 0-1 0 0,0 0 1 0 0,0 0-1 0 0,0 0 1 0 0,0 0-1 0 0,0 0 1 0 0,0 0-1 0 0,0 0 1 0 0,0 0-1 0 0,0 0 1 0 0,0 0-1 0 0,0 0 1 0 0,1 0-1 0 0,-10 0-46 0 0,7 0 33 0 0,-44 0-25 0 0,-71-2-469 0 0,93 1 360 0 0,0-2 0 0 0,-44-11 0 0 0,11-5 123 0 0,49 17 13 0 0,1-2 81 0 0,14 4 195 0 0,1 1-230 0 0,136-4 400 0 0,-90 1-339 0 0,-24 2-34 0 0,-29 0-55 0 0,0 0-1 0 0,0 0 0 0 0,-1 1 1 0 0,1-1-1 0 0,0 0 1 0 0,0 0-1 0 0,0 1 0 0 0,0-1 1 0 0,-1 0-1 0 0,1 1 0 0 0,1 0 1 0 0,-2-1-7 0 0,0 0 1 0 0,0 0 0 0 0,1 1-1 0 0,-1-1 1 0 0,0 0 0 0 0,0 0-1 0 0,0 1 1 0 0,0-1-1 0 0,0 0 1 0 0,1 0 0 0 0,-1 1-1 0 0,0-1 1 0 0,0 0-1 0 0,0 1 1 0 0,0-1 0 0 0,0 0-1 0 0,0 0 1 0 0,0 1-1 0 0,0-1 1 0 0,0 0 0 0 0,0 1-1 0 0,0-1 1 0 0,0 0-1 0 0,0 1 1 0 0,0-1 0 0 0,0 0-1 0 0,-1 0 1 0 0,1 1 0 0 0,0-1-1 0 0,0 0 1 0 0,0 1-1 0 0,-3 3-21 0 0,-1 0-1 0 0,1 0 0 0 0,-1 0 1 0 0,0 0-1 0 0,0-1 0 0 0,0 1 1 0 0,-5 2-1 0 0,6-3 26 0 0,-11 7 69 0 0,-28 24-299 0 0,36-29 218 0 0,1 0 0 0 0,0 1 0 0 0,0 0 0 0 0,1 0 0 0 0,-5 7-1 0 0,7-9 121 0 0,6-6 0 0 0,1-2-56 0 0,0 0 0 0 0,-1 0 1 0 0,0 0-1 0 0,6-8 0 0 0,-6 7-25 0 0,6-7 13 0 0,34-41-66 0 0,-34 39 56 0 0,15-25 1 0 0,-23 37-24 0 0,-1 0 1 0 0,0 0-1 0 0,0 0 1 0 0,0 0-1 0 0,0-4 1 0 0,-1 6-9 0 0,0 0 0 0 0,0 0 1 0 0,0 0-1 0 0,0 0 1 0 0,0-1-1 0 0,0 1 0 0 0,0 0 1 0 0,0 0-1 0 0,0 0 0 0 0,0 0 1 0 0,0 0-1 0 0,0-1 0 0 0,0 1 1 0 0,0 0-1 0 0,0 0 1 0 0,0 0-1 0 0,0 0 0 0 0,0 0 1 0 0,0-1-1 0 0,0 1 0 0 0,0 0 1 0 0,0 0-1 0 0,-1 0 0 0 0,1 0 1 0 0,0 0-1 0 0,0 0 1 0 0,0-1-1 0 0,0 1 0 0 0,0 0 1 0 0,0 0-1 0 0,-1 0 0 0 0,1 0 1 0 0,0 0-1 0 0,0 0 1 0 0,0 0-1 0 0,0 0 0 0 0,0 0 1 0 0,-1 0-1 0 0,1 0 0 0 0,0 0 1 0 0,0 0-1 0 0,0 0 0 0 0,0 0 1 0 0,0 0-1 0 0,-1 0 1 0 0,1 0-1 0 0,0 0 0 0 0,0 0 1 0 0,-3 0-28 0 0,0 1-1 0 0,1-1 1 0 0,-1 1 0 0 0,1-1 0 0 0,-1 1 0 0 0,1 0 0 0 0,-1 0 0 0 0,1 0 0 0 0,0 1-1 0 0,-1-1 1 0 0,-2 3 0 0 0,-5 3-17 0 0,-10 11 0 0 0,15-13 33 0 0,-17 14 14 0 0,1 0-108 0 0,-25 30 1 0 0,43-46 109 0 0,1 0 0 0 0,0 0 0 0 0,0 0 0 0 0,0 0 1 0 0,1 1-1 0 0,-1-1 0 0 0,1 1 0 0 0,0 0 0 0 0,-1-1 0 0 0,2 1 0 0 0,-1 0 0 0 0,0 0 0 0 0,1 6 0 0 0,0-8 6 0 0,0 0-1 0 0,0 0 0 0 0,0 0 0 0 0,0 0 0 0 0,1-1 0 0 0,-1 1 0 0 0,1 0 0 0 0,0 0 0 0 0,-1 0 0 0 0,1 0 0 0 0,0-1 0 0 0,0 1 0 0 0,0 0 0 0 0,0-1 0 0 0,0 1 1 0 0,0-1-1 0 0,1 1 0 0 0,-1-1 0 0 0,0 0 0 0 0,1 1 0 0 0,-1-1 0 0 0,1 0 0 0 0,0 0 0 0 0,-1 0 0 0 0,1 0 0 0 0,0 0 0 0 0,3 1 0 0 0,-4-2-8 0 0,0 0-1 0 0,1 0 1 0 0,-1 0-1 0 0,0 1 0 0 0,0-1 1 0 0,0-1-1 0 0,0 1 1 0 0,1 0-1 0 0,-1 0 0 0 0,0 0 1 0 0,0-1-1 0 0,0 1 0 0 0,0 0 1 0 0,0-1-1 0 0,0 1 1 0 0,0-1-1 0 0,0 1 0 0 0,0-1 1 0 0,0 0-1 0 0,0 1 1 0 0,0-1-1 0 0,0 0 0 0 0,0 0 1 0 0,1-1-1 0 0,2-3 71 0 0,0 0 0 0 0,0-1 0 0 0,4-6 0 0 0,-4 5-31 0 0,0 1-15 0 0,9-15 34 0 0,-12 19-65 0 0,0 0 1 0 0,-1 1 0 0 0,1-1 0 0 0,0 0-1 0 0,-1-1 1 0 0,0 1 0 0 0,1 0 0 0 0,-1 0-1 0 0,0-4 1 0 0,0 6 1 0 0,0 0 0 0 0,0-1 0 0 0,0 1 0 0 0,0-1 1 0 0,0 1-1 0 0,-1-1 0 0 0,1 1 0 0 0,0-1 0 0 0,0 1 0 0 0,0 0 0 0 0,-1-1 0 0 0,1 1 1 0 0,0-1-1 0 0,0 1 0 0 0,-1 0 0 0 0,1-1 0 0 0,0 1 0 0 0,-1 0 0 0 0,1-1 0 0 0,0 1 1 0 0,-1 0-1 0 0,1 0 0 0 0,-1-1 0 0 0,1 1 0 0 0,0 0 0 0 0,-1 0 0 0 0,1 0 0 0 0,-1 0 0 0 0,-2-1-21 0 0,1 1 0 0 0,0-1 0 0 0,-1 1 0 0 0,-3 0 0 0 0,4 0-3 0 0,-5 0-22 0 0,1 1 1 0 0,-1 0 0 0 0,0 0-1 0 0,1 0 1 0 0,-12 5-1 0 0,-31 15 62 0 0,36-14-22 0 0,-6 1-1 0 0,9-4-5 0 0,-1 1-1 0 0,1 0 1 0 0,-12 9 0 0 0,19-12 14 0 0,1 0 0 0 0,-1 0 0 0 0,1 0 0 0 0,0 0 0 0 0,0 0 0 0 0,0 1 0 0 0,0-1 1 0 0,0 1-1 0 0,1-1 0 0 0,-1 1 0 0 0,1 0 0 0 0,-1 0 0 0 0,1-1 0 0 0,0 1 0 0 0,0 0 0 0 0,1 0 1 0 0,-2 4-1 0 0,2-3 10 0 0,0 0 0 0 0,0-1 0 0 0,0 1 0 0 0,0 0 1 0 0,0 0-1 0 0,1 0 0 0 0,0 0 0 0 0,0 0 0 0 0,0-1 0 0 0,0 1 1 0 0,1 0-1 0 0,-1-1 0 0 0,1 1 0 0 0,0-1 0 0 0,0 1 1 0 0,0-1-1 0 0,0 0 0 0 0,1 0 0 0 0,5 5 0 0 0,-4-4 14 0 0,0-1 0 0 0,1 1 0 0 0,-1-1-1 0 0,1 0 1 0 0,0-1 0 0 0,0 1 0 0 0,0-1 0 0 0,0 0-1 0 0,0 0 1 0 0,1 0 0 0 0,-1-1 0 0 0,1 0 0 0 0,8 1-1 0 0,-10-2-18 0 0,0 0-1 0 0,1 0 1 0 0,-1 0-1 0 0,0-1 0 0 0,0 0 1 0 0,0 1-1 0 0,0-1 1 0 0,0-1-1 0 0,0 1 1 0 0,0-1-1 0 0,7-3 0 0 0,-6 2 12 0 0,0 0-1 0 0,-1-1 0 0 0,1 0 1 0 0,-1 0-1 0 0,0 0 0 0 0,0 0 1 0 0,7-9-1 0 0,-6 5 10 0 0,0 0 0 0 0,-1-1 1 0 0,1 1-1 0 0,-2-1 0 0 0,1 0 0 0 0,-1 0 1 0 0,-1 0-1 0 0,1-1 0 0 0,-2 1 0 0 0,2-12 0 0 0,-3 15-39 0 0,0 0-1 0 0,0 0 1 0 0,0 1-1 0 0,-1-1 0 0 0,0 0 1 0 0,0 0-1 0 0,-1 1 1 0 0,1-1-1 0 0,-1 1 0 0 0,0-1 1 0 0,-1 1-1 0 0,0 0 1 0 0,1 0-1 0 0,-1 0 0 0 0,-1 0 1 0 0,1 0-1 0 0,-1 1 1 0 0,0-1-1 0 0,-5-4 0 0 0,4 5-10 0 0,-1-1 1 0 0,0 1-1 0 0,0 0 0 0 0,0 0 0 0 0,0 1 0 0 0,0 0 0 0 0,-1 0 1 0 0,0 0-1 0 0,1 1 0 0 0,-1 0 0 0 0,0 0 0 0 0,0 1 0 0 0,-9-1 0 0 0,12 2 21 0 0,0 0-1 0 0,0 0 1 0 0,1 0-1 0 0,-1 1 1 0 0,0-1-1 0 0,0 1 0 0 0,0 0 1 0 0,1 0-1 0 0,-1 0 1 0 0,0 1-1 0 0,-4 2 0 0 0,5-3 15 0 0,1 1 0 0 0,-1 0-1 0 0,1 0 1 0 0,-1 1 0 0 0,1-1-1 0 0,0 0 1 0 0,0 1 0 0 0,0-1-1 0 0,0 1 1 0 0,0 0-1 0 0,0 0 1 0 0,1 0 0 0 0,0 0-1 0 0,-1 0 1 0 0,0 3 0 0 0,0 3-2 0 0,0 1 1 0 0,1-1 0 0 0,0 0-1 0 0,0 1 1 0 0,1-1-1 0 0,0 0 1 0 0,1 1 0 0 0,1 9-1 0 0,0-11 1 0 0,-1-1-1 0 0,1 1 0 0 0,1 0 0 0 0,-1-1 1 0 0,1 1-1 0 0,1-1 0 0 0,-1 0 0 0 0,10 13 1 0 0,-11-17 7 0 0,0 0 0 0 0,1 0 1 0 0,0-1-1 0 0,-1 1 1 0 0,1-1-1 0 0,0 0 0 0 0,0 1 1 0 0,0-1-1 0 0,4 1 0 0 0,-4-1 5 0 0,0-1-1 0 0,-1-1 1 0 0,1 1-1 0 0,0 0 1 0 0,0-1-1 0 0,0 1 1 0 0,-1-1-1 0 0,1 0 0 0 0,0 0 1 0 0,0 0-1 0 0,0 0 1 0 0,0 0-1 0 0,3-2 1 0 0,-4 2-17 0 0,0-1 1 0 0,0 1-1 0 0,-1-1 1 0 0,1 0-1 0 0,0 0 1 0 0,0 0-1 0 0,0 0 1 0 0,0 0-1 0 0,-1 0 1 0 0,1 0-1 0 0,0-1 1 0 0,2-2-1 0 0,-2 1-5 0 0,0 0 0 0 0,0 0 0 0 0,0 0 0 0 0,0 0 0 0 0,-1 0-1 0 0,1-1 1 0 0,0-2 0 0 0,0-3 1 0 0,0 1 0 0 0,0 0 1 0 0,-1-1-1 0 0,0 0 0 0 0,-1-10 0 0 0,0 11 0 0 0,-1 1 0 0 0,0 0 1 0 0,0-1-1 0 0,0 1 0 0 0,-1 0 0 0 0,0 0 1 0 0,-1 0-1 0 0,0 0 0 0 0,0 0 0 0 0,-5-8 0 0 0,6 11-12 0 0,-1 1-1 0 0,1-1 0 0 0,-1 1 0 0 0,0-1 1 0 0,0 1-1 0 0,0 0 0 0 0,-1 0 0 0 0,1 0 0 0 0,-1 1 1 0 0,1-1-1 0 0,-1 1 0 0 0,0 0 0 0 0,0 0 0 0 0,0 0 1 0 0,0 0-1 0 0,0 1 0 0 0,-9-2 0 0 0,11 3 16 0 0,0-1-1 0 0,0 1 1 0 0,0 0-1 0 0,0 0 1 0 0,1 0 0 0 0,-1 0-1 0 0,0 1 1 0 0,0-1-1 0 0,0 0 1 0 0,0 1-1 0 0,0 0 1 0 0,1-1-1 0 0,-1 1 1 0 0,0 0-1 0 0,0 0 1 0 0,1 0-1 0 0,-3 1 1 0 0,2 0 2 0 0,0 0 0 0 0,0 0 0 0 0,0 0 0 0 0,1 0 0 0 0,-1 0 0 0 0,1 1 1 0 0,-1-1-1 0 0,1 0 0 0 0,0 1 0 0 0,0-1 0 0 0,0 1 0 0 0,-1 3 0 0 0,1 0 0 0 0,0 0 0 0 0,0 0 0 0 0,1 0 1 0 0,-1 0-1 0 0,1 0 0 0 0,1-1 0 0 0,-1 1 0 0 0,3 9 0 0 0,0-3 7 0 0,0 0 0 0 0,10 23-1 0 0,-11-31-6 0 0,0 1 1 0 0,1-1-1 0 0,-1 1 0 0 0,1-1 0 0 0,0 0 0 0 0,0 0 0 0 0,5 4 0 0 0,-5-5 14 0 0,-1-1-1 0 0,1 0 1 0 0,0 0-1 0 0,0 0 1 0 0,1 0 0 0 0,-1-1-1 0 0,0 1 1 0 0,1-1-1 0 0,-1 0 1 0 0,6 2-1 0 0,-5-2-7 0 0,0-1 0 0 0,0 1 0 0 0,0-1 0 0 0,0 0-1 0 0,0 0 1 0 0,0-1 0 0 0,0 1 0 0 0,0-1 0 0 0,0 1 0 0 0,7-4-1 0 0,-8 3-1 0 0,0 0 0 0 0,-1 0 0 0 0,1-1 0 0 0,0 1-1 0 0,-1-1 1 0 0,1 0 0 0 0,-1 0 0 0 0,1 0-1 0 0,-1 0 1 0 0,0 0 0 0 0,0 0 0 0 0,0 0 0 0 0,0-1-1 0 0,0 1 1 0 0,1-4 0 0 0,-1 3-4 0 0,-1 1 1 0 0,0-1-1 0 0,0 0 1 0 0,0 0-1 0 0,0 0 0 0 0,-1 0 1 0 0,1 0-1 0 0,-1 0 1 0 0,1-6-1 0 0,-2 7-6 0 0,1 0-1 0 0,0 0 1 0 0,-1 0 0 0 0,1-1-1 0 0,-1 1 1 0 0,1 0 0 0 0,-1 0-1 0 0,0 0 1 0 0,0 0-1 0 0,0 0 1 0 0,0 0 0 0 0,0 0-1 0 0,-1 1 1 0 0,-1-4 0 0 0,0 3-11 0 0,0 0 0 0 0,0-1-1 0 0,1 1 1 0 0,-1 1 0 0 0,-1-1 0 0 0,1 0 0 0 0,0 1 0 0 0,0-1 0 0 0,0 1 0 0 0,-6-2 0 0 0,-5 1 2 0 0,-18-3 1 0 0,24 4 5 0 0,-6-1 33 0 0,-40-4-220 0 0,45 7 263 0 0,9-1-67 0 0,0 0 0 0 0,-1 0-1 0 0,1 1 1 0 0,0-1 0 0 0,0 0 0 0 0,0 0-1 0 0,0 0 1 0 0,0 0 0 0 0,0 0 0 0 0,-1 1-1 0 0,1-1 1 0 0,0 0 0 0 0,0 0 0 0 0,0 0-1 0 0,0 0 1 0 0,0 1 0 0 0,0-1 0 0 0,0 0-1 0 0,0 0 1 0 0,0 0 0 0 0,0 0 0 0 0,0 1-1 0 0,0-1 1 0 0,0 0 0 0 0,0 0 0 0 0,0 0-1 0 0,0 1 1 0 0,0-1 0 0 0,0 0 0 0 0,0 0-1 0 0,0 0 1 0 0,0 0 0 0 0,0 1 0 0 0,0-1-1 0 0,0 0 1 0 0,1 0 0 0 0,-1 0 0 0 0,0 0-1 0 0,0 1 1 0 0,0-1 0 0 0,0 0 0 0 0,0 0-1 0 0,0 0 1 0 0,1 0 0 0 0,-1 0 0 0 0,5 7 15 0 0,1-1 0 0 0,0 0 0 0 0,0 0 0 0 0,1-1 0 0 0,-1 0 1 0 0,13 7-1 0 0,-14-8-5 0 0,0-1 0 0 0,1-1 0 0 0,-1 1 0 0 0,1-1 0 0 0,-1 0 0 0 0,1 0 0 0 0,8 1 0 0 0,-12-2-11 0 0,1-1-1 0 0,0 0 1 0 0,0 1-1 0 0,0-1 0 0 0,-1 0 1 0 0,1-1-1 0 0,0 1 1 0 0,0 0-1 0 0,-1-1 0 0 0,1 0 1 0 0,0 0-1 0 0,0 1 1 0 0,-1-2-1 0 0,1 1 0 0 0,-1 0 1 0 0,1 0-1 0 0,2-3 1 0 0,-4 4 4 0 0,-1-1-1 0 0,1 1 1 0 0,-1 0 0 0 0,1-1 0 0 0,-1 1 0 0 0,0-1 0 0 0,1 1 0 0 0,-1-1 0 0 0,0 1 0 0 0,1-1 0 0 0,-1 1 0 0 0,0-1 0 0 0,1 1-1 0 0,-1-1 1 0 0,0 0-8 0 0,0 1-1 0 0,0 0 0 0 0,0 0 0 0 0,0-1 1 0 0,0 1-1 0 0,0 0 0 0 0,0 0 0 0 0,0-1 1 0 0,0 1-1 0 0,0 0 0 0 0,0 0 0 0 0,-1-1 0 0 0,1 1 1 0 0,0 0-1 0 0,0 0 0 0 0,0 0 0 0 0,0-1 1 0 0,0 1-1 0 0,0 0 0 0 0,-1 0 0 0 0,1 0 1 0 0,0 0-1 0 0,-1-1 0 0 0,0 0-17 0 0,-1 0-1 0 0,0 0 1 0 0,0 1-1 0 0,0-1 1 0 0,0 0-1 0 0,-2 0 1 0 0,1 0 70 0 0,-20-4-78 0 0,0 0-1 0 0,-1 1 1 0 0,1 2-1 0 0,-33 0 0 0 0,53 2 33 0 0,-11 1-22 0 0,14-1 20 0 0,0 0-1 0 0,-1 0 1 0 0,1 0 0 0 0,0 0-1 0 0,-1 0 1 0 0,1 1 0 0 0,0-1-1 0 0,-1 0 1 0 0,1 0 0 0 0,0 0-1 0 0,-1 0 1 0 0,1 1-1 0 0,0-1 1 0 0,0 0 0 0 0,-1 0-1 0 0,1 1 1 0 0,0-1 0 0 0,0 0-1 0 0,-1 1 1 0 0,1-1 0 0 0,0 0-1 0 0,0 0 1 0 0,0 1 0 0 0,0-1-1 0 0,0 0 1 0 0,-1 1 0 0 0,1-1-1 0 0,0 0 1 0 0,0 1 0 0 0,0 0-1 0 0,0-1 6 0 0,0 0 0 0 0,0 0 0 0 0,0 1 0 0 0,0-1 0 0 0,0 0 0 0 0,1 0-1 0 0,-1 1 1 0 0,0-1 0 0 0,0 0 0 0 0,0 0 0 0 0,0 0 0 0 0,0 1 0 0 0,0-1 0 0 0,0 0 0 0 0,1 0-1 0 0,-1 0 1 0 0,0 1 0 0 0,0-1 0 0 0,0 0 0 0 0,0 0 0 0 0,1 0 0 0 0,7 5 6 0 0,0-1 1 0 0,0 0 0 0 0,0 0-1 0 0,0-1 1 0 0,14 4 0 0 0,-16-5-5 0 0,1-1 0 0 0,0 1 1 0 0,0-1-1 0 0,10 0 1 0 0,-15 0-5 0 0,0-1 0 0 0,0 0 0 0 0,-1 0 0 0 0,1-1 1 0 0,0 1-1 0 0,0 0 0 0 0,0-1 0 0 0,0 1 0 0 0,0-1 1 0 0,-1 1-1 0 0,1-1 0 0 0,0 0 0 0 0,-1 0 1 0 0,1 0-1 0 0,0 0 0 0 0,-1 0 0 0 0,1 0 0 0 0,-1 0 1 0 0,1 0-1 0 0,-1-1 0 0 0,1-1 0 0 0,-1 3-8 0 0,-1-1 1 0 0,0 1-1 0 0,1-1 0 0 0,-1 1 0 0 0,0-1 0 0 0,0 1 0 0 0,0-1 0 0 0,1 0 0 0 0,-1 1 0 0 0,0-1 0 0 0,0 1 0 0 0,0-1 1 0 0,0 0-1 0 0,0 1 0 0 0,0-1 0 0 0,0 1 0 0 0,0-1 0 0 0,-1 0 0 0 0,1 1 0 0 0,0-1 0 0 0,0 1 0 0 0,0-1 1 0 0,-1 1-1 0 0,1-1 0 0 0,0 1 0 0 0,0-1 0 0 0,-1 1 0 0 0,1-1 0 0 0,-1 1 0 0 0,1-1 0 0 0,0 1 0 0 0,-1-1 0 0 0,1 1 1 0 0,-1 0-1 0 0,1-1 0 0 0,-2 1 0 0 0,-1-3-5 0 0,-1 1-1 0 0,0 0 1 0 0,-8-4 0 0 0,7 4-6 0 0,0 0 13 0 0,0 0 0 0 0,0 0-1 0 0,-1 0 1 0 0,1 1 0 0 0,0-1-1 0 0,-1 1 1 0 0,-7 0 0 0 0,12 1 2 0 0,1 0 1 0 0,0 0-1 0 0,0 0 1 0 0,-1 0-1 0 0,1 0 1 0 0,0 0-1 0 0,0 0 1 0 0,-1 0-1 0 0,1 0 1 0 0,0 0 0 0 0,0 0-1 0 0,0 0 1 0 0,-1 1-1 0 0,1-1 1 0 0,0 0-1 0 0,0 0 1 0 0,0 0-1 0 0,-1 0 1 0 0,1 0-1 0 0,0 1 1 0 0,0-1-1 0 0,0 0 1 0 0,0 0-1 0 0,-1 0 1 0 0,1 1 0 0 0,0-1-1 0 0,0 0 1 0 0,0 1-1 0 0,0-1 3 0 0,0 1-1 0 0,-1-1 1 0 0,1 1 0 0 0,0 0-1 0 0,0-1 1 0 0,0 1-1 0 0,0 0 1 0 0,0-1 0 0 0,1 1-1 0 0,-1 1 1 0 0,0-1-7 0 0,1 1 0 0 0,-1-1 1 0 0,1 0-1 0 0,-1 1 0 0 0,1-1 0 0 0,0 0 1 0 0,0 1-1 0 0,-1-1 0 0 0,2 1 0 0 0,0 0 10 0 0,0-2 0 0 0,-1 1-1 0 0,1 0 1 0 0,-1 0-1 0 0,1 0 1 0 0,0-1 0 0 0,-1 1-1 0 0,1-1 1 0 0,0 1 0 0 0,0-1-1 0 0,0 0 1 0 0,-1 0-1 0 0,1 0 1 0 0,0 0 0 0 0,2 0-1 0 0,0-1-4 0 0,0 1 0 0 0,-1-1 0 0 0,1 0-1 0 0,0 0 1 0 0,6-3 0 0 0,-5 2 2 0 0,0-1 1 0 0,0 0-1 0 0,7-5 0 0 0,-10 6 0 0 0,0 0 0 0 0,0 1 0 0 0,-1-1-1 0 0,1 0 1 0 0,0 0 0 0 0,0-1 0 0 0,-1 1 0 0 0,0 0-1 0 0,3-4 1 0 0,-1-8-98 0 0,-2 11 115 0 0,0 0-1 0 0,0 0 1 0 0,0 0 0 0 0,0 0-1 0 0,3-5 1 0 0,5-6-97 0 0,-4 8 130 0 0,-1-1 0 0 0,0 1 1 0 0,0-1-1 0 0,4-12 0 0 0,-8 18-51 0 0,1 1 0 0 0,-1-1 0 0 0,1 0 0 0 0,0 0 0 0 0,-1 0 0 0 0,1 0-1 0 0,0 0 1 0 0,-1 0 0 0 0,3-1 0 0 0,-2 2-2 0 0,-1-1 0 0 0,1 0 0 0 0,0 0 1 0 0,0 1-1 0 0,-1-1 0 0 0,1 0 0 0 0,0 0 0 0 0,0-1 0 0 0,-1 2-5 0 0,0-1-1 0 0,0 1 0 0 0,0 0 0 0 0,1-1 0 0 0,-1 1 0 0 0,0 0 1 0 0,0-1-1 0 0,0 1 0 0 0,0-1 0 0 0,0 1 0 0 0,0 0 1 0 0,0-1-1 0 0,0 1 0 0 0,0 0 0 0 0,0-1 0 0 0,0 1 1 0 0,0-1-1 0 0,0 1 0 0 0,0 0 0 0 0,0-1 0 0 0,0 1 1 0 0,-1 0-1 0 0,1-1 0 0 0,0 1 0 0 0,0 0 0 0 0,0-1 1 0 0,-1 1-1 0 0,1 0 0 0 0,0-1 0 0 0,-1 0-19 0 0,0 1-1 0 0,0-1 1 0 0,0 1-1 0 0,0 0 1 0 0,0-1-1 0 0,0 1 1 0 0,0 0-1 0 0,-2-1 1 0 0,2 1 15 0 0,-23-5-191 0 0,-44-1 1 0 0,66 6 186 0 0,-6-1 1 0 0,0 1-1 0 0,1 0 1 0 0,-1 1 0 0 0,-11 2-1 0 0,16-3 23 0 0,-1 1-1 0 0,1 0 0 0 0,0 0 1 0 0,0 1-1 0 0,-1-1 1 0 0,1 1-1 0 0,0-1 1 0 0,0 1-1 0 0,0 0 1 0 0,1 0-1 0 0,-1 1 1 0 0,-3 2-1 0 0,6-5-3 0 0,0 0 0 0 0,0 0 1 0 0,0 0-1 0 0,0 0 0 0 0,0 0 0 0 0,0 0 1 0 0,0 0-1 0 0,0 0 0 0 0,0 0 0 0 0,0 0 1 0 0,0 0-1 0 0,0 1 0 0 0,-1-1 0 0 0,1 0 0 0 0,0 0 1 0 0,0 0-1 0 0,0 0 0 0 0,0 0 0 0 0,0 0 1 0 0,0 0-1 0 0,0 0 0 0 0,0 0 0 0 0,0 0 1 0 0,0 1-1 0 0,0-1 0 0 0,0 0 0 0 0,0 0 0 0 0,0 0 1 0 0,0 0-1 0 0,0 0 0 0 0,0 0 0 0 0,0 0 1 0 0,0 0-1 0 0,0 0 0 0 0,0 0 0 0 0,0 1 1 0 0,0-1-1 0 0,5 1 101 0 0,1-1-92 0 0,1-1-1 0 0,-1 0 0 0 0,0 0 0 0 0,12-3 1 0 0,-3 1 29 0 0,-7 1-28 0 0,9-2 25 0 0,1 0 0 0 0,0 2 0 0 0,31-1-1 0 0,-48 3-15 0 0,1 0 0 0 0,0 0 0 0 0,0 0 0 0 0,0 1 0 0 0,0-1 0 0 0,0 1-1 0 0,0-1 1 0 0,0 1 0 0 0,0 0 0 0 0,2 1 0 0 0,-3-2-24 0 0,-1 0 1 0 0,0 1-1 0 0,1-1 1 0 0,-1 0-1 0 0,0 0 1 0 0,1 0-1 0 0,-1 0 1 0 0,1 0-1 0 0,-1 0 1 0 0,0 0-1 0 0,1 0 1 0 0,-1 0-1 0 0,1 0 1 0 0,-1 0-1 0 0,0-1 1 0 0,1 1-1 0 0,-1 0 1 0 0,1 0-1 0 0,-1 0 1 0 0,0 0-1 0 0,1-1 1 0 0,-1 1-1 0 0,0 0 1 0 0,1 0-1 0 0,-1 0 1 0 0,0-1-1 0 0,1 1 1 0 0,-1-1-1 0 0,1 1-6 0 0,-1-1 0 0 0,0 1 0 0 0,1 0 0 0 0,-1-1 0 0 0,0 1 0 0 0,1-1 0 0 0,-1 1 0 0 0,0 0 0 0 0,0-1 0 0 0,1 1 0 0 0,-1-1 0 0 0,0 1 0 0 0,0-1 0 0 0,0 1 0 0 0,0-1 0 0 0,0 1 0 0 0,0-1 0 0 0,0 1 0 0 0,0-1 0 0 0,0 0 0 0 0,0 1 3 0 0,0 0 0 0 0,0-1 0 0 0,0 1 0 0 0,0 0-1 0 0,0 0 1 0 0,0 0 0 0 0,0 0 0 0 0,0 0 0 0 0,-1 0 0 0 0,1 0 0 0 0,0 0 0 0 0,0 0 0 0 0,0 0-1 0 0,0-1 1 0 0,0 1 0 0 0,-1 0 0 0 0,1 0 0 0 0,0 0 0 0 0,0 0 0 0 0,0 0 0 0 0,0 0 0 0 0,0 0-1 0 0,-1 0 1 0 0,1 0 0 0 0,0 0 0 0 0,0 0 0 0 0,-17-1-186 0 0,1 1-1 0 0,-18 1 1 0 0,19 0 156 0 0,-1 0-1 0 0,-30-4 1 0 0,0-7-63 0 0,9 1 180 0 0,36 9-78 0 0,1 0 0 0 0,-1 0-1 0 0,1 0 1 0 0,-1 0 0 0 0,1 0 0 0 0,-1 0 0 0 0,1-1-1 0 0,-1 1 1 0 0,1 0 0 0 0,0 0 0 0 0,-1 0 0 0 0,1-1-1 0 0,-1 1 1 0 0,1 0 0 0 0,-1 0 0 0 0,1-1 0 0 0,0 1-1 0 0,-1-1 1 0 0,1 1 0 0 0,0 0 0 0 0,-1-1 0 0 0,1 0 3 0 0,0 1 1 0 0,0-1 0 0 0,0 1-1 0 0,0-1 1 0 0,1 1-1 0 0,-1-1 1 0 0,0 1 0 0 0,0-1-1 0 0,0 1 1 0 0,1 0 0 0 0,-1-1-1 0 0,0 1 1 0 0,0-1-1 0 0,1 1 1 0 0,-1 0 0 0 0,0-1-1 0 0,1 1 1 0 0,-1 0 0 0 0,0 0-1 0 0,1-1 1 0 0,-1 1-1 0 0,1 0 1 0 0,0-1 0 0 0,2-1 1 0 0,0 1 1 0 0,1-1-1 0 0,-1 1 1 0 0,1 0-1 0 0,-1 0 1 0 0,1 0-1 0 0,-1 1 1 0 0,1-1-1 0 0,-1 1 1 0 0,1-1-1 0 0,0 1 1 0 0,-1 1-1 0 0,6-1 1 0 0,-8 0-17 0 0,-1 1 0 0 0,1-1 0 0 0,0 0 1 0 0,-1 0-1 0 0,1 0 0 0 0,0 0 0 0 0,-1 1 0 0 0,1-1 0 0 0,-1 0 0 0 0,1 1 0 0 0,0-1 1 0 0,-1 0-1 0 0,2 2 0 0 0,-2-2 0 0 0,0 0 1 0 0,0 0 0 0 0,0 0-1 0 0,0 0 1 0 0,0 0 0 0 0,0 0-1 0 0,0 0 1 0 0,0 1-1 0 0,0-1 1 0 0,0 0 0 0 0,0 0-1 0 0,0 0 1 0 0,1 0 0 0 0,-1 0-1 0 0,0 1 1 0 0,0-1-1 0 0,0 0 1 0 0,-1 0 0 0 0,1 0-1 0 0,0 0 1 0 0,0 0-1 0 0,0 1 1 0 0,0-1 0 0 0,0 0-1 0 0,0 0 1 0 0,0 0 0 0 0,-5 4-117 0 0,0-1 109 0 0,-1-1 0 0 0,1 0 0 0 0,-1 0 0 0 0,0-1 0 0 0,1 1 0 0 0,-10 0-1 0 0,-38 0-128 0 0,36-1 213 0 0,-8-1-122 0 0,-12 1 77 0 0,32-1-36 0 0,0 1 1 0 0,1 0 0 0 0,-1 0-1 0 0,0 0 1 0 0,-7 4-1 0 0,0 1-53 0 0,10-4 78 0 0,-1-1 1 0 0,1 1-1 0 0,-1-1 1 0 0,1 0-1 0 0,-1 0 1 0 0,0 0-1 0 0,0 0 1 0 0,1 0-1 0 0,-4 0 1 0 0,13-6 399 0 0,5-2-369 0 0,1 0 1 0 0,1 2-1 0 0,-1-1 0 0 0,1 2 1 0 0,23-6-1 0 0,-36 10-49 0 0,-1 0 0 0 0,0 0 0 0 0,0 0 0 0 0,0 0 0 0 0,0 0-1 0 0,0 0 1 0 0,1 0 0 0 0,-1 0 0 0 0,0 0 0 0 0,0 0 0 0 0,0 0 0 0 0,0 0 0 0 0,1 0 0 0 0,-1 0 0 0 0,0 0-1 0 0,0 0 1 0 0,0 0 0 0 0,0 0 0 0 0,1 0 0 0 0,-1 0 0 0 0,0 0 0 0 0,0 0 0 0 0,0 0 0 0 0,0 0 0 0 0,0 0 0 0 0,1 0-1 0 0,-1 0 1 0 0,0 1 0 0 0,0-1 0 0 0,0 0 0 0 0,0 0 0 0 0,0 0 0 0 0,0 0 0 0 0,0 0 0 0 0,0 0 0 0 0,1 1-1 0 0,-1-1 1 0 0,0 0 0 0 0,0 0 0 0 0,0 0 0 0 0,0 0 0 0 0,0 1 0 0 0,0-1 0 0 0,0 0 0 0 0,0 0 0 0 0,0 0 0 0 0,0 0-1 0 0,0 0 1 0 0,0 1 0 0 0,0-1 0 0 0,-4 10-99 0 0,2-8 96 0 0,1 0 0 0 0,-1 0 0 0 0,0 0 0 0 0,0 0 0 0 0,1 0 0 0 0,-1 0 0 0 0,0-1 0 0 0,-1 1 0 0 0,1-1 0 0 0,0 1 0 0 0,0-1 0 0 0,-1 0 0 0 0,1 0 0 0 0,-1 0 0 0 0,1 0 0 0 0,-1-1 0 0 0,1 1 0 0 0,-1 0 0 0 0,1-1 0 0 0,-4 0 0 0 0,-5 1 4 0 0,1-1 0 0 0,-1-1 1 0 0,-18-2-1 0 0,16 1-193 0 0,-24 1 0 0 0,31 1 333 0 0,19-4 50 0 0,32-1 205 0 0,4 0-275 0 0,-33 2-68 0 0,-7 1-51 0 0,-1 1-1 0 0,1-1 1 0 0,14 1 0 0 0,-22 1-1 0 0,0 0 0 0 0,-1 0 1 0 0,1 0-1 0 0,-1 0 0 0 0,1 0 0 0 0,0 1 1 0 0,-1-1-1 0 0,1 0 0 0 0,-1 0 1 0 0,1 0-1 0 0,-1 1 0 0 0,1-1 1 0 0,-1 0-1 0 0,1 1 0 0 0,-1-1 1 0 0,1 0-1 0 0,0 1 0 0 0,-1 0-4 0 0,0-1 0 0 0,0 0 0 0 0,1 1 0 0 0,-1-1 0 0 0,0 0 0 0 0,0 1 0 0 0,0-1 0 0 0,0 1 0 0 0,0-1 0 0 0,0 0 0 0 0,0 1 0 0 0,0-1 0 0 0,1 1 0 0 0,-1-1 0 0 0,-1 0 0 0 0,1 1 0 0 0,0-1 0 0 0,0 1 0 0 0,0 1-9 0 0,-1-1 0 0 0,1 0 0 0 0,0 0 0 0 0,-1 0 0 0 0,0 0 0 0 0,1 0 0 0 0,-1 0-1 0 0,0 0 1 0 0,1 0 0 0 0,-1 0 0 0 0,0 0 0 0 0,0 0 0 0 0,0-1 0 0 0,-1 2 0 0 0,-1 0 5 0 0,-1 0 1 0 0,1-1-1 0 0,0 0 0 0 0,-1 0 0 0 0,1 0 1 0 0,-6 1-1 0 0,-24 1 43 0 0,18-2-64 0 0,-86 7-217 0 0,99-8 261 0 0,-4 1-30 0 0,5-1 17 0 0,1 0 1 0 0,0 0-1 0 0,0 0 0 0 0,0 0 0 0 0,0 0 0 0 0,0 0 0 0 0,0 0 0 0 0,-1 0 0 0 0,1 0 0 0 0,0 0 0 0 0,0 0 1 0 0,0 0-1 0 0,0 0 0 0 0,0 0 0 0 0,0 0 0 0 0,-1 0 0 0 0,1 0 0 0 0,0 1 0 0 0,0-1 0 0 0,0 0 0 0 0,0 0 1 0 0,0 0-1 0 0,0 0 0 0 0,0 0 0 0 0,0 0 0 0 0,0 0 0 0 0,-1 0 0 0 0,1 1 0 0 0,0-1 0 0 0,0 0 0 0 0,0 0 1 0 0,0 0-1 0 0,4 1 136 0 0,-2-1-124 0 0,87-2 264 0 0,-62 1-251 0 0,34-7 1 0 0,-32 2 66 0 0,-11 1-41 0 0,35-2 0 0 0,-52 7-53 0 0,0 0-2 0 0,-1 0 0 0 0,1-1 0 0 0,0 1 0 0 0,0 0 0 0 0,0 0 0 0 0,0 0 0 0 0,0 0 0 0 0,0 0 0 0 0,0 1 0 0 0,0-1 0 0 0,-1 0 0 0 0,1 0 0 0 0,0 1 0 0 0,0-1 0 0 0,0 0 0 0 0,0 1 0 0 0,-1-1 0 0 0,1 1 0 0 0,0-1 0 0 0,1 2 0 0 0,-2-2 0 0 0,0 0 0 0 0,0 0 1 0 0,0 0-1 0 0,0 0 0 0 0,0 1 0 0 0,0-1 0 0 0,0 0 0 0 0,0 0 1 0 0,0 0-1 0 0,0 0 0 0 0,0 1 0 0 0,0-1 0 0 0,0 0 0 0 0,0 0 1 0 0,0 0-1 0 0,0 0 0 0 0,0 0 0 0 0,0 1 0 0 0,-1-1 0 0 0,1 0 1 0 0,0 0-1 0 0,0 0 0 0 0,0 0 0 0 0,0 0 0 0 0,0 0 0 0 0,0 1 1 0 0,0-1-1 0 0,-1 0 0 0 0,1 0 0 0 0,0 0 0 0 0,0 0 1 0 0,0 0-1 0 0,0 0 0 0 0,0 0 0 0 0,-1 0 0 0 0,1 0 0 0 0,0 0 1 0 0,0 0-1 0 0,0 0 0 0 0,0 0 0 0 0,-1 0 0 0 0,1 0 0 0 0,0 0 1 0 0,0 0-1 0 0,0 0 1 0 0,-4 1-39 0 0,0 0 1 0 0,1 0 0 0 0,-1-1 0 0 0,-6 1-1 0 0,-44-2-87 0 0,-82-11 0 0 0,41 2 23 0 0,95 10 105 0 0,-1 0-5 0 0,-1-1-1 0 0,0 1 1 0 0,0 0-1 0 0,1 0 1 0 0,-1 0 0 0 0,0 0-1 0 0,0 0 1 0 0,1 1-1 0 0,-1-1 1 0 0,0 0-1 0 0,1 1 1 0 0,-1-1 0 0 0,0 1-1 0 0,1 0 1 0 0,-1-1-1 0 0,-2 3 1 0 0,8-4 410 0 0,5-1-383 0 0,3-2-41 0 0,18-7-109 0 0,-16 8 218 0 0,1 0 0 0 0,16-1 0 0 0,-21 3-63 0 0,0 1-1 0 0,-1 0 1 0 0,1 0 0 0 0,15 3 0 0 0,-24-2-32 0 0,0-1 0 0 0,0 0 1 0 0,0 0-1 0 0,0 1 0 0 0,0-1 0 0 0,0 1 0 0 0,0-1 1 0 0,0 1-1 0 0,0-1 0 0 0,0 1 0 0 0,1 1 0 0 0,-2-2 2 0 0,1 0-1 0 0,-1 0 1 0 0,0 0-1 0 0,0 0 0 0 0,0 0 1 0 0,0 0-1 0 0,0 1 1 0 0,0-1-1 0 0,0 0 1 0 0,0 0-1 0 0,0 0 0 0 0,0 0 1 0 0,0 0-1 0 0,0 0 1 0 0,0 0-1 0 0,0 1 0 0 0,0-1 1 0 0,0 0-1 0 0,0 0 1 0 0,0 0-1 0 0,0 0 0 0 0,0 0 1 0 0,0 0-1 0 0,0 0 1 0 0,0 1-1 0 0,0-1 0 0 0,0 0 1 0 0,0 0-1 0 0,0 0 1 0 0,0 0-1 0 0,-1 0 0 0 0,1 0 1 0 0,0 0-1 0 0,0 0 1 0 0,0 1-1 0 0,-8 2-66 0 0,-10-1-4 0 0,0 0-1 0 0,-35-2 1 0 0,41 0 11 0 0,-47-6-58 0 0,45 4 69 0 0,0 0-1 0 0,0 1 1 0 0,-25 1 0 0 0,29 2 25 0 0,10-1 209 0 0,2-1-75 0 0,6-1 15 0 0,-4-1-108 0 0,0 1 1 0 0,0 0-1 0 0,1 1 1 0 0,-1-1-1 0 0,0 1 1 0 0,0 0-1 0 0,0 0 1 0 0,0 0 0 0 0,1 1-1 0 0,-1-1 1 0 0,0 1-1 0 0,0 0 1 0 0,0 0-1 0 0,0 1 1 0 0,0-1-1 0 0,0 1 1 0 0,-1 0-1 0 0,1 0 1 0 0,0 0-1 0 0,5 5 1 0 0,-3-3-59 0 0,2 4 61 0 0,1-1 1 0 0,0 0-1 0 0,0-1 0 0 0,20 10 1 0 0,-4-6 107 0 0,-22-8-164 0 0,-3-1 14 0 0,-3 1-37 0 0,2-2 37 0 0,-6 2-21 0 0,1 0 0 0 0,-1-1-1 0 0,0 1 1 0 0,0-2 0 0 0,1 1-1 0 0,-1 0 1 0 0,0-1 0 0 0,-14-2-1 0 0,7 0 18 0 0,-1-1 0 0 0,0-1-1 0 0,-14-5 1 0 0,16 4 24 0 0,-34-13-77 0 0,46 18 85 0 0,1 0-1 0 0,-1 0 1 0 0,1-1 0 0 0,-1 1-1 0 0,1 0 1 0 0,0 0 0 0 0,-1 0-1 0 0,1-1 1 0 0,-1 1 0 0 0,1 0 0 0 0,0-1-1 0 0,-1 1 1 0 0,1 0 0 0 0,0-1-1 0 0,0 1 1 0 0,-1 0 0 0 0,1-1-1 0 0,0 1 1 0 0,0-1 0 0 0,-1 1-1 0 0,1-1 1 0 0,0 0 0 0 0,0 1 0 0 0,0 0 0 0 0,0-1-1 0 0,0 1 1 0 0,0 0 0 0 0,1-1 0 0 0,-1 1 0 0 0,0-1-1 0 0,0 1 1 0 0,0 0 0 0 0,1-1 0 0 0,-1 1 0 0 0,0 0-1 0 0,0-1 1 0 0,1 1 0 0 0,-1 0 0 0 0,0 0 0 0 0,0-1 0 0 0,1 1-1 0 0,2-2 25 0 0,1 0 0 0 0,-1 0-1 0 0,8-3 1 0 0,-10 5-20 0 0,7-4 5 0 0,1 1 0 0 0,0 1-1 0 0,0 0 1 0 0,1 0 0 0 0,-1 1-1 0 0,0 0 1 0 0,1 0 0 0 0,-1 1-1 0 0,0 1 1 0 0,1-1 0 0 0,8 3-1 0 0,-17-3-17 0 0,12 4 96 0 0,-8 0-65 0 0,-5-4-27 0 0,0 0-1 0 0,0 0 1 0 0,0 0-1 0 0,0 0 1 0 0,0 1-1 0 0,0-1 0 0 0,0 0 1 0 0,0 0-1 0 0,0 0 1 0 0,0 0-1 0 0,0 1 1 0 0,0-1-1 0 0,0 0 0 0 0,0 0 1 0 0,0 0-1 0 0,0 0 1 0 0,0 0-1 0 0,0 1 0 0 0,0-1 1 0 0,0 0-1 0 0,0 0 1 0 0,0 0-1 0 0,-1 0 1 0 0,1 0-1 0 0,0 1 0 0 0,0-1 1 0 0,0 0-1 0 0,0 0 1 0 0,0 0-1 0 0,0 0 1 0 0,-1 0-1 0 0,-1 2-12 0 0,0-1 0 0 0,0 0 0 0 0,0 1 1 0 0,-1-1-1 0 0,1 0 0 0 0,0 0 0 0 0,-1-1 0 0 0,1 1 0 0 0,-1 0 0 0 0,-3 0 0 0 0,-4 0-36 0 0,-14-1 0 0 0,23 0 46 0 0,-11 0-25 0 0,1-1-1 0 0,-1 0 1 0 0,0-1-1 0 0,1 0 1 0 0,-1-1-1 0 0,1 0 1 0 0,-1-1-1 0 0,-14-8 1 0 0,26 12 35 0 0,0 0-1 0 0,-1 0 1 0 0,1 0 0 0 0,0 0 0 0 0,0 0 0 0 0,0 0 0 0 0,-1 0 0 0 0,1 0 0 0 0,0 0 0 0 0,0 0 0 0 0,0 0 0 0 0,-1-1-1 0 0,1 1 1 0 0,0 0 0 0 0,0 0 0 0 0,0 0 0 0 0,0 0 0 0 0,0 0 0 0 0,-1-1 0 0 0,1 1 0 0 0,0 0 0 0 0,0 0-1 0 0,0 0 1 0 0,0 0 0 0 0,0-1 0 0 0,0 1 0 0 0,0 0 0 0 0,0 0 0 0 0,0 0 0 0 0,0-1 0 0 0,0 1 0 0 0,0 0 0 0 0,0 0-1 0 0,0-1 1 0 0,0 1 2 0 0,0-1 0 0 0,1 1 0 0 0,-1 0 0 0 0,0 0-1 0 0,1-1 1 0 0,-1 1 0 0 0,1 0 0 0 0,-1-1 0 0 0,1 1-1 0 0,-1 0 1 0 0,0 0 0 0 0,1 0 0 0 0,0-1-1 0 0,18-2 56 0 0,-12 2-50 0 0,0 1 1 0 0,1 0 0 0 0,7 0 0 0 0,-13 0-16 0 0,0 1-1 0 0,0-1 1 0 0,0 0 0 0 0,0 1 0 0 0,0 0 0 0 0,0-1 0 0 0,0 1-1 0 0,-1 0 1 0 0,1 0 0 0 0,0 0 0 0 0,0 0 0 0 0,-1 0 0 0 0,1 0-1 0 0,0 1 1 0 0,-1-1 0 0 0,2 2 0 0 0,-1 1 13 0 0,1 0-1 0 0,-1 0 1 0 0,0 0 0 0 0,0 0-1 0 0,1 6 1 0 0,2 2 91 0 0,28 75-193 0 0,-27-73 132 0 0,14 23 1 0 0,-19-35-17 0 0,1 0 0 0 0,-1 0-1 0 0,1 0 1 0 0,-1 0 0 0 0,1 0 0 0 0,0 0 0 0 0,3 2-1 0 0,-4-4-15 0 0,1 1 0 0 0,-1-1 0 0 0,0 1 0 0 0,0-1 0 0 0,0 1 0 0 0,0-1 1 0 0,1 0-1 0 0,-1 1 0 0 0,0-1 0 0 0,0 0 0 0 0,0 0 0 0 0,1 0 0 0 0,-1 0 0 0 0,0 0 0 0 0,0 0 0 0 0,2-1 0 0 0,-2 1-11 0 0,0 0-1 0 0,-1 0 1 0 0,1-1 0 0 0,-1 1 0 0 0,1 0 0 0 0,0-1 0 0 0,-1 1 0 0 0,1-1 0 0 0,-1 1 0 0 0,1-1 0 0 0,-1 1 0 0 0,0-1-1 0 0,1 1 1 0 0,-1-1 0 0 0,1 1 0 0 0,-1-1 0 0 0,0 1 0 0 0,1-1 0 0 0,-1 0 0 0 0,0 1 0 0 0,0-1 0 0 0,1 1-1 0 0,-1-1 1 0 0,0 0 0 0 0,0-1 0 0 0,1-2-4 0 0,-1 0 0 0 0,0-9 0 0 0,0 7 10 0 0,0-6-2 0 0,0 1 0 0 0,1-1 0 0 0,0 1 0 0 0,1 0 1 0 0,5-17-1 0 0,-7 27 7 0 0,1 0 1 0 0,-1-1 0 0 0,1 1 0 0 0,0 0-1 0 0,0 0 1 0 0,-1 0 0 0 0,1-1-1 0 0,0 1 1 0 0,0 0 0 0 0,0 0 0 0 0,0 0-1 0 0,1 0 1 0 0,-1 0 0 0 0,0 1-1 0 0,0-1 1 0 0,0 0 0 0 0,1 0 0 0 0,-1 1-1 0 0,0-1 1 0 0,1 1 0 0 0,-1-1 0 0 0,1 1-1 0 0,-1 0 1 0 0,3-1 0 0 0,-1 1-7 0 0,0 0 0 0 0,0 0 0 0 0,1 0 0 0 0,-1 0 0 0 0,0 1 0 0 0,0-1 1 0 0,0 1-1 0 0,0 0 0 0 0,0 0 0 0 0,5 2 0 0 0,-2 0 0 0 0,0 0 1 0 0,-1 0-1 0 0,1 1 0 0 0,-1 0 1 0 0,0 0-1 0 0,0 0 1 0 0,0 0-1 0 0,-1 1 0 0 0,0 0 1 0 0,0 0-1 0 0,0 0 0 0 0,5 9 1 0 0,1 7-4 0 0,-1 1 0 0 0,6 24 0 0 0,-6-15 0 0 0,3 5 28 0 0,15 42 8 0 0,-25-74-46 0 0,-4-6-18 0 0,-4-12-35 0 0,-13-43 54 0 0,-19-95 0 0 0,22 42-91 0 0,15 137 117 0 0,14 267 81 0 0,-12-283-91 0 0,0 1-36 0 0,-1-8 21 0 0,0 0 0 0 0,0-1 1 0 0,0 1-1 0 0,1-1 0 0 0,0 1 0 0 0,2 6 0 0 0,-3-10 11 0 0,0 0 1 0 0,0 0 0 0 0,0 0 0 0 0,0 1 0 0 0,0-1-1 0 0,0 0 1 0 0,0 0 0 0 0,0 0 0 0 0,0 0 0 0 0,0 1-1 0 0,0-1 1 0 0,1 0 0 0 0,-1 0 0 0 0,0 0 0 0 0,0 0-1 0 0,0 1 1 0 0,0-1 0 0 0,0 0 0 0 0,1 0 0 0 0,-1 0-1 0 0,0 0 1 0 0,0 0 0 0 0,1 0 0 0 0,-1 0 1 0 0,0 0-1 0 0,0 0 1 0 0,0 0 0 0 0,1-1-1 0 0,-1 1 1 0 0,0 0 0 0 0,0 0 0 0 0,0 0-1 0 0,1-1 1 0 0,-1 1 0 0 0,0 0-1 0 0,0 0 1 0 0,0-1 0 0 0,0 1-1 0 0,0 0 1 0 0,0 0 0 0 0,0-1 0 0 0,0 1-1 0 0,1-1 1 0 0,0-6 10 0 0,1 0 1 0 0,-1 0-1 0 0,-1-1 1 0 0,1-11-1 0 0,-1 12-13 0 0,-1-40-38 0 0,-1-1 0 0 0,-3 1-1 0 0,-15-65 1 0 0,14 93-44 0 0,6 19 80 0 0,0 0 0 0 0,0 0 0 0 0,0 0 0 0 0,0 0 0 0 0,0 0 0 0 0,0-1 0 0 0,0 1 0 0 0,0 0 0 0 0,0 0 0 0 0,0 0 0 0 0,0 0 0 0 0,0 0 1 0 0,0 0-1 0 0,0 0 0 0 0,-1-1 0 0 0,1 1 0 0 0,0 0 0 0 0,0 0 0 0 0,0 0 0 0 0,0 0 0 0 0,0 0 0 0 0,0 0 0 0 0,0 0 0 0 0,-1 0 0 0 0,1 0 0 0 0,0 0 0 0 0,0 0 0 0 0,0-1 1 0 0,0 1-1 0 0,0 0 0 0 0,-1 0 0 0 0,1 0 0 0 0,0 0 0 0 0,0 0 0 0 0,0 0 0 0 0,0 0 0 0 0,0 0 0 0 0,-1 0 0 0 0,1 0 0 0 0,0 1 0 0 0,0-1 0 0 0,0 0 0 0 0,0 0 1 0 0,0 0-1 0 0,0 0 0 0 0,-1 0 0 0 0,1 0 0 0 0,0 0 0 0 0,0 0 0 0 0,0 0 0 0 0,0 0 0 0 0,0 0 0 0 0,0 1 0 0 0,0-1 0 0 0,-1 0 0 0 0,1 0 0 0 0,0 0 0 0 0,0 0 0 0 0,0 0 1 0 0,0 1-1 0 0,-5 8-49 0 0,1 4 60 0 0,1 0 1 0 0,0 0-1 0 0,0 1 0 0 0,0 14 0 0 0,0 56 48 0 0,3-76-60 0 0,-1 18-24 0 0,0 8 3 0 0,7 63 1 0 0,-6-91 27 0 0,0-5 7 0 0,1 1 0 0 0,-1 0 0 0 0,0-1 0 0 0,0 1 0 0 0,1-1 0 0 0,-1 1-1 0 0,1 0 1 0 0,0-1 0 0 0,-1 1 0 0 0,1-1 0 0 0,1 3 0 0 0,-1-4-12 0 0,1-2-27 0 0,-1-3 20 0 0,0 0 0 0 0,0-1-1 0 0,0 1 1 0 0,-1 0 0 0 0,1-8-1 0 0,-3-39 46 0 0,-10-64 0 0 0,8 79-47 0 0,-8-42 80 0 0,12 78-77 0 0,-1 0 1 0 0,1 1-1 0 0,0-1 1 0 0,0 1-1 0 0,0-1 1 0 0,0 1 0 0 0,-1-1-1 0 0,1 0 1 0 0,0 1-1 0 0,-1-1 1 0 0,1 1-1 0 0,0-1 1 0 0,-1 1 0 0 0,0-1-1 0 0,1 1 3 0 0,0 0-1 0 0,-1 0 1 0 0,1 0-1 0 0,0 0 1 0 0,-1 0-1 0 0,1 0 1 0 0,0 0-1 0 0,0 0 1 0 0,-1 0-1 0 0,1 0 1 0 0,0 0-1 0 0,-1 1 1 0 0,1-1-1 0 0,0 0 1 0 0,0 0 0 0 0,0 0-1 0 0,-1 0 1 0 0,1 1-1 0 0,0-1 1 0 0,0 0-1 0 0,-1 0 1 0 0,1 1-1 0 0,0-1 1 0 0,0 0-1 0 0,0 0 1 0 0,0 1-1 0 0,0-1 1 0 0,0 0-1 0 0,-1 0 1 0 0,1 1-1 0 0,-3 5 5 0 0,1 0 1 0 0,-1 1-1 0 0,1-1 0 0 0,0 0 0 0 0,1 1 0 0 0,-1 7 0 0 0,-4 22-32 0 0,0 43 0 0 0,5 38-13 0 0,1-81 36 0 0,0-32 19 0 0,0 6 23 0 0,0-10-30 0 0,0 1-1 0 0,0-1 0 0 0,0 0 1 0 0,0 0-1 0 0,1 1 0 0 0,-1-1 1 0 0,0 0-1 0 0,0 1 0 0 0,0-1 1 0 0,0 0-1 0 0,0 0 0 0 0,0 1 1 0 0,0-1-1 0 0,1 0 1 0 0,-1 0-1 0 0,0 1 0 0 0,0-1 1 0 0,0 0-1 0 0,1 0 0 0 0,-1 0 1 0 0,0 1-1 0 0,1-1 0 0 0,-1 0-1 0 0,0 0 0 0 0,0 0 0 0 0,0 0 0 0 0,0 0 1 0 0,1 0-1 0 0,-1 0 0 0 0,0 0 0 0 0,0 0 0 0 0,0-1 0 0 0,1 1 0 0 0,-1 0 0 0 0,0 0 0 0 0,0 0 0 0 0,0 0 0 0 0,0 0 0 0 0,0 0 0 0 0,1 0 0 0 0,-1 0 0 0 0,0-1 0 0 0,0 1 0 0 0,0 0 0 0 0,0 0 0 0 0,0 0 0 0 0,0 0 0 0 0,0-1 0 0 0,0 1 0 0 0,1 0 0 0 0,-1 0 1 0 0,0 0-1 0 0,0 0 0 0 0,0-1 0 0 0,2-4 1 0 0,-1-1 1 0 0,1 0 0 0 0,-1 1 0 0 0,0-1 0 0 0,0 0 0 0 0,0-7-1 0 0,1-32 12 0 0,-2 0 0 0 0,-6-61-1 0 0,5 101-26 0 0,1-1 0 0 0,-1 1-1 0 0,0 0 1 0 0,0 0 0 0 0,-1-1 0 0 0,0 1-1 0 0,0 0 1 0 0,-4-8 0 0 0,5 12 7 0 0,0 0 1 0 0,1 0 0 0 0,-1 0-1 0 0,0 0 1 0 0,1 1-1 0 0,-1-1 1 0 0,0 0 0 0 0,0 1-1 0 0,-1-2 1 0 0,2 2-1 0 0,-1 0 0 0 0,1 0 0 0 0,-1 0 0 0 0,1-1 0 0 0,0 1 0 0 0,-1 0 0 0 0,1 0 1 0 0,-1 0-1 0 0,1 0 0 0 0,0 0 0 0 0,-1 0 0 0 0,1 0 0 0 0,-1 0 0 0 0,1 0 0 0 0,-1 0 0 0 0,1 0 0 0 0,0 1 0 0 0,-1-1 1 0 0,0 1-14 0 0,-1 0-1 0 0,1-1 1 0 0,0 1 0 0 0,0 0 0 0 0,0 0 0 0 0,0 1 0 0 0,0-1 0 0 0,0 0 0 0 0,0 0 0 0 0,0 0 0 0 0,1 1 0 0 0,-2 1 0 0 0,-1 4 19 0 0,0-1-1 0 0,1 1 1 0 0,0 0 0 0 0,0 0 0 0 0,-2 12 0 0 0,0 37-57 0 0,4-49 53 0 0,1 116 0 0 0,1-104 11 0 0,0-1 0 0 0,2 0 0 0 0,0 0 0 0 0,9 28-1 0 0,-11-44 57 0 0,-1-3-44 0 0,1-6-19 0 0,-2 5 5 0 0,3-26 79 0 0,-1 0 0 0 0,-1-31 0 0 0,-2 31-57 0 0,1-198-10 0 0,-3 252-70 0 0,1 56 100 0 0,23 190-485 0 0,-19-258 456 0 0,1 1-1 0 0,0-1 1 0 0,1 0 0 0 0,7 17-1 0 0,-12-41-79 0 0,-15-62 45 0 0,5 29 99 0 0,-10-45-123 0 0,21 88 46 0 0,-1 0 0 0 0,1-1-1 0 0,0 1 1 0 0,0 0 0 0 0,0 0 0 0 0,0 0 0 0 0,0 0 0 0 0,0-1 0 0 0,0 1 0 0 0,0 0 0 0 0,0 0 0 0 0,0 0 0 0 0,0 0 0 0 0,0-1 0 0 0,0 1 0 0 0,0 0 0 0 0,0 0-1 0 0,0 0 1 0 0,1 0 0 0 0,-1-1 0 0 0,0 1 0 0 0,0 0 0 0 0,0 0 0 0 0,0 0 0 0 0,0 0 0 0 0,0 0 0 0 0,0-1 0 0 0,0 1 0 0 0,1 0 0 0 0,-1 0 0 0 0,0 0-1 0 0,0 0 1 0 0,0 0 0 0 0,1 0 0 0 0,5-1 126 0 0,-2 2-139 0 0,7-1 34 0 0,0 0 0 0 0,22 4 0 0 0,-30-3-24 0 0,1 0 0 0 0,0 0 0 0 0,-1 0 0 0 0,1 0 0 0 0,-1 1 0 0 0,0 0 0 0 0,1-1 0 0 0,-1 1 0 0 0,0 1 1 0 0,0-1-1 0 0,0 0 0 0 0,0 1 0 0 0,2 3 0 0 0,1 2-45 0 0,0 1 0 0 0,-1 0 1 0 0,-1 0-1 0 0,0 0 0 0 0,5 14 0 0 0,-8-19 31 0 0,5 11 17 0 0,0 0 0 0 0,-2 0 0 0 0,0 1 0 0 0,4 30 0 0 0,-8-44-14 0 0,0 0 1 0 0,0 0 0 0 0,0 0 0 0 0,0 0 0 0 0,-1 0-1 0 0,1-1 1 0 0,-1 1 0 0 0,0 2 0 0 0,1-3 5 0 0,0-1 1 0 0,0 0 0 0 0,-1 1-1 0 0,1-1 1 0 0,0 0 0 0 0,0 1-1 0 0,0-1 1 0 0,-1 0-1 0 0,1 1 1 0 0,0-1 0 0 0,0 0-1 0 0,-1 0 1 0 0,1 1 0 0 0,0-1-1 0 0,-1 0 1 0 0,1 0-1 0 0,0 0 1 0 0,-1 1 0 0 0,1-1-1 0 0,0 0 1 0 0,-1 0 0 0 0,1 0-1 0 0,-1 0 1 0 0,1 0-1 0 0,0 0 1 0 0,-1 0 0 0 0,1 0-1 0 0,0 0 1 0 0,-1 0 0 0 0,1 0-1 0 0,-1 0 1 0 0,1 0 0 0 0,0 0-1 0 0,-1 0 1 0 0,1 0-1 0 0,0 0 1 0 0,-1 0 0 0 0,1 0-1 0 0,-1-1 1 0 0,1 1 0 0 0,0 0-1 0 0,0 0 1 0 0,-1 0-1 0 0,1-1 1 0 0,-1 1 0 0 0,0-2 2 0 0,-1 1 1 0 0,1 0-1 0 0,-1-1 1 0 0,1 0-1 0 0,-1 1 1 0 0,1-1-1 0 0,0 0 1 0 0,0 1-1 0 0,0-1 1 0 0,-1-2 0 0 0,-1-4 14 0 0,-3-11 0 0 0,2 3 33 0 0,0-1 0 0 0,1 0 1 0 0,1 0-1 0 0,1 0 0 0 0,0 0 0 0 0,1 0 0 0 0,5-31 0 0 0,2 13-58 0 0,-7 33 17 0 0,0 1-36 0 0,-2 3-26 0 0,0 0 31 0 0,-19 17-11 0 0,5-5-39 0 0,1 0-1 0 0,-14 18 0 0 0,8-8-69 0 0,20-23 148 0 0,0 0-1 0 0,1 0 1 0 0,-1 0 0 0 0,0 1-1 0 0,1-1 1 0 0,-1 0-1 0 0,1 0 1 0 0,-1 1-1 0 0,1-1 1 0 0,-1 3 0 0 0,1-4-2 0 0,0 0 0 0 0,0 1 0 0 0,0-1 0 0 0,0 0 0 0 0,0 1 0 0 0,0-1 0 0 0,0 0 0 0 0,0 1 0 0 0,0-1 0 0 0,1 0 1 0 0,-1 1-1 0 0,0-1 0 0 0,0 0 0 0 0,0 0 0 0 0,0 1 0 0 0,0-1 0 0 0,0 0 0 0 0,1 1 0 0 0,-1-1 0 0 0,0 0 1 0 0,0 0-1 0 0,0 1 0 0 0,1-1 0 0 0,-1 0 0 0 0,0 0 0 0 0,1 1 0 0 0,-1-1 0 0 0,0 0 0 0 0,0 0 0 0 0,1 0 0 0 0,-1 0 1 0 0,0 0-1 0 0,1 1 0 0 0,-1-1 0 0 0,0 0 0 0 0,1 0 0 0 0,-1 0 0 0 0,0 0 0 0 0,1 0 0 0 0,-1 0 0 0 0,0 0 0 0 0,1 0 1 0 0,-1 0-1 0 0,0 0 0 0 0,1 0 0 0 0,-1 0 0 0 0,0 0 0 0 0,1-1 0 0 0,-1 1 0 0 0,1 0 0 0 0,0 0-2 0 0,0-1 0 0 0,0 1-1 0 0,0-1 1 0 0,0 1-1 0 0,0-1 1 0 0,-1 1 0 0 0,1-1-1 0 0,0 0 1 0 0,0 1 0 0 0,0-1-1 0 0,-1 0 1 0 0,1 0-1 0 0,0 0 1 0 0,0-1 0 0 0,9-15 127 0 0,-10 16-119 0 0,8-18 110 0 0,-8 18-124 0 0,1-1 1 0 0,-1 0-1 0 0,1 0 1 0 0,-1 1 0 0 0,0-1-1 0 0,0 0 1 0 0,0 0-1 0 0,0 0 1 0 0,0-2 0 0 0,0 4 1 0 0,0 0 0 0 0,0-1 0 0 0,0 1 0 0 0,0 0 0 0 0,0 0 0 0 0,0 0 0 0 0,0 0 0 0 0,-1-1 0 0 0,1 1 0 0 0,0 0 0 0 0,0 0-1 0 0,0 0 1 0 0,0 0 0 0 0,0 0 0 0 0,0-1 0 0 0,-1 1 0 0 0,1 0 0 0 0,0 0 0 0 0,0 0 0 0 0,0 0 0 0 0,0 0 0 0 0,-1 0 0 0 0,1 0 0 0 0,0 0 0 0 0,0 0 0 0 0,0-1 0 0 0,0 1 0 0 0,-1 0 0 0 0,1 0 0 0 0,0 0 0 0 0,0 0 0 0 0,0 0 0 0 0,-1 0 0 0 0,1 0 0 0 0,0 0 0 0 0,-8 3-67 0 0,1 1 6 0 0,0 1 0 0 0,1 0 0 0 0,-1 0-1 0 0,1 0 1 0 0,0 1 0 0 0,0 0 0 0 0,-6 9 0 0 0,6-8 38 0 0,0 1 1 0 0,1 0 0 0 0,-5 12 0 0 0,1-4 60 0 0,11-17-11 0 0,-1 1-1 0 0,1-1 1 0 0,0 1 0 0 0,0-1-1 0 0,0 1 1 0 0,-1-1-1 0 0,1 1 1 0 0,0 0-1 0 0,0 0 1 0 0,0 0-1 0 0,2 0 1 0 0,-3 1-29 0 0,1 0-1 0 0,-1 0 1 0 0,1 1-1 0 0,-1-1 1 0 0,1 0-1 0 0,-1 0 1 0 0,0 1-1 0 0,0-1 1 0 0,0 1-1 0 0,2 2 1 0 0,8 9-21 0 0,-11-12 28 0 0,1 0 0 0 0,0-1 0 0 0,0 1 1 0 0,0 0-1 0 0,-1-1 0 0 0,1 1 0 0 0,0-1 0 0 0,0 0 1 0 0,0 1-1 0 0,0-1 0 0 0,0 0 0 0 0,0 0 0 0 0,0 1 0 0 0,1-1 1 0 0,10-1 272 0 0,-11 1-275 0 0,0-1 1 0 0,0 1 0 0 0,0 0 0 0 0,0 0 0 0 0,0 0-1 0 0,0 0 1 0 0,-1 0 0 0 0,1 0 0 0 0,0 0 0 0 0,0 0-1 0 0,0 0 1 0 0,0 0 0 0 0,0 0 0 0 0,0 1-1 0 0,0-1 1 0 0,0 0 0 0 0,0 1 0 0 0,0-1 0 0 0,-1 1-1 0 0,1-1 1 0 0,0 1 0 0 0,0-1 0 0 0,-1 1 0 0 0,2 0-1 0 0,1 3-11 0 0,0 0 0 0 0,-1 0 0 0 0,1 0 0 0 0,-1 0 0 0 0,3 8 0 0 0,-4-11 0 0 0,-1 3-70 0 0,-2-4 47 0 0,-4-3 5 0 0,2 0 31 0 0,1 0 1 0 0,-1 0-1 0 0,-2-5 1 0 0,3 4-10 0 0,-1 0 1 0 0,-4-4 0 0 0,6 7-14 0 0,1 0 1 0 0,0 0-1 0 0,-1 0 1 0 0,1 0 0 0 0,-1 1-1 0 0,1-1 1 0 0,-1 0-1 0 0,1 1 1 0 0,-1-1-1 0 0,1 1 1 0 0,-3-1-1 0 0,1 1 20 0 0,1 0 0 0 0,0 0-1 0 0,0 0 1 0 0,-1 0-1 0 0,1 0 1 0 0,0 0-1 0 0,0 1 1 0 0,0-1 0 0 0,-1 1-1 0 0,1-1 1 0 0,0 1-1 0 0,-3 1 1 0 0,3 0 10 0 0,-1 0 0 0 0,1 0-1 0 0,-1-1 1 0 0,1 2 0 0 0,0-1 0 0 0,0 0 0 0 0,-3 4 0 0 0,4-6-13 0 0,1 1 0 0 0,0-1-1 0 0,-1 1 1 0 0,1 0 0 0 0,-1-1 0 0 0,1 1 0 0 0,0-1 0 0 0,-1 1 0 0 0,1 0 0 0 0,0-1 0 0 0,0 1 0 0 0,0 0 0 0 0,-1 1 0 0 0,1-2 4 0 0,0 0 0 0 0,0 0 0 0 0,1 1 0 0 0,-1-1-1 0 0,0 0 1 0 0,0 0 0 0 0,0 0 0 0 0,0 1 0 0 0,0-1 0 0 0,0 0 0 0 0,0 0 0 0 0,1 0 0 0 0,-1 0 0 0 0,0 1 0 0 0,0-1 0 0 0,0 0 0 0 0,0 0 0 0 0,1 0 0 0 0,-1 0 0 0 0,0 0 0 0 0,0 0-1 0 0,0 1 1 0 0,0-1 0 0 0,1 0 0 0 0,-1 0 0 0 0,0 0 0 0 0,1 0 0 0 0,2 0 14 0 0,-1 0 0 0 0,1 0 0 0 0,0 0 0 0 0,0 0 0 0 0,3-1 0 0 0,-1 1-16 0 0,5-1 37 0 0,1 0 0 0 0,-1 1 1 0 0,1 0-1 0 0,-1 1 1 0 0,0 0-1 0 0,11 3 0 0 0,-17-3-36 0 0,-1-1-1 0 0,1 2 1 0 0,-1-1-1 0 0,0 0 1 0 0,1 1-1 0 0,-1 0 1 0 0,0 0-1 0 0,0 0 0 0 0,0 0 1 0 0,0 0-1 0 0,-1 0 1 0 0,1 1-1 0 0,-1-1 1 0 0,1 1-1 0 0,-1 0 1 0 0,0 0-1 0 0,0 0 1 0 0,0 0-1 0 0,0 0 0 0 0,0 0 1 0 0,0 4-1 0 0,-1-7-1 0 0,-1 1-1 0 0,0-1 0 0 0,0 0 0 0 0,0 0 0 0 0,0 1 0 0 0,0-1 1 0 0,0 0-1 0 0,1 0 0 0 0,-1 1 0 0 0,0-1 0 0 0,0 0 0 0 0,0 0 1 0 0,0 1-1 0 0,0-1 0 0 0,0 0 0 0 0,0 1 0 0 0,0-1 1 0 0,0 0-1 0 0,0 0 0 0 0,-1 1 0 0 0,1-1 0 0 0,0 0 0 0 0,0 0 1 0 0,0 1-1 0 0,0-1 0 0 0,0 0 0 0 0,0 0 0 0 0,0 1 0 0 0,-1-1 1 0 0,1 0-1 0 0,0 0 0 0 0,0 1 0 0 0,0-1 0 0 0,-1 0 1 0 0,1 0-1 0 0,0 0 0 0 0,0 0 0 0 0,-1 1 0 0 0,1-1 0 0 0,-1 0 2 0 0,0 0-1 0 0,1 0 0 0 0,-1 0 0 0 0,0 0 1 0 0,1 0-1 0 0,-1 0 0 0 0,0 0 0 0 0,0 0 1 0 0,1 0-1 0 0,-1 0 0 0 0,0-1 1 0 0,0 1-1 0 0,0-1 0 0 0,-3-1 1 0 0,1 0-1 0 0,0 0 1 0 0,0 0-1 0 0,0 0 1 0 0,1-1 0 0 0,-1 1-1 0 0,-3-5 1 0 0,4 4 3 0 0,0 1 1 0 0,0 0 0 0 0,0-1-1 0 0,-1 1 1 0 0,1 0-1 0 0,-1 0 1 0 0,1 0 0 0 0,-1 1-1 0 0,0-1 1 0 0,0 0-1 0 0,-4-1 1 0 0,7 3 2 0 0,0 0-1 0 0,0 0 1 0 0,0 0 0 0 0,0 0-1 0 0,0 0 1 0 0,0-1-1 0 0,0 1 1 0 0,0 0 0 0 0,0 0-1 0 0,0 0 1 0 0,0 0 0 0 0,0 0-1 0 0,0-1 1 0 0,0 1-1 0 0,0 0 1 0 0,0 0 0 0 0,0 0-1 0 0,0 0 1 0 0,0-1 0 0 0,0 1-1 0 0,0 0 1 0 0,0 0-1 0 0,0 0 1 0 0,0 0 0 0 0,0 0-1 0 0,1 0 1 0 0,-1-1 0 0 0,0 1-1 0 0,0 0 1 0 0,0 0 0 0 0,0 0-1 0 0,0 0 1 0 0,0 0-1 0 0,0 0 1 0 0,1 0 0 0 0,5-6 11 0 0,-2 3-7 0 0,1 0 0 0 0,0 1 1 0 0,0 0-1 0 0,0 0 0 0 0,0 0 1 0 0,0 0-1 0 0,0 1 0 0 0,1 0 1 0 0,-1 0-1 0 0,7 0 0 0 0,-10 1-12 0 0,3 0-4 0 0,0 0 0 0 0,7 0 0 0 0,-11 0 6 0 0,0 0 0 0 0,0 1 0 0 0,0-1 0 0 0,0 0-1 0 0,0 0 1 0 0,0 1 0 0 0,0-1 0 0 0,0 0 0 0 0,0 1-1 0 0,0-1 1 0 0,-1 1 0 0 0,1-1 0 0 0,0 1 0 0 0,0 0-1 0 0,0-1 1 0 0,-1 1 0 0 0,1 0 0 0 0,1 1 0 0 0,-2-2-3 0 0,0 0 1 0 0,0 1 0 0 0,0-1-1 0 0,1 0 1 0 0,-1 1-1 0 0,0-1 1 0 0,0 0 0 0 0,0 1-1 0 0,0-1 1 0 0,0 1-1 0 0,0-1 1 0 0,0 0 0 0 0,0 1-1 0 0,0-1 1 0 0,0 1 0 0 0,0-1-1 0 0,0 0 1 0 0,0 1-1 0 0,0-1 1 0 0,0 0 0 0 0,0 1-1 0 0,0-1 1 0 0,0 1 0 0 0,-1-1-1 0 0,1 1 1 0 0,-1-1-2 0 0,1 1 0 0 0,-1 0 0 0 0,1-1 0 0 0,-1 1 0 0 0,0 0 0 0 0,0-1 0 0 0,1 1 0 0 0,-1-1 0 0 0,0 0 0 0 0,-1 1 0 0 0,-1 1-9 0 0,-1-1 1 0 0,1 0-1 0 0,0-1 1 0 0,-7 2-1 0 0,6-2 12 0 0,0-1 0 0 0,0 1 0 0 0,0-1 0 0 0,0 1 0 0 0,0-1 0 0 0,0 0 0 0 0,0 0 0 0 0,-7-4 0 0 0,-11-3-28 0 0,21 8 32 0 0,1 0 0 0 0,0 0-1 0 0,0-1 1 0 0,-1 1 0 0 0,1 0 0 0 0,0 0-1 0 0,0 0 1 0 0,-1 0 0 0 0,1 0 0 0 0,0 0 0 0 0,0 0-1 0 0,-1 0 1 0 0,1 0 0 0 0,0 0 0 0 0,0 0 0 0 0,-1 0-1 0 0,1 0 1 0 0,0 0 0 0 0,0 0 0 0 0,-1 0-1 0 0,1 0 1 0 0,0 1 0 0 0,0-1 0 0 0,-1 0 0 0 0,1 0-1 0 0,0 0 1 0 0,0 0 0 0 0,0 0 0 0 0,-1 1-1 0 0,1-1 1 0 0,0 0 0 0 0,0 0 0 0 0,0 0 0 0 0,0 0-1 0 0,-1 1 1 0 0,1-1 0 0 0,0 0 0 0 0,0 0 0 0 0,0 1-1 0 0,0-1 1 0 0,0 0 0 0 0,0 1 0 0 0,0 0 2 0 0,0 0 0 0 0,0 0 0 0 0,0 1 1 0 0,0-1-1 0 0,0 0 0 0 0,0 0 0 0 0,1 3 1 0 0,0-1 2 0 0,0-1 0 0 0,0 1 0 0 0,1-1 0 0 0,-1 1 1 0 0,0-1-1 0 0,1 1 0 0 0,0-1 0 0 0,-1 0 0 0 0,1 0 0 0 0,0 1 1 0 0,0-1-1 0 0,0-1 0 0 0,0 1 0 0 0,1 0 0 0 0,-1 0 1 0 0,0-1-1 0 0,1 0 0 0 0,-1 1 0 0 0,1-1 0 0 0,0 0 0 0 0,-1 0 1 0 0,1 0-1 0 0,0-1 0 0 0,0 1 0 0 0,4 0 0 0 0,5-1 14 0 0,0 0 0 0 0,-1-1 0 0 0,1-1 0 0 0,13-3 0 0 0,-4 1-8 0 0,-21 4-17 0 0,1 0 0 0 0,-1 0 0 0 0,0 0 0 0 0,1 0 0 0 0,-1 0 0 0 0,0 0 0 0 0,1 0 0 0 0,-1 0 0 0 0,0 0 0 0 0,1-1 0 0 0,-1 1 0 0 0,0 1 0 0 0,1-1 1 0 0,-1 0-1 0 0,0 0 0 0 0,1 0 0 0 0,-1 0 0 0 0,1 0 0 0 0,-1 0 0 0 0,-6 5-113 0 0,4-4 121 0 0,-2 1-5 0 0,-1 0 1 0 0,1 1 0 0 0,-1-2-1 0 0,0 1 1 0 0,0 0-1 0 0,0-1 1 0 0,0 0 0 0 0,0 0-1 0 0,0-1 1 0 0,-9 1 0 0 0,10-1-4 0 0,0 0 1 0 0,1-1 0 0 0,-1 1-1 0 0,0-1 1 0 0,0 0 0 0 0,1 0-1 0 0,-1 0 1 0 0,1 0 0 0 0,-1-1-1 0 0,1 0 1 0 0,0 1 0 0 0,-1-1-1 0 0,1 0 1 0 0,0-1 0 0 0,-4-2-1 0 0,7 5 7 0 0,0-1 0 0 0,0 1-1 0 0,-1 0 1 0 0,1 0-1 0 0,0 0 1 0 0,0 0-1 0 0,0 0 1 0 0,0 0 0 0 0,-1-1-1 0 0,1 1 1 0 0,0 0-1 0 0,0 0 1 0 0,0 0 0 0 0,0 0-1 0 0,0-1 1 0 0,0 1-1 0 0,-1 0 1 0 0,1 0 0 0 0,0 0-1 0 0,0-1 1 0 0,0 1-1 0 0,0 0 1 0 0,0 0-1 0 0,0-1 1 0 0,0 1 0 0 0,0 0-1 0 0,0 0 1 0 0,0 0-1 0 0,0-1 1 0 0,0 1 0 0 0,0 0-1 0 0,0 0 1 0 0,0-1-1 0 0,0 1 1 0 0,0 0 0 0 0,1 0-1 0 0,-1 0 1 0 0,0-1-1 0 0,0 1 1 0 0,0 0-1 0 0,0 0 1 0 0,0 0 0 0 0,0 0-1 0 0,1-1 1 0 0,-1 1-1 0 0,0 0 1 0 0,0 0 0 0 0,0 0-1 0 0,0 0 1 0 0,1 0-1 0 0,-1-1 1 0 0,11-2 44 0 0,-9 3-47 0 0,5-1 10 0 0,1 1 1 0 0,8-1-1 0 0,-10 2-2 0 0,1-2-1 0 0,-1 1 1 0 0,11-2-1 0 0,1-2 19 0 0,33-3 0 0 0,-47 7-71 0 0,-5 1 15 0 0,-5 1-38 0 0,-9 2 3 0 0,1-1 0 0 0,-18 1 0 0 0,25-3 67 0 0,0-1 1 0 0,-1 0-1 0 0,1 0 1 0 0,0-1-1 0 0,0 0 0 0 0,-12-3 1 0 0,8 0-20 0 0,-11-5 0 0 0,14 5-24 0 0,-1 0 0 0 0,-14-4 1 0 0,18 8-11 0 0,3 1 93 0 0,2 0-29 0 0,0-1 0 0 0,1 1 0 0 0,-1-1 0 0 0,0 1 1 0 0,0-1-1 0 0,1 1 0 0 0,-1-1 0 0 0,1 1 0 0 0,-1-1 1 0 0,0 1-1 0 0,1 0 0 0 0,3 2-5 0 0,0 1-1 0 0,0-1 1 0 0,1 0 0 0 0,-1 0-1 0 0,1-1 1 0 0,-1 1 0 0 0,1-1-1 0 0,0 0 1 0 0,5 1-1 0 0,7 2 39 0 0,25 4 0 0 0,117 7 267 0 0,-91-12 75 0 0,-60-3-342 0 0,-1-1-1 0 0,1 0 0 0 0,7-1 1 0 0,-14 0-41 0 0,0 1 1 0 0,0-1 0 0 0,0 1 0 0 0,0-1-1 0 0,0 1 1 0 0,0-1 0 0 0,0 0 0 0 0,0 0-1 0 0,1-1 9 0 0,3 0-10 0 0,1 0 0 0 0,-1 1-1 0 0,1-1 1 0 0,10 0 0 0 0,-7 0 8 0 0,-4 1 8 0 0,1 1-1 0 0,7 0 1 0 0,9-1-10 0 0,-21 1-10 0 0,-1 0-1 0 0,1 0 0 0 0,0 0 1 0 0,-1 0-1 0 0,1 0 1 0 0,0-1-1 0 0,-1 1 1 0 0,1 0-1 0 0,0 0 1 0 0,-1-1-1 0 0,1 1 1 0 0,0 0-1 0 0,-1-1 1 0 0,1 1-1 0 0,-1-1 1 0 0,1 1-1 0 0,-1-1 1 0 0,1 1-1 0 0,-1-1 1 0 0,1 1-1 0 0,-1-1 1 0 0,0 1-1 0 0,1-1 1 0 0,-1 0-1 0 0,0 1 1 0 0,1-1-1 0 0,-1 1 1 0 0,0-1-1 0 0,0 0 1 0 0,0 1-1 0 0,1-1 1 0 0,-1 0-1 0 0,0 1 1 0 0,0-1-1 0 0,0 0 1 0 0,0 0-1 0 0,0 1 1 0 0,0-1-1 0 0,-1 0 1 0 0,1 1-1 0 0,0-1 1 0 0,0 0-1 0 0,0 1 1 0 0,-1-1-1 0 0,1 0 1 0 0,0 1-1 0 0,0-1 1 0 0,-1 1-1 0 0,0-2 1 0 0,-2-2-1 0 0,2 2-15 0 0,-1 0 1 0 0,1 0 0 0 0,-1 0 0 0 0,0 0-1 0 0,0 0 1 0 0,-2-2 0 0 0,5 8 83 0 0,1-1-51 0 0,1-1 0 0 0,-1 0 1 0 0,1 0-1 0 0,3 3 0 0 0,-6-5-16 0 0,0 0 0 0 0,0 0 0 0 0,0 0-1 0 0,0 0 1 0 0,0 0 0 0 0,1 0 0 0 0,-1 0-1 0 0,0 0 1 0 0,0 0 0 0 0,0 0 0 0 0,0 0-1 0 0,0-1 1 0 0,0 1 0 0 0,0 0 0 0 0,1 0-1 0 0,-1 0 1 0 0,0 0 0 0 0,0 0 0 0 0,0 0-1 0 0,0 0 1 0 0,0 0 0 0 0,0 0 0 0 0,0 0 0 0 0,0 0-1 0 0,0 0 1 0 0,0-1 0 0 0,1 1 0 0 0,-1 0-1 0 0,0 0 1 0 0,0 0 0 0 0,0 0 0 0 0,0 0-1 0 0,0 0 1 0 0,0 0 0 0 0,0 0 0 0 0,0-1-1 0 0,0 1 1 0 0,0 0 0 0 0,0 0 0 0 0,0 0-1 0 0,0 0 1 0 0,0 0 0 0 0,0 0 0 0 0,0-1-1 0 0,0 1 1 0 0,0 0 0 0 0,0 0 0 0 0,0 0-1 0 0,0 0 1 0 0,0-1 1 0 0,0-13-24 0 0,0 4 7 0 0,0 10 14 0 0,0 0 0 0 0,0 1 0 0 0,0-1 0 0 0,0 0 1 0 0,0 0-1 0 0,0 0 0 0 0,0 0 0 0 0,0 0 0 0 0,0 0 0 0 0,0 0 0 0 0,0 0 0 0 0,0 0 0 0 0,-1 0 1 0 0,1 0-1 0 0,0 0 0 0 0,0 0 0 0 0,0 0 0 0 0,0 0 0 0 0,0 0 0 0 0,0 0 0 0 0,0 0 0 0 0,0 0 1 0 0,0 0-1 0 0,0 0 0 0 0,0 0 0 0 0,0 0 0 0 0,0 0 0 0 0,0 0 0 0 0,0 0 0 0 0,0 0 0 0 0,0 0 1 0 0,0 0-1 0 0,0 0 0 0 0,-1 0 0 0 0,1 0 0 0 0,0 0 0 0 0,0 0 0 0 0,0 0 0 0 0,0 0 0 0 0,0 0 1 0 0,0 0-1 0 0,0 0 0 0 0,0 0 0 0 0,0 0 0 0 0,0 0 0 0 0,0 0 0 0 0,0 0 0 0 0,0 0 0 0 0,0 0 1 0 0,0 0-1 0 0,0 0 0 0 0,0 0 0 0 0,0 0 0 0 0,0 0 0 0 0,0 0 0 0 0,0 0 0 0 0,0-1 0 0 0,0 1 1 0 0,0 0-1 0 0,0 0 0 0 0,0 0 0 0 0,0 0 0 0 0,-1 4-3 0 0,0-1 0 0 0,0 0 0 0 0,1 1 0 0 0,-1-1 0 0 0,1 1 0 0 0,0-1 0 0 0,0 1 0 0 0,0 0 0 0 0,2 6 0 0 0,0 10 19 0 0,1-44 99 0 0,-2 22-112 0 0,0-8 11 0 0,0 1 0 0 0,1 0 0 0 0,3-11 0 0 0,-3 15-48 0 0,-2 7-14 0 0,-4 8-558 0 0,4-9 303 0 0,-1 0 1 0 0,0 0-1 0 0,0-1 1 0 0,0 1-1 0 0,0 0 0 0 0,1 0 1 0 0,-1-1-1 0 0,0 1 1 0 0,0 0-1 0 0,0-1 0 0 0,-1 1 1 0 0,-1 0-1 0 0,3-1-21 0 0,-1 0 1 0 0,0 1-1 0 0,1-1 0 0 0,-1 0 0 0 0,0 0 0 0 0,0 0 1 0 0,1 0-1 0 0,-1 0 0 0 0,0 0 0 0 0,1 0 1 0 0,-1-1-1 0 0,0 1 0 0 0,0 0 0 0 0,1 0 1 0 0,-1 0-1 0 0,0-1 0 0 0,1 1 0 0 0,-1 0 0 0 0,0-1 1 0 0,1 1-1 0 0,-1-1 0 0 0,1 1 0 0 0,-1 0 1 0 0,1-1-1 0 0,-2-1 0 0 0,-11-18-8618 0 0,9 9 5000 0 0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520 8 24 0 0,'-1'-1'150'0'0,"0"0"-1"0"0,-1 0 1 0 0,1 1 0 0 0,-1-1 0 0 0,1 0-1 0 0,-3-1 1 0 0,2 2-69 0 0,0 0-1 0 0,1 0 1 0 0,-1-1-1 0 0,0 1 1 0 0,0 0-1 0 0,0 1 1 0 0,1-1-1 0 0,-1 0 1 0 0,0 0 0 0 0,0 1-1 0 0,1-1 1 0 0,-1 1-1 0 0,0-1 1 0 0,1 1-1 0 0,-2 1 1 0 0,-3 0 209 0 0,0 1 0 0 0,0-1 1 0 0,1-1-1 0 0,-12 3 0 0 0,0-2 86 0 0,-28-1 1 0 0,27-1-296 0 0,-22 2 1 0 0,38-1-91 0 0,-1-1 1 0 0,1 0-1 0 0,-1 0 1 0 0,0 0-1 0 0,1 0 1 0 0,-1 0-1 0 0,1 0 1 0 0,-1-1-1 0 0,-4 0 1 0 0,2-1 36 0 0,-1 2-1 0 0,-9-2 1 0 0,9 2-3 0 0,1-1-1 0 0,-1 1 0 0 0,-5-3 1 0 0,8 3-32 0 0,1-1 0 0 0,-1 1 0 0 0,0 0 0 0 0,1 0 0 0 0,-1 0 0 0 0,0 1 0 0 0,1-1 0 0 0,-1 1 1 0 0,0-1-1 0 0,1 1 0 0 0,-3 1 0 0 0,1-1 4 0 0,0 0 1 0 0,1 0-1 0 0,-1 0 0 0 0,-4 0 1 0 0,-10-2 223 0 0,-27 5 0 0 0,27-2-12 0 0,-28-1 0 0 0,43-1-231 0 0,0 1 1 0 0,0-1-1 0 0,1 1 0 0 0,-1-1 1 0 0,-3 2-1 0 0,3-1-314 0 0,0 0 1 0 0,0 0-1 0 0,-5 0 0 0 0,0-1-1484 0 0,5 0-3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8:39.127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247 206 2600 0 0,'-1'2'714'0'0,"-1"1"1"0"0,1-1-1 0 0,0 0 0 0 0,-1 0 0 0 0,1 1 1 0 0,-1-1-1 0 0,0 0 0 0 0,0-1 1 0 0,0 1-1 0 0,1 0 0 0 0,-2 0 1 0 0,1-1-1 0 0,0 0 0 0 0,0 1 0 0 0,0-1 1 0 0,-5 2-1 0 0,5-3-487 0 0,0 1 1 0 0,0-1-1 0 0,0 1 0 0 0,0-1 0 0 0,0 0 1 0 0,0 0-1 0 0,0 0 0 0 0,-1 0 0 0 0,1-1 1 0 0,0 1-1 0 0,0 0 0 0 0,0-1 0 0 0,0 1 1 0 0,0-1-1 0 0,0 0 0 0 0,0 0 0 0 0,0 0 1 0 0,0 0-1 0 0,1 0 0 0 0,-1 0 0 0 0,-1-2 1 0 0,-1 0-167 0 0,0-1 0 0 0,0 1 0 0 0,1-1 0 0 0,0 0 0 0 0,0 0 0 0 0,0-1 0 0 0,0 1 0 0 0,1-1 0 0 0,0 1 1 0 0,-1-1-1 0 0,2 0 0 0 0,-1 0 0 0 0,1 0 0 0 0,-1 0 0 0 0,0-9 0 0 0,2-4 43 0 0,1 16-101 0 0,-1 0 0 0 0,1-1 0 0 0,0 1 0 0 0,0 0 0 0 0,0 0 0 0 0,0-1-1 0 0,1 1 1 0 0,-1 0 0 0 0,0 0 0 0 0,1 0 0 0 0,0 1 0 0 0,-1-1 0 0 0,1 0 0 0 0,0 0 0 0 0,0 1 0 0 0,4-3 0 0 0,-5 3-3 0 0,1 0 0 0 0,0-1 0 0 0,-1 1 0 0 0,1 1 0 0 0,0-1 0 0 0,0 0 0 0 0,0 0 0 0 0,0 1 0 0 0,-1-1 0 0 0,1 1 0 0 0,0-1-1 0 0,0 1 1 0 0,0 0 0 0 0,0 0 0 0 0,0 0 0 0 0,0 0 0 0 0,0 0 0 0 0,0 0 0 0 0,0 1 0 0 0,3 0 0 0 0,-4 0 10 0 0,0-1-1 0 0,0 1 0 0 0,0 0 0 0 0,0 0 1 0 0,0 0-1 0 0,-1 0 0 0 0,1-1 0 0 0,0 1 1 0 0,-1 0-1 0 0,1 0 0 0 0,0 0 0 0 0,-1 1 1 0 0,1-1-1 0 0,-1 0 0 0 0,0 0 0 0 0,1 0 1 0 0,-1 0-1 0 0,1 2 0 0 0,1 22 165 0 0,-2-22-144 0 0,0 1-1 0 0,0-1 1 0 0,-1 0 0 0 0,1 1 0 0 0,-1-1 0 0 0,0 0 0 0 0,0 1 0 0 0,0-1-1 0 0,0 0 1 0 0,0 0 0 0 0,-1 0 0 0 0,1 0 0 0 0,-1 0 0 0 0,0 0 0 0 0,0 0-1 0 0,0-1 1 0 0,0 1 0 0 0,-1-1 0 0 0,1 1 0 0 0,-1-1 0 0 0,1 0 0 0 0,-1 0-1 0 0,0 0 1 0 0,0 0 0 0 0,0-1 0 0 0,0 1 0 0 0,0-1 0 0 0,0 0 0 0 0,0 1-1 0 0,0-1 1 0 0,-1-1 0 0 0,1 1 0 0 0,0 0 0 0 0,-1-1 0 0 0,1 0 0 0 0,-1 0 0 0 0,-3 0-1 0 0,0-1 37 0 0,1 0 0 0 0,0-1 0 0 0,0 0 0 0 0,0 0 0 0 0,0 0 0 0 0,1-1 0 0 0,-1 0 0 0 0,0 0 0 0 0,1 0 0 0 0,-5-5 0 0 0,7 7-52 0 0,1-1 1 0 0,0 0 0 0 0,0 0-1 0 0,0 0 1 0 0,0 0 0 0 0,0 0 0 0 0,0-1-1 0 0,1 1 1 0 0,-1 0 0 0 0,1-1-1 0 0,0 1 1 0 0,-1-1 0 0 0,1 0-1 0 0,0 1 1 0 0,1-1 0 0 0,-1 0 0 0 0,0 0-1 0 0,1 0 1 0 0,0 1 0 0 0,-1-1-1 0 0,1 0 1 0 0,0 0 0 0 0,0 0-1 0 0,1-5 1 0 0,1 5-33 0 0,-1 0-1 0 0,0 1 0 0 0,0-1 1 0 0,1 0-1 0 0,0 0 0 0 0,-1 1 1 0 0,1-1-1 0 0,0 0 0 0 0,0 1 1 0 0,1 0-1 0 0,-1 0 0 0 0,0 0 1 0 0,1 0-1 0 0,0 0 0 0 0,-1 0 1 0 0,1 0-1 0 0,0 1 0 0 0,0-1 1 0 0,0 1-1 0 0,0 0 0 0 0,6-2 1 0 0,-7 3 16 0 0,0-1 0 0 0,1 0 0 0 0,-1 1 1 0 0,1-1-1 0 0,-1 1 0 0 0,1 0 0 0 0,-1 0 1 0 0,1 0-1 0 0,-1 0 0 0 0,0 1 0 0 0,1-1 0 0 0,-1 1 1 0 0,1-1-1 0 0,-1 1 0 0 0,0 0 0 0 0,1 0 0 0 0,-1 0 1 0 0,0 0-1 0 0,0 0 0 0 0,0 0 0 0 0,1 1 1 0 0,-1-1-1 0 0,-1 1 0 0 0,1-1 0 0 0,0 1 0 0 0,0 0 1 0 0,-1 0-1 0 0,3 3 0 0 0,-2-1 5 0 0,0 1 0 0 0,0 0 0 0 0,-1-1 0 0 0,1 1 0 0 0,-1 0 0 0 0,0 0 0 0 0,-1-1 0 0 0,1 1 0 0 0,-1 0 0 0 0,0 0-1 0 0,0 0 1 0 0,-1 0 0 0 0,1 0 0 0 0,-1 0 0 0 0,0-1 0 0 0,-2 7 0 0 0,2-8 13 0 0,0 0-1 0 0,-1 0 0 0 0,1 0 1 0 0,-1 0-1 0 0,1-1 0 0 0,-1 1 1 0 0,0-1-1 0 0,0 1 1 0 0,0-1-1 0 0,0 1 0 0 0,-4 2 1 0 0,4-4 7 0 0,0 1 0 0 0,0-1 0 0 0,0 0 0 0 0,0 0-1 0 0,0 0 1 0 0,-1 0 0 0 0,1-1 0 0 0,0 1 0 0 0,-1 0 0 0 0,1-1 0 0 0,0 0 0 0 0,-1 1 0 0 0,1-1 0 0 0,0 0 0 0 0,-1 0 0 0 0,-3-1 0 0 0,1 0 30 0 0,0-1 1 0 0,0 1-1 0 0,0-1 1 0 0,0 0-1 0 0,0 0 1 0 0,1 0-1 0 0,-1-1 0 0 0,1 1 1 0 0,0-1-1 0 0,-1 0 1 0 0,1-1-1 0 0,1 1 1 0 0,-7-7-1 0 0,8 8-55 0 0,0 0 0 0 0,1-1 0 0 0,-1 1 1 0 0,1 0-1 0 0,-1 0 0 0 0,1-1 0 0 0,0 1 0 0 0,0-1 0 0 0,0 1 0 0 0,0-1 0 0 0,0 0 0 0 0,1 1 0 0 0,-1-1 0 0 0,1 0 0 0 0,-1 1 1 0 0,1-1-1 0 0,0 0 0 0 0,0 0 0 0 0,1 1 0 0 0,-1-1 0 0 0,0 0 0 0 0,1 0 0 0 0,0 1 0 0 0,-1-1 0 0 0,1 1 0 0 0,0-1 1 0 0,2-3-1 0 0,0 2-31 0 0,0 0 1 0 0,-1 1 0 0 0,1-1 0 0 0,1 1-1 0 0,-1-1 1 0 0,0 1 0 0 0,1 0-1 0 0,0 0 1 0 0,0 0 0 0 0,0 1 0 0 0,0 0-1 0 0,0-1 1 0 0,5-1 0 0 0,-7 4 31 0 0,-1-1 1 0 0,1 1 0 0 0,0-1-1 0 0,0 1 1 0 0,-1-1-1 0 0,1 1 1 0 0,0 0 0 0 0,0 0-1 0 0,0 0 1 0 0,0 0-1 0 0,-1 0 1 0 0,1 0 0 0 0,0 0-1 0 0,0 1 1 0 0,-1-1-1 0 0,1 1 1 0 0,0-1 0 0 0,0 1-1 0 0,-1 0 1 0 0,1 0-1 0 0,-1 0 1 0 0,1 0 0 0 0,-1 0-1 0 0,1 0 1 0 0,-1 0-1 0 0,1 0 1 0 0,-1 0 0 0 0,0 1-1 0 0,0-1 1 0 0,0 0-1 0 0,0 1 1 0 0,0-1 0 0 0,0 1-1 0 0,0 0 1 0 0,0-1-1 0 0,0 3 1 0 0,1-1 11 0 0,0 1 1 0 0,-1 0-1 0 0,0 0 1 0 0,0-1-1 0 0,0 1 0 0 0,0 0 1 0 0,-1 0-1 0 0,0 0 1 0 0,0 0-1 0 0,0 0 0 0 0,0 6 1 0 0,-1-8-3 0 0,1 0 0 0 0,-1-1 0 0 0,1 1 0 0 0,-1 0 0 0 0,0-1 1 0 0,1 1-1 0 0,-1-1 0 0 0,0 1 0 0 0,0-1 0 0 0,0 0 0 0 0,0 1 0 0 0,0-1 0 0 0,0 0 1 0 0,-1 0-1 0 0,1 1 0 0 0,0-1 0 0 0,-1 0 0 0 0,1 0 0 0 0,-1 0 0 0 0,1-1 0 0 0,-1 1 0 0 0,1 0 1 0 0,-1-1-1 0 0,0 1 0 0 0,1-1 0 0 0,-1 1 0 0 0,0-1 0 0 0,-2 1 0 0 0,1-1 30 0 0,0 0 0 0 0,0 1 0 0 0,0-1-1 0 0,0 0 1 0 0,0-1 0 0 0,0 1 0 0 0,0 0 0 0 0,1-1-1 0 0,-1 0 1 0 0,-3-1 0 0 0,4 2-21 0 0,0-1-1 0 0,0 0 1 0 0,1 0 0 0 0,-1 0-1 0 0,1 0 1 0 0,-1-1 0 0 0,1 1 0 0 0,-1 0-1 0 0,1-1 1 0 0,-1 1 0 0 0,1-1-1 0 0,0 1 1 0 0,0-1 0 0 0,0 0 0 0 0,0 1-1 0 0,0-1 1 0 0,-1-3 0 0 0,1 1-37 0 0,0 1 1 0 0,0-1 0 0 0,0 0 0 0 0,0 0-1 0 0,1 1 1 0 0,0-1 0 0 0,0 0 0 0 0,0 0-1 0 0,0 0 1 0 0,0 0 0 0 0,1 1 0 0 0,-1-1-1 0 0,1 0 1 0 0,0 0 0 0 0,1 1-1 0 0,-1-1 1 0 0,0 1 0 0 0,1-1 0 0 0,0 1-1 0 0,0-1 1 0 0,0 1 0 0 0,4-5 0 0 0,-1 2-13 0 0,-1 1 1 0 0,1 0-1 0 0,0 0 1 0 0,1 0-1 0 0,-1 0 1 0 0,1 1-1 0 0,0 0 1 0 0,11-6-1 0 0,-16 9 29 0 0,0 1 1 0 0,0-1-1 0 0,0 1 1 0 0,0 0-1 0 0,0 0 0 0 0,0-1 1 0 0,0 1-1 0 0,0 0 0 0 0,0 0 1 0 0,0 0-1 0 0,0 0 1 0 0,0 0-1 0 0,0 0 0 0 0,0 0 1 0 0,0 1-1 0 0,0-1 1 0 0,0 0-1 0 0,0 0 0 0 0,0 1 1 0 0,0-1-1 0 0,0 1 1 0 0,1 0-1 0 0,-1 0 3 0 0,0 0 1 0 0,0 0 0 0 0,0 1-1 0 0,0-1 1 0 0,0 0-1 0 0,0 1 1 0 0,0-1-1 0 0,0 0 1 0 0,-1 1 0 0 0,1-1-1 0 0,-1 1 1 0 0,2 2-1 0 0,-1 3 26 0 0,0 0-1 0 0,0 0 1 0 0,0 0-1 0 0,-1 14 1 0 0,0-15 5 0 0,-1-1 1 0 0,0 0-1 0 0,0 1 1 0 0,0-1-1 0 0,-3 8 1 0 0,3-11-160 0 0,-1 1 0 0 0,1 0-1 0 0,0-1 1 0 0,-1 1 0 0 0,1-1 0 0 0,-1 1 0 0 0,0-1 0 0 0,0 0 0 0 0,0 0 0 0 0,0 0 0 0 0,-4 3 0 0 0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500 1 8 0 0,'-6'0'384'0'0,"3"0"-128"0"0,-1 0 0 0 0,0 1 0 0 0,1-1 0 0 0,-6 3 0 0 0,5-2 267 0 0,0 0-1 0 0,0 0 1 0 0,-7 0 0 0 0,-8 1 230 0 0,11-1-661 0 0,-7-1 180 0 0,-1 0 0 0 0,-25 5 0 0 0,16-2-55 0 0,20-3-202 0 0,0 0-1 0 0,0 1 1 0 0,0 0 0 0 0,1 0-1 0 0,-8 2 1 0 0,9-2-1 0 0,0 1-1 0 0,-1-1 1 0 0,1 0-1 0 0,-1-1 1 0 0,1 1-1 0 0,-1-1 0 0 0,-4 1 1 0 0,-25 1-32 0 0,23-1 43 0 0,0 0 0 0 0,0-1-1 0 0,-15-1 1 0 0,19 0 35 0 0,-46-5 130 0 0,44 5-151 0 0,0 1 1 0 0,0 1 0 0 0,0-1 0 0 0,-13 4-1 0 0,7 0-129 0 0,-19 3-2214 0 0,23-5-708 0 0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566 0 456 0 0,'0'1'57'0'0,"0"-1"0"0"0,0 0 0 0 0,0 0 0 0 0,0 0-1 0 0,0 0 1 0 0,0 0 0 0 0,0 1 0 0 0,0-1 0 0 0,0 0 0 0 0,0 0 0 0 0,0 0 0 0 0,0 0 0 0 0,0 0-1 0 0,0 0 1 0 0,-1 0 0 0 0,1 1 0 0 0,0-1 0 0 0,0 0 0 0 0,0 0 0 0 0,0 0 0 0 0,0 0 0 0 0,0 0-1 0 0,0 0 1 0 0,0 0 0 0 0,0 0 0 0 0,0 0 0 0 0,-1 0 0 0 0,1 1 0 0 0,0-1 0 0 0,0 0 0 0 0,0 0-1 0 0,0 0 1 0 0,-2 0 133 0 0,0 1-1 0 0,1 0 1 0 0,-1-1-1 0 0,0 1 1 0 0,0-1 0 0 0,1 0-1 0 0,-1 0 1 0 0,0 1-1 0 0,-3-1 1 0 0,-19-3 1079 0 0,11 2-70 0 0,7 0-762 0 0,0 1 1 0 0,0 0-1 0 0,0 1 0 0 0,0-1 0 0 0,-6 2 1 0 0,-6 2-156 0 0,2-2-124 0 0,1-1 0 0 0,-1-1-1 0 0,-28-2 1 0 0,28 1-165 0 0,1 0 1 0 0,-1 1-1 0 0,-23 3 0 0 0,24 1 2 0 0,-18 5 0 0 0,18-4-21 0 0,-20 4 1 0 0,30-9 20 0 0,0 1 1 0 0,0-1 0 0 0,0 1 0 0 0,0-1-1 0 0,0-1 1 0 0,0 1 0 0 0,0-1 0 0 0,-6-1-1 0 0,6 0-210 0 0,-10-2 451 0 0,-28-5 1 0 0,37 8-645 0 0,1 1 1 0 0,-1 0-1 0 0,-6 1 1 0 0,8-1-468 0 0,1 1 0 0 0,-1-1 0 0 0,1 1 0 0 0,0 0 0 0 0,-1 0 0 0 0,-3 2 0 0 0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555 0 168 0 0,'-1'1'437'0'0,"0"0"-271"0"0,0 1 0 0 0,0-1 0 0 0,0 0 0 0 0,-1 0 0 0 0,1 0 0 0 0,0 0 0 0 0,-1 0 0 0 0,1-1 0 0 0,-1 1 0 0 0,1 0 0 0 0,-1-1 0 0 0,1 1 0 0 0,-1-1 0 0 0,0 1 0 0 0,-1-1 0 0 0,-6 2 740 0 0,-15 0 1 0 0,18-2-584 0 0,-52 1 732 0 0,-1 0-505 0 0,18 3-370 0 0,-39 13-86 0 0,-1 0-121 0 0,63-15-420 0 0,1-1 0 0 0,-1 0 1 0 0,0-1-1 0 0,1-1 0 0 0,-1-1 0 0 0,-19-4 1 0 0,15 2-2324 0 0,15 3 1426 0 0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56.55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161 36 328 0 0,'-10'-8'1863'0'0,"6"4"-932"0"0,0 1 1 0 0,0-1-1 0 0,0 1 1 0 0,-1 0-1 0 0,0 0 1 0 0,-4-2-1 0 0,7 5-731 0 0,0-1-1 0 0,0 1 1 0 0,0-1 0 0 0,1 1-1 0 0,-1 0 1 0 0,0 0 0 0 0,0 0-1 0 0,0 0 1 0 0,0 0 0 0 0,0 0-1 0 0,1 0 1 0 0,-1 1 0 0 0,0-1-1 0 0,0 1 1 0 0,0-1 0 0 0,1 1-1 0 0,-1 0 1 0 0,0-1 0 0 0,1 1-1 0 0,-1 0 1 0 0,1 0 0 0 0,-3 2 0 0 0,-1 1 182 0 0,-1 1 1 0 0,-7 9 0 0 0,1-1 67 0 0,-6-1 139 0 0,17-11-540 0 0,-1 0-1 0 0,0 1 1 0 0,1-1 0 0 0,-1 1-1 0 0,1-1 1 0 0,-1 1 0 0 0,1-1-1 0 0,0 1 1 0 0,-2 3 0 0 0,2-4-41 0 0,1 0 0 0 0,0 0 0 0 0,0-1 0 0 0,-1 1 0 0 0,1 0 0 0 0,0 0 0 0 0,0 0 0 0 0,0 0 0 0 0,0-1 0 0 0,0 1 0 0 0,0 0 0 0 0,0 0 0 0 0,0 0 0 0 0,0 0 0 0 0,0-1 0 0 0,0 1 0 0 0,0 0 0 0 0,1 0 1 0 0,-1 0-1 0 0,0 0 0 0 0,1-1 0 0 0,-1 1 0 0 0,1 0 0 0 0,-1-1 0 0 0,1 1 0 0 0,-1 0 0 0 0,1-1 0 0 0,0 2 0 0 0,8 5-1 0 0,0-1-1 0 0,0 1 1 0 0,18 8-1 0 0,-18-11-20 0 0,14 7 50 0 0,-17-8-36 0 0,1 0 0 0 0,-1 1 0 0 0,6 3 0 0 0,-9-5 26 0 0,-1 0-1 0 0,0 0 1 0 0,0 0-1 0 0,0 0 1 0 0,0 0-1 0 0,0 0 1 0 0,-1 1 0 0 0,1-1-1 0 0,-1 0 1 0 0,1 1-1 0 0,0 3 1 0 0,2 4 151 0 0,-1 1 1 0 0,0-1 0 0 0,0 1 0 0 0,-1 0 0 0 0,-1 0-1 0 0,0 0 1 0 0,0 0 0 0 0,-2 16 0 0 0,1-26-147 0 0,0 0 0 0 0,0 1 1 0 0,0-1-1 0 0,-1 0 0 0 0,1 0 1 0 0,0 1-1 0 0,-1-1 0 0 0,1 0 0 0 0,-1 0 1 0 0,1 0-1 0 0,-1 0 0 0 0,0 0 1 0 0,1 0-1 0 0,-1 0 0 0 0,0 0 1 0 0,0 0-1 0 0,0 0 0 0 0,0 0 1 0 0,1 0-1 0 0,-3 1 0 0 0,1-2 20 0 0,1 1-1 0 0,-1 0 0 0 0,0 0 0 0 0,1-1 1 0 0,-1 1-1 0 0,0-1 0 0 0,0 0 1 0 0,0 0-1 0 0,0 1 0 0 0,1-1 1 0 0,-1 0-1 0 0,-3-1 0 0 0,5 1-52 0 0,-1 0 0 0 0,1 0 0 0 0,-1 0 0 0 0,1 0 0 0 0,-1 0 0 0 0,1 0 1 0 0,-1 0-1 0 0,0-1 0 0 0,1 1 0 0 0,-1 0 0 0 0,1 0 0 0 0,-1 0 0 0 0,1-1 0 0 0,-1 1 0 0 0,1 0 0 0 0,0-1 0 0 0,-1 1 0 0 0,1-1 0 0 0,-1 1 0 0 0,1 0 0 0 0,0-1 0 0 0,-1 1 0 0 0,1-1 0 0 0,-1 0 0 0 0,1 1-13 0 0,1 0 0 0 0,-1-1 1 0 0,0 1-1 0 0,0 0 0 0 0,0 0 0 0 0,0 0 0 0 0,0 0 1 0 0,0-1-1 0 0,1 1 0 0 0,-1 0 0 0 0,0 0 1 0 0,0 0-1 0 0,0 0 0 0 0,0 0 0 0 0,1-1 0 0 0,-1 1 1 0 0,0 0-1 0 0,0 0 0 0 0,0 0 0 0 0,1 0 0 0 0,-1 0 1 0 0,0 0-1 0 0,0 0 0 0 0,0 0 0 0 0,1 0 0 0 0,-1 0 1 0 0,0 0-1 0 0,0 0 0 0 0,0 0 0 0 0,1 0 0 0 0,-1 0 1 0 0,0 0-1 0 0,0 0 0 0 0,0 0 0 0 0,1 0 1 0 0,-1 0-1 0 0,0 0 0 0 0,0 0 0 0 0,1 1 0 0 0,0-1-44 0 0,16 0 28 0 0,-1 2-1 0 0,0 0 1 0 0,30 9-1 0 0,-45-11 55 0 0,1 0 0 0 0,-1 1 0 0 0,1-1 1 0 0,-1 1-1 0 0,0-1 0 0 0,1 1 0 0 0,-1 0 0 0 0,1 0 0 0 0,-1-1 0 0 0,0 1 0 0 0,0 0 1 0 0,0 0-1 0 0,0 0 0 0 0,1 0 0 0 0,-1 1 0 0 0,0-1 0 0 0,-1 0 0 0 0,3 3 0 0 0,-3-2 12 0 0,1-1 0 0 0,-1 1-1 0 0,0 0 1 0 0,0 0 0 0 0,0 0 0 0 0,0-1-1 0 0,0 1 1 0 0,0 0 0 0 0,0 0-1 0 0,-1 0 1 0 0,1 0 0 0 0,-1-1-1 0 0,1 1 1 0 0,-1 0 0 0 0,-1 2-1 0 0,-5 11 69 0 0,-12 20-1 0 0,6-13-77 0 0,10-16-30 0 0,-3 5 73 0 0,0-1 0 0 0,-12 15 1 0 0,16-22-63 0 0,0-1 1 0 0,0 0 0 0 0,0 0-1 0 0,0 0 1 0 0,-1 0 0 0 0,1 0-1 0 0,0 0 1 0 0,-1-1 0 0 0,0 1-1 0 0,1-1 1 0 0,-1 0 0 0 0,0 1-1 0 0,0-1 1 0 0,1-1 0 0 0,-6 2-1 0 0,6-2-117 0 0,1 0 0 0 0,0 0-1 0 0,-1 0 1 0 0,1 0 0 0 0,0 0-1 0 0,0-1 1 0 0,-1 1 0 0 0,1-1-1 0 0,0 1 1 0 0,0-1 0 0 0,-1 1-1 0 0,1-1 1 0 0,0 1 0 0 0,0-1-1 0 0,0 0 1 0 0,0 0-1 0 0,0 0 1 0 0,0 1 0 0 0,0-1-1 0 0,-1-2 1 0 0,-2-1-1042 0 0,1-1 0 0 0,0 0 1 0 0,-4-6-1 0 0,3 3-1342 0 0,-12-16-8234 0 0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57.35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135 7 712 0 0,'-11'-2'1879'0'0,"-1"0"1"0"0,1 1-1 0 0,0 0 1 0 0,-16 1-1 0 0,23 0-1682 0 0,0 1 0 0 0,0 0 0 0 0,0 0 0 0 0,0 0 0 0 0,1 0 0 0 0,-1 0 0 0 0,0 1-1 0 0,1-1 1 0 0,-1 1 0 0 0,1 0 0 0 0,-1 0 0 0 0,1 1 0 0 0,0-1 0 0 0,0 1-1 0 0,-5 4 1 0 0,8-7-176 0 0,0 0 1 0 0,0 0-1 0 0,0 0 0 0 0,0 0 0 0 0,0 0 0 0 0,0 1 0 0 0,0-1 0 0 0,0 0 0 0 0,-1 0 0 0 0,1 0 0 0 0,0 0 0 0 0,0 0 1 0 0,0 1-1 0 0,0-1 0 0 0,0 0 0 0 0,0 0 0 0 0,0 0 0 0 0,0 0 0 0 0,0 0 0 0 0,0 1 0 0 0,0-1 0 0 0,0 0 1 0 0,0 0-1 0 0,0 0 0 0 0,0 0 0 0 0,0 1 0 0 0,0-1 0 0 0,0 0 0 0 0,0 0 0 0 0,1 0 0 0 0,-1 0 0 0 0,0 0 1 0 0,0 1-1 0 0,0-1 0 0 0,6 4 90 0 0,11 0-152 0 0,-11-3 42 0 0,-4-1 7 0 0,0 0 1 0 0,1 0 0 0 0,-1 1 0 0 0,0-1-1 0 0,0 1 1 0 0,0-1 0 0 0,0 1-1 0 0,0 0 1 0 0,0-1 0 0 0,0 1-1 0 0,0 0 1 0 0,0 1 0 0 0,0-1-1 0 0,0 0 1 0 0,-1 0 0 0 0,1 1-1 0 0,0-1 1 0 0,-1 1 0 0 0,0-1-1 0 0,2 3 1 0 0,0 3 67 0 0,-1-1 0 0 0,0 1 0 0 0,0 0 0 0 0,-1 0 0 0 0,0 0-1 0 0,0 8 1 0 0,0-5 71 0 0,-1 0 0 0 0,0 0 0 0 0,-4 20 0 0 0,3-24-71 0 0,-1-1 1 0 0,0 1 0 0 0,0 0-1 0 0,0-1 1 0 0,-1 1 0 0 0,0-1-1 0 0,-7 10 1 0 0,13-17-80 0 0,0 0-1 0 0,-1 0 1 0 0,1 1 0 0 0,0-1-1 0 0,0 1 1 0 0,0 0 0 0 0,0 0-1 0 0,0 0 1 0 0,0 0 0 0 0,0 0-1 0 0,0 1 1 0 0,0-1 0 0 0,1 1-1 0 0,-1 0 1 0 0,4 0 0 0 0,-4 0 4 0 0,1 0 0 0 0,-1 0 1 0 0,0 1-1 0 0,0-1 1 0 0,1 1-1 0 0,-1-1 1 0 0,0 1-1 0 0,0 0 0 0 0,0 1 1 0 0,0-1-1 0 0,0 0 1 0 0,0 1-1 0 0,0 0 0 0 0,0-1 1 0 0,-1 1-1 0 0,5 4 1 0 0,-4-2 18 0 0,-1-1 1 0 0,0 0-1 0 0,0 1 0 0 0,-1-1 1 0 0,1 1-1 0 0,-1-1 1 0 0,1 1-1 0 0,-1 0 1 0 0,0 0-1 0 0,-1-1 0 0 0,1 1 1 0 0,-1 0-1 0 0,1 0 1 0 0,-1 0-1 0 0,0 0 1 0 0,-1 0-1 0 0,1 0 0 0 0,-1-1 1 0 0,0 1-1 0 0,1 0 1 0 0,-2 0-1 0 0,-1 5 1 0 0,0-1 25 0 0,0-1 0 0 0,-1 1 0 0 0,0-1 0 0 0,-1 0 0 0 0,1 0 0 0 0,-1 0 0 0 0,-1 0 0 0 0,1-1 0 0 0,-8 7 0 0 0,9-10-42 0 0,1 0 0 0 0,0-1 0 0 0,-1 0-1 0 0,0 0 1 0 0,0 0 0 0 0,1 0 0 0 0,-1 0-1 0 0,0-1 1 0 0,-1 1 0 0 0,1-1 0 0 0,0 0 0 0 0,0 0-1 0 0,0-1 1 0 0,-1 0 0 0 0,1 1 0 0 0,-7-2-1 0 0,10 1-85 0 0,1 0-1 0 0,-1 0 0 0 0,0 0 0 0 0,1 0 0 0 0,-1 0 0 0 0,0-1 1 0 0,1 1-1 0 0,-1 0 0 0 0,0 0 0 0 0,1-1 0 0 0,-1 1 0 0 0,0 0 1 0 0,1-1-1 0 0,-1 1 0 0 0,1-1 0 0 0,-1 1 0 0 0,1-1 0 0 0,-1 1 1 0 0,1-1-1 0 0,-1 1 0 0 0,1-1 0 0 0,0 0 0 0 0,-1 1 0 0 0,1-1 0 0 0,0 1 1 0 0,-1-2-1 0 0,1 1-154 0 0,0 0 1 0 0,0 1-1 0 0,-1-1 1 0 0,1 0-1 0 0,0 1 1 0 0,0-1-1 0 0,0 1 1 0 0,1-1-1 0 0,-1 0 1 0 0,0 1-1 0 0,0-1 1 0 0,0 1-1 0 0,0-1 0 0 0,0 0 1 0 0,1 1-1 0 0,-1-1 1 0 0,0 1-1 0 0,1-2 1 0 0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58.10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163 19 1064 0 0,'-4'-1'880'0'0,"-7"0"1564"0"0,-18-6 0 0 0,20 5-1847 0 0,0 0-1 0 0,-1 0 1 0 0,1 0 0 0 0,-18 1-1 0 0,23 1-476 0 0,1 0 0 0 0,-1 0-1 0 0,1 1 1 0 0,-1 0 0 0 0,1-1 0 0 0,-1 1 0 0 0,1 0-1 0 0,0 1 1 0 0,-7 2 0 0 0,9-3-100 0 0,0 0 0 0 0,0 0 1 0 0,0 0-1 0 0,0 0 0 0 0,0 1 0 0 0,0-1 1 0 0,0 0-1 0 0,0 0 0 0 0,0 1 0 0 0,1-1 1 0 0,-1 1-1 0 0,1-1 0 0 0,-1 0 0 0 0,1 1 0 0 0,-1-1 1 0 0,1 1-1 0 0,0-1 0 0 0,-1 1 0 0 0,1-1 1 0 0,0 1-1 0 0,0 0 0 0 0,0-1 0 0 0,0 1 1 0 0,1-1-1 0 0,-1 1 0 0 0,1 1 0 0 0,-1 0-9 0 0,1-1-1 0 0,0 1 0 0 0,0 0 0 0 0,0 0 0 0 0,1 3 1 0 0,13 13 57 0 0,-10-14-65 0 0,0-1 1 0 0,0 0-1 0 0,1 0 1 0 0,0 0 0 0 0,-1-1-1 0 0,1 0 1 0 0,1 0-1 0 0,-1-1 1 0 0,0 1 0 0 0,1-1-1 0 0,7 1 1 0 0,-5-1 26 0 0,-1 1-1 0 0,1 0 1 0 0,-1 0 0 0 0,14 8 0 0 0,-20-10 44 0 0,-1 0 0 0 0,1 0 0 0 0,-1 0 0 0 0,0 1 1 0 0,1-1-1 0 0,-1 0 0 0 0,0 1 0 0 0,0-1 0 0 0,0 1 1 0 0,0 0-1 0 0,0-1 0 0 0,0 1 0 0 0,0 0 0 0 0,-1 0 1 0 0,1-1-1 0 0,-1 1 0 0 0,1 0 0 0 0,-1 0 0 0 0,0 0 1 0 0,0 0-1 0 0,1 0 0 0 0,-2 2 0 0 0,1 3 170 0 0,-1 1-1 0 0,0-1 0 0 0,-1-1 1 0 0,-3 12-1 0 0,1-6-30 0 0,-1 0-1 0 0,0 0 1 0 0,-14 20-1 0 0,-25 30 333 0 0,43-61-550 0 0,0-1 0 0 0,0 1 1 0 0,1 0-1 0 0,-1 0 0 0 0,1 0 0 0 0,-1 0 1 0 0,0-1-1 0 0,1 1 0 0 0,-1 0 0 0 0,1 0 0 0 0,0 0 1 0 0,-1 0-1 0 0,1 2 0 0 0,3-4-96 0 0,7 0 66 0 0,0 0 0 0 0,14-3-1 0 0,-13 2 18 0 0,0 0 0 0 0,14 0 0 0 0,-20 2 1 0 0,-2 0 45 0 0,1 0 1 0 0,-1 0-1 0 0,1 0 1 0 0,0 0-1 0 0,-1 1 0 0 0,1 0 1 0 0,3 1-1 0 0,-6-2 7 0 0,1 1-1 0 0,-1 0 0 0 0,0 0 0 0 0,0-1 1 0 0,0 1-1 0 0,0 0 0 0 0,0 0 1 0 0,0 0-1 0 0,-1 0 0 0 0,1 0 1 0 0,0 0-1 0 0,0 0 0 0 0,-1 0 1 0 0,1 1-1 0 0,0-1 0 0 0,-1 0 1 0 0,1 0-1 0 0,-1 1 0 0 0,0-1 0 0 0,1 0 1 0 0,-1 0-1 0 0,0 1 0 0 0,0-1 1 0 0,0 2-1 0 0,1 10 82 0 0,0 0 0 0 0,-2 1 0 0 0,1-1 1 0 0,-1 0-1 0 0,-1 0 0 0 0,-1 0 0 0 0,0 0 0 0 0,-8 23 0 0 0,10-34-91 0 0,0 0-1 0 0,0 0 1 0 0,0 0-1 0 0,-1-1 0 0 0,1 1 1 0 0,0 0-1 0 0,-1-1 1 0 0,1 1-1 0 0,-1 0 0 0 0,0-1 1 0 0,1 0-1 0 0,-1 1 1 0 0,0-1-1 0 0,0 0 0 0 0,0 0 1 0 0,0 0-1 0 0,0 0 1 0 0,0 0-1 0 0,0-1 1 0 0,0 1-1 0 0,0 0 0 0 0,-4-1 1 0 0,1 1-52 0 0,1-1 0 0 0,0 0 0 0 0,0-1 0 0 0,0 1 0 0 0,0-1 0 0 0,0 0 0 0 0,-1 0 0 0 0,1 0 1 0 0,0 0-1 0 0,-4-3 0 0 0,-1-1-468 0 0,-1-1 0 0 0,1 0 0 0 0,1-1 0 0 0,-1 0 0 0 0,1 0 0 0 0,-9-10 0 0 0,-16-15-8610 0 0,26 27 3433 0 0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16T08:15:04.793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241 1334 24575,'0'-6'0,"0"1"0,1-1 0,0 1 0,1 0 0,2-9 0,1-3 0,26-81 0,54-116 0,61-87 0,-141 291 0,158-283 0,-162 293 0,12-17 0,-8 15 0,-4 12 0,-5 17 0,-2 0 0,-13 39 0,8-32 0,-139 413-356,28-91-115,19 5 232,96-319 239,88-238 575,-6 13-84,69-126-491,-110 245 0,3 1 0,76-96 0,-111 156 0,37-41 0,-36 41 0,1 0 0,0 0 0,-1 0 0,1 0 0,0 1 0,0-1 0,0 1 0,1 0 0,4-2 0,-8 4 0,0 0 0,1-1 0,-1 1 0,0 0 0,0 0 0,0 0 0,1 0 0,-1 0 0,0 0 0,0 0 0,1 0 0,-1 1 0,0-1 0,0 0 0,0 1 0,1-1 0,-1 1 0,0-1 0,0 1 0,0 0 0,0-1 0,0 1 0,0 0 0,0 0 0,0 0 0,0 0 0,-1 0 0,1-1 0,1 3 0,0 2 0,1-1 0,-1 1 0,0 0 0,-1 0 0,1 0 0,1 8 0,0 18 0,-1-1 0,-1 1 0,-1-1 0,-2 1 0,-7 37 0,-6 21 0,-3-1 0,-4-1 0,-4-1 0,-72 161 0,83-218 0,-20 32 0,29-52 0,-1 0 0,1-1 0,-1 0 0,-1 0 0,1 0 0,-1-1 0,-10 6 0,15-11 0,-1 1 0,1-1 0,-1-1 0,1 1 0,-1 0 0,0-1 0,1 0 0,-1 0 0,0 0 0,0 0 0,0-1 0,0 0 0,0 1 0,0-1 0,0-1 0,0 1 0,0-1 0,0 1 0,0-1 0,0 0 0,1 0 0,-1-1 0,0 1 0,1-1 0,-1 0 0,-3-2 0,-2-3 0,1 1 0,0-1 0,0-1 0,1 1 0,0-1 0,0-1 0,1 1 0,-10-18 0,2-1 0,1-1 0,1 0 0,1-1 0,-11-52 0,10 20 0,-6-85 0,13 76 0,4-1 0,12-108 0,-6 138 0,2-1 0,2 1 0,2 1 0,1 0 0,28-61 0,-34 89 0,0 0 0,0 1 0,1 0 0,0 0 0,1 1 0,0 0 0,12-12 0,-18 21 0,0 0 0,-1-1 0,1 1 0,0 0 0,0 0 0,-1 0 0,1 0 0,0 0 0,0 1 0,0-1 0,4 0 0,-5 1 0,0 0 0,0 0 0,1 0 0,-1 0 0,0 0 0,0 0 0,0 1 0,0-1 0,0 0 0,1 1 0,-1-1 0,0 1 0,0-1 0,0 1 0,0 0 0,1 0 0,0 2 0,1 0 0,-1 0 0,0 0 0,0 0 0,0 0 0,0 0 0,0 0 0,-1 1 0,1-1 0,-1 1 0,0-1 0,1 5 0,1 8 0,-1 0 0,0 1 0,-1-1 0,-1 1 0,-1-1 0,0 1 0,-1-1 0,-6 24 0,4-22 0,-1 0 0,-1-1 0,-1 0 0,0 0 0,-1-1 0,-1 0 0,-17 23 0,21-32 0,0-1 0,0 1 0,-1-1 0,0-1 0,0 1 0,0-1 0,-1 0 0,0-1 0,0 1 0,0-1 0,0-1 0,-1 1 0,1-1 0,-1-1 0,0 1 0,0-1 0,0-1 0,0 1 0,-14-1 0,11 2 0,10 4 0,14 14 0,-12-20 0,127 156 0,-24-31 0,10 28 0,-108-148 0,-9-17 0,1 3 0,-62-265 0,20 79 0,39 170 0,4 14 0,1 10 0,0 0 0,0 0 0,0 0 0,0 0 0,0 0 0,0 0 0,0 0 0,1 0 0,-1 1 0,0-1 0,0 0 0,0 0 0,0 0 0,0 0 0,0 0 0,0 0 0,0 0 0,0 0 0,0 0 0,0 0 0,0 0 0,0 0 0,0 0 0,0 0 0,1 0 0,-1 0 0,0 0 0,0 0 0,0 0 0,0 0 0,0 0 0,0 0 0,0 0 0,0 0 0,0 0 0,0 0 0,0 0 0,0 0 0,1 0 0,-1 0 0,0 0 0,0 0 0,0 0 0,0 0 0,0 0 0,0 0 0,0 0 0,0 0 0,0 0 0,0-1 0,0 1 0,0 0 0,0 0 0,0 0 0,0 0 0,0 0 0,0 0 0,0 0 0,0 0 0,0 0 0,0 0 0,0 0 0,0 0 0,0-1 0,0 1 0,0 0 0,0 0 0,0 0 0,0 0 0,19 22 0,20 28 0,-5-5 0,256 290 0,-270-316 0,-13-16 0,-6-7 0,-9-13 0,-19-27 0,-2 3 0,-40-46 0,-80-71 0,-58-34 0,252 230 0,227 164 0,180 150 0,-441-343 0,6 5 0,-1 0 0,-1 1 0,0 1 0,-1 1 0,23 35 0,-35-50 0,-1 0 0,0 0 0,0 1 0,0-1 0,0 0 0,-1 0 0,1 1 0,-1-1 0,1 0 0,-1 1 0,0-1 0,0 0 0,0 4 0,0-5 0,-1 0 0,1 0 0,0 0 0,-1 0 0,0 0 0,1-1 0,-1 1 0,0 0 0,1 0 0,-1 0 0,0-1 0,0 1 0,0 0 0,1-1 0,-1 1 0,0-1 0,0 1 0,0-1 0,0 1 0,0-1 0,0 1 0,0-1 0,0 0 0,0 0 0,0 0 0,-1 0 0,1 1 0,0-1 0,0-1 0,-2 1 0,-5 0 0,0-1 0,0 0 0,0 0 0,0-1 0,0 0 0,0 0 0,0-1 0,0 0 0,-13-7 0,1-2 0,2 0 0,-28-23 0,15 7 0,2 0 0,2-2 0,0-1 0,2-1 0,1-2 0,-27-50 0,20 23 0,3 0 0,2-2 0,-19-73 0,29 78 0,-14-96 0,27 123 0,0 0 0,2-1 0,2 1 0,7-56 0,-8 87 0,10-44 0,-9 42 0,0-1 0,-1 1 0,1 0 0,0 0 0,0 0 0,0 0 0,1 0 0,-1 0 0,1 0 0,-1 0 0,1 0 0,-1 0 0,1 1 0,2-3 0,-3 4 0,-1 0 0,1 0 0,-1 0 0,1-1 0,0 1 0,-1 0 0,1 0 0,0 0 0,-1 0 0,1 0 0,0 0 0,-1 0 0,1 0 0,-1 0 0,1 0 0,0 0 0,-1 1 0,1-1 0,0 0 0,-1 0 0,1 1 0,-1-1 0,1 0 0,-1 1 0,1-1 0,-1 1 0,1-1 0,-1 0 0,1 1 0,-1-1 0,1 1 0,0 0 0,2 4 0,0-1 0,0 1 0,-1 0 0,1 0 0,-1 0 0,0 0 0,0 0 0,-1 0 0,2 9 0,5 57 0,-6-23 0,-2 1 0,-3 0 0,-1 0 0,-13 56 0,2-42 0,-2-1 0,-43 103 0,47-134 0,-1-1 0,-2-1 0,-1-1 0,-1 0 0,-29 33 0,38-51 0,-1 0 0,0-1 0,-1 0 0,0-1 0,0 0 0,-19 10 0,21-14 0,0 0 0,0-1 0,0 0 0,0-1 0,0 1 0,-1-2 0,1 1 0,-1-2 0,1 1 0,-14-2 0,11 0 0,0-1 0,1 0 0,-1-1 0,1 0 0,0-1 0,-1 0 0,2-1 0,-1 0 0,1-1 0,-1 0 0,2-1 0,-1 0 0,1 0 0,0-1 0,0 0 0,-8-11 0,6 5 0,1 0 0,0 0 0,1-1 0,1 0 0,0 0 0,1-1 0,0 0 0,2 0 0,0-1 0,-4-27 0,5 14 0,2 0 0,2 0 0,0 0 0,2-1 0,2 1 0,0 1 0,2-1 0,1 1 0,2 0 0,18-44 0,-9 34 0,2 0 0,1 1 0,1 1 0,3 2 0,1 0 0,54-56 0,-52 64 0,1 2 0,0 1 0,2 2 0,1 1 0,0 1 0,69-30 0,-78 41 0,1 0 0,0 2 0,0 1 0,0 0 0,1 2 0,-1 1 0,1 1 0,0 1 0,0 1 0,0 1 0,38 7 0,-47-4 0,-1 0 0,-1 1 0,1 0 0,-1 1 0,0 1 0,0 1 0,0-1 0,-1 2 0,-1 0 0,1 1 0,-2 0 0,1 0 0,-1 2 0,-1-1 0,0 1 0,-1 1 0,0 0 0,0 0 0,-2 0 0,0 1 0,0 0 0,-1 1 0,-1 0 0,-1 0 0,0 0 0,2 18 0,-3-12 0,-1 0 0,-1 0 0,-1 1 0,-1-1 0,0 0 0,-2 1 0,-1-1 0,0 0 0,-2-1 0,0 1 0,-1-1 0,-1-1 0,-1 1 0,-1-1 0,-1-1 0,0 0 0,-1 0 0,-1-1 0,-1-1 0,0 0 0,-1-1 0,-1 0 0,0-1 0,-1-1 0,0-1 0,-1 0 0,-26 11 0,19-12 0,-1-1 0,0-2 0,-1 0 0,0-2 0,0-1 0,-1-2 0,-52 2 0,50-6 0,1-1 0,0-1 0,0-1 0,0-2 0,0-1 0,1-1 0,-34-15 0,52 19 0,1 0 0,0-1 0,1 0 0,-1-1 0,1 1 0,0-2 0,1 1 0,-14-15 0,19 18 0,0 0 0,0 0 0,0 0 0,0 0 0,0 0 0,1-1 0,-1 1 0,1-1 0,0 1 0,0-1 0,0 1 0,0-1 0,1 0 0,0 1 0,-1-1 0,1 0 0,1 0 0,-1 1 0,0-1 0,1 0 0,0 1 0,0-1 0,0 1 0,0-1 0,1 1 0,2-5 0,0 1 0,0 1 0,1 0 0,0 0 0,0 1 0,0-1 0,1 1 0,0 1 0,0-1 0,0 1 0,1 0 0,-1 0 0,1 1 0,0-1 0,0 2 0,0-1 0,8-1 0,1 0 0,0 0 0,0 1 0,0 1 0,1 1 0,-1 0 0,25 3 0,-29-1 0,-1 1 0,1 1 0,-1 0 0,0 0 0,0 1 0,0 0 0,0 1 0,0 0 0,-1 1 0,0 0 0,-1 0 0,18 16 0,-17-12 0,0 1 0,0 0 0,-1 1 0,0 0 0,-1 0 0,-1 1 0,0 0 0,0 0 0,8 26 0,-9-19 0,-1 1 0,-1-1 0,-1 1 0,0 0 0,-1 0 0,-3 40 0,0-46 0,-1 0 0,-1 0 0,0 0 0,-1 0 0,0-1 0,-1 1 0,-1-1 0,0 0 0,-1-1 0,-11 17 0,13-23 0,0-1 0,0-1 0,0 1 0,0-1 0,-1 0 0,0 0 0,0 0 0,0-1 0,-10 5 0,12-7 0,0 0 0,0-1 0,1 0 0,-1 1 0,0-2 0,0 1 0,0 0 0,0-1 0,0 0 0,0 1 0,0-2 0,0 1 0,0 0 0,0-1 0,0 0 0,0 0 0,0 0 0,-7-3 0,6 1 0,0 0 0,0 0 0,1-1 0,-1 1 0,1-1 0,0 0 0,0 0 0,0 0 0,1-1 0,-1 1 0,1-1 0,0 0 0,1 0 0,-1 0 0,1 0 0,0 0 0,-2-7 0,1-1 0,0 0 0,1-1 0,0 1 0,1-1 0,0 0 0,2-15 0,2 2 0,1 1 0,1 0 0,1-1 0,2 2 0,0-1 0,2 1 0,0 1 0,19-30 0,-11 23 0,1 2 0,2 0 0,1 1 0,1 2 0,47-44 0,-58 60 0,0 0 0,0 1 0,1 1 0,0-1 0,0 2 0,22-9 0,-33 15 0,1 0 0,-1 1 0,1-1 0,-1 1 0,1-1 0,-1 1 0,1 0 0,4 0 0,-6 0 0,-1 0 0,1 1 0,0-1 0,0 0 0,0 0 0,0 1 0,-1-1 0,1 0 0,0 1 0,0-1 0,-1 1 0,1-1 0,0 1 0,-1-1 0,1 1 0,-1 0 0,1-1 0,0 1 0,0 1 0,-1 0 0,1 0 0,0 1 0,-1-1 0,0 1 0,1-1 0,-1 1 0,0-1 0,0 1 0,-1-1 0,1 1 0,0-1 0,-1 0 0,1 1 0,-1-1 0,0 1 0,0-1 0,-2 4 0,-6 14 0,-2 0 0,0 0 0,-17 22 0,-48 52 0,41-52 0,-13 17 0,-145 183 0,143-172 0,-65 119 0,101-164 0,2 0 0,1 1 0,1 0 0,-9 42 0,17-61 0,1 0 0,0 0 0,1-1 0,-1 1 0,2 0 0,-1 0 0,1 0 0,2 10 0,-3-14 0,1-1 0,0 0 0,0 0 0,0 0 0,0 0 0,0 0 0,0 0 0,1 0 0,-1 0 0,1-1 0,-1 1 0,1-1 0,-1 1 0,1-1 0,0 1 0,0-1 0,0 0 0,0 0 0,0 0 0,0 0 0,0 0 0,0 0 0,0-1 0,1 1 0,-1-1 0,0 1 0,0-1 0,5 0 0,1 0 0,0 0 0,-1-1 0,1 0 0,0-1 0,0 0 0,-1 0 0,14-6 0,2-2 0,30-19 0,-3-4-1,0-2-1,-2-3 0,54-54 1,-28 16-300,65-89 1,-82 91 234,54-94 0,-91 133 68,-1-1-1,-2-1 1,-1 0 0,-3-1 0,12-48-1,-23 76-1,0 1 0,-1-2 0,0 1 0,0 0 0,-1 0 0,-1 0 0,1 0 0,-5-18 0,4 24 0,-1-1 0,1 1 0,-1 0 0,0 0 0,0 0 0,0 0 0,-1 0 0,1 1 0,-1-1 0,0 1 0,0 0 0,0 0 0,-1 0 0,1 0 0,-1 0 0,1 1 0,-1-1 0,0 1 0,0 0 0,0 0 0,-7-2 0,2 2 0,-1 0 0,1 0 0,0 1 0,-1 0 0,1 0 0,0 1 0,-18 2 0,5 1 0,1 2 0,-30 9 0,15-2-6,1 2 1,0 2-1,1 1 0,1 1 0,1 2 1,-44 35-1,51-34 87,0 2 0,1 0 0,2 1 0,0 2 0,2 0 0,0 1 0,-25 49 0,37-60-67,1 0 1,1 0 0,0 0-1,2 1 1,-1 0 0,2 0-1,0 0 1,0 33 0,3-39-16,1 0 0,0 1 1,1-1-1,0 0 0,1 0 1,0 0-1,1 0 0,0 0 0,1-1 1,0 0-1,0 0 0,1 0 1,0-1-1,11 13 0,-8-12 1,1-1 0,0 0 0,0-1 0,1 0 0,0 0 0,1-1 0,-1-1 0,1 0 0,1 0 0,-1-1 0,1-1 0,0 0 0,0-1 0,0 0 0,0-1 0,0 0 0,1-2 0,-1 1 0,0-1 0,1-1 0,-1-1 0,0 0 0,1 0 0,-1-1 0,-1-1 0,19-7 0,-13 2 0,0 0 0,-1-2 0,0 0 0,-1 0 0,0-2 0,-1 0 0,0-1 0,21-26 0,-8 4 0,-2 0 0,39-74 0,-37 53 0,-2-1 0,26-85 0,-40 102 0,-2 0 0,-2-1 0,-2 0 0,2-65 0,-8 95 0,0 1 0,-1-1 0,0 0 0,-1 0 0,0 1 0,-5-14 0,7 23 0,-1-1 0,0 1 0,0-1 0,-1 1 0,1-1 0,0 1 0,-1 0 0,0 0 0,1 0 0,-1 0 0,0 0 0,0 0 0,0 0 0,0 1 0,-1-1 0,1 1 0,0-1 0,-1 1 0,1 0 0,0 0 0,-1 0 0,0 0 0,1 0 0,-1 1 0,0-1 0,1 1 0,-1 0 0,0-1 0,1 1 0,-1 1 0,-4-1 0,-1 2 0,0 0 0,0 0 0,0 0 0,0 1 0,0 0 0,1 1 0,0 0 0,0 0 0,-8 6 0,-4 4 0,0 2 0,-19 20 0,-5 12-87,2 2 0,1 1-1,4 2 1,-46 87 0,23-20-132,-51 147 1,38-56 218,51-157 0,13-43 0,7-11 0,1 0 0,0 0 0,-1 0 0,1 0 0,0 0 0,0 0 0,-1 1 0,1-1 0,0 0 0,-1 0 0,1 0 0,0 0 0,-1 0 0,1-1 0,0 1 0,0 0 0,-1 0 0,1 0 0,0 0 0,0 0 0,-1 0 0,1 0 0,0-1 0,-1 1 0,1 0 0,0 0 0,0 0 0,0 0 0,-1-1 0,1 1 0,0 0 0,-3-6 0,0 1 0,0-1 0,0 1 0,1-1 0,0 0 0,-2-11 0,-40-206-5,18-8 28,8-16 58,17 168-77,9-86 1,-5 138-5,10-44 0,-10 62 0,-1 0 0,2 1 0,-1-1 0,1 1 0,0 0 0,1 0 0,0 0 0,6-8 0,-8 13 0,0 0 0,0 0 0,0 0 0,1 0 0,0 0 0,-1 0 0,1 1 0,0 0 0,0 0 0,0 0 0,0 0 0,1 1 0,-1-1 0,0 1 0,1 0 0,-1 0 0,1 1 0,-1 0 0,1-1 0,-1 1 0,1 1 0,-1-1 0,6 2 0,1 0 0,1 2 0,-1-1 0,-1 2 0,1-1 0,0 1 0,-1 1 0,0 0 0,9 7 0,4 5-1,-1 2 0,-1-1 0,0 2 0,-2 1 0,-1 1 0,0 0 0,-2 1 0,-1 1 0,0 0 0,-2 1 0,16 48 1,-18-43 13,-1 2 1,-2-1 0,-2 1 0,-1 0 0,-1 0 0,-2 1 0,-1-1 0,-2 1-1,-9 65 1,5-77 75,0 0 0,-2 0 0,0 0 0,-2-1 1,0-1-1,-21 34 0,22-41-88,-1-1 0,0 0 1,-1 0-1,0-1 0,-1-1 1,0 1-1,-1-2 0,0 0 1,0 0-1,-25 12 0,30-17-1,0-1 0,0-1 0,0 1 0,-1-1 0,1-1 0,0 1 0,-1-1 0,1-1 0,-1 1 0,-10-2 0,13 1 0,0-1 0,0 0 0,0 0 0,0-1 0,0 1 0,1-1 0,-1 0 0,1-1 0,-1 1 0,1-1 0,0 0 0,0 0 0,0 0 0,0 0 0,0-1 0,-3-4 0,0-1 0,1-1 0,0 1 0,1-1 0,0 0 0,0-1 0,1 1 0,1-1 0,-1 1 0,2-1 0,0 0 0,0 0 0,1 0 0,0-1 0,1-11 0,1 1 0,1 1 0,1-1 0,0 0 0,2 1 0,0 0 0,12-28 0,-8 27 0,1 1 0,1 0 0,1 0 0,1 1 0,1 1 0,0 0 0,1 1 0,1 1 0,1 0 0,1 1 0,0 1 0,1 0 0,0 2 0,25-13 0,-35 21 0,0 1 0,0 0 0,0 1 0,1 0 0,18-3 0,-26 6 0,0-1 0,0 1 0,0 0 0,0 0 0,0 0 0,1 0 0,-1 0 0,0 1 0,0-1 0,0 1 0,0-1 0,0 1 0,0 0 0,0-1 0,0 1 0,0 0 0,0 1 0,-1-1 0,1 0 0,0 0 0,-1 1 0,1-1 0,0 1 0,-1-1 0,0 1 0,1 0 0,-1-1 0,0 1 0,0 0 0,0 0 0,0 0 0,1 4 0,-1 1 0,0-1 0,0 1 0,0-1 0,-1 1 0,0-1 0,0 1 0,0 0 0,-1-1 0,-3 13 0,-2 3 0,-16 37 0,4-20 0,-1-2 0,-1-1 0,-3 0 0,0-2 0,-2 0 0,-50 50 0,50-59 0,-1-2 0,-1 0 0,0-2 0,-2-2 0,0 0 0,-2-2 0,0-1 0,-50 18 0,61-27 0,-1-1 0,0-2 0,0 0 0,0-1 0,0-1 0,0-1 0,0-1 0,-41-5 0,50 3 0,0 0 0,0-1 0,0-1 0,0 0 0,1 0 0,-1-1 0,1-1 0,0 0 0,1 0 0,0-1 0,0 0 0,0-1 0,1 0 0,0-1 0,0 0 0,-10-14 0,13 14 0,0 0 0,1-1 0,0 0 0,0 0 0,1 0 0,1 0 0,0 0 0,0-1 0,1 0 0,0 1 0,1-1 0,0 0 0,1 0 0,0 0 0,1 0 0,0 0 0,1 1 0,5-21 0,0 11 0,0-1 0,2 1 0,0 1 0,1 0 0,1 0 0,1 1 0,0 0 0,25-26 0,-7 13 0,1 1 0,2 2 0,1 1 0,1 2 0,39-22 0,-27 22 0,0 2 0,2 1 0,89-25 0,-106 38 0,0 2 0,1 1 0,0 1 0,0 2 0,57 2 0,-75 2 0,-1 1 0,0 0 0,0 2 0,0-1 0,0 2 0,23 10 0,-28-11 0,-1 1 0,0 0 0,0 1 0,0 0 0,0 0 0,-1 0 0,0 1 0,-1 0 0,0 1 0,0-1 0,5 10 0,-4-6 0,-1 1 0,-1 0 0,0 0 0,-1 0 0,0 0 0,-1 1 0,0 0 0,-1-1 0,1 22 0,-3-18 0,-1 0 0,0 0 0,-1 0 0,0 0 0,-2 0 0,0 0 0,-8 22 0,6-24 0,0-1 0,-1 0 0,0 0 0,-1 0 0,-1-1 0,0 0 0,0-1 0,-14 13 0,14-16 0,0 0 0,0-1 0,-1-1 0,1 0 0,-1 0 0,-1-1 0,1 0 0,-1 0 0,0-1 0,0-1 0,-13 3 0,5-4 1,0 0 0,0-2 0,0 0 0,0-1-1,0-1 1,0 0 0,0-2 0,0 0 0,1-1 0,-25-10-1,-4-5-44,1-2-1,-73-47 0,25 5-112,2-4 0,4-4 0,-133-140 1,201 195 156,18 18 0,3 5 0,23 41 0,-21-41 0,127 217-74,185 241 1,-263-397 73,100 103 0,-139-157 0,1-1 0,1 0 0,0-1 0,0 0 0,27 13 0,-35-21 0,0-1 0,-1 1 0,1-1 0,0 0 0,1-1 0,-1 0 0,0 0 0,0 0 0,1-1 0,-1 0 0,0 0 0,0-1 0,1 0 0,-1 0 0,0-1 0,12-4 0,-8 1-4,1-1 1,-1 0-1,0 0 0,-1-1 0,0-1 1,0 0-1,0 0 0,-1-1 0,15-18 1,-8 5 49,-1 0 1,0-1 0,18-42 0,-21 38-10,-1 0 1,-1-1-1,-1 0 1,-2-1-1,-1 0 1,-1 0-1,-2-1 1,0 1-1,-3-1 1,0 1-1,-2-1 1,-1 1-1,-1-1 0,-1 1 1,-2 0-1,-1 1 1,-1 0-1,-2 0 1,-25-47-1,21 49-37,-1 1 0,-1 0 0,-2 1 0,0 1 0,-2 1 0,0 1 0,-45-34 0,50 44 0,-1 0 0,0 1 0,0 1 0,-1 1 0,-27-9 0,31 13 0,-1 0 0,1 1 0,-1 1 0,0 1 0,1 0 0,-1 0 0,-28 4 0,32-1 0,0 0 0,0 0 0,0 2 0,0-1 0,1 1 0,-1 1 0,1 0 0,0 0 0,1 1 0,-1 0 0,1 1 0,0 0 0,1 0 0,0 1 0,0 0 0,-8 11 0,7-6 0,0 0 0,1 0 0,1 1 0,0 0 0,1 0 0,0 1 0,2 0 0,-1 0 0,2 0 0,0 0 0,-1 20 0,3-7 0,1-1 0,1 1 0,2-1 0,0 1 0,2-1 0,1 0 0,1 0 0,2-1 0,12 27 0,-11-30 0,1 0 0,1-1 0,1-1 0,1 0 0,1-1 0,1 0 0,1-1 0,0-1 0,1-1 0,24 18 0,-34-29 0,1-1 0,0 1 0,0-1 0,0-1 0,0 0 0,1 0 0,-1-1 0,1 0 0,0-1 0,0 0 0,13 1 0,-15-3 0,1 0 0,-1-1 0,1 0 0,-1 0 0,1-1 0,-1 0 0,0 0 0,0-1 0,0 0 0,0-1 0,0 0 0,-1 0 0,13-9 0,-2-2 0,-1 0 0,0-1 0,-1 0 0,-1-1 0,-1-1 0,18-29 0,-5 3 0,36-86 0,-1-38 0,-54 139 0,-2 0 0,0 0 0,2-57 0,-8 75 0,0 1 0,-1-1 0,0 1 0,0 0 0,-1-1 0,-1 1 0,0 0 0,-5-13 0,6 18 0,-1 0 0,0 0 0,0 0 0,0 0 0,-1 1 0,0-1 0,0 1 0,0 0 0,0 0 0,-1 0 0,1 1 0,-1-1 0,0 1 0,0 0 0,-1 1 0,-5-3 0,2 1 0,-1 1 0,1 1 0,-1 0 0,0 0 0,0 1 0,0 0 0,0 1 0,-15 1 0,10 0 0,0 2 0,0 0 0,0 0 0,1 2 0,-17 6 0,7 0 0,1 1 0,1 1 0,0 1 0,1 1 0,0 1 0,-27 26 0,26-18 0,0 1 0,1 1 0,2 1 0,1 1 0,1 0 0,1 1 0,2 1 0,1 1 0,1 0 0,2 0 0,-8 39 0,12-41 0,2 1 0,1-1 0,1 1 0,1 0 0,5 40 0,-1-47 0,1 0 0,1 0 0,1-1 0,1 1 0,1-2 0,1 1 0,15 26 0,-16-36 0,0 1 0,0-1 0,1 0 0,1-1 0,0 0 0,1-1 0,0 0 0,13 10 0,-16-14 0,1-1 0,-1 0 0,1-1 0,0 0 0,0 0 0,0-1 0,1 0 0,-1-1 0,1 0 0,0 0 0,0-1 0,-1 0 0,12-1 0,-10-1 0,0 0 0,0-1 0,1 0 0,-1-1 0,-1 0 0,1 0 0,0-2 0,-1 1 0,11-7 0,-7 2 0,0 0 0,-1-1 0,0-1 0,-1 0 0,19-21 0,-11 6 0,-1 0 0,-2-1 0,0-1 0,-2-1 0,23-58 0,-21 38-94,-2-1 0,-2 0-1,11-100 1,-21 114 65,-1-1-1,-2 1 0,-2-1 1,-1 1-1,-2 0 1,-13-51-1,14 73 30,-1-1 0,0 1 0,-1 0 0,0 1 0,-2-1 0,1 1 0,-2 1 0,1 0 0,-2 0 0,-10-11 0,12 16 0,0 0 0,0 0 0,-1 1 0,0 0 0,0 1 0,0 0 0,-1 1 0,0-1 0,0 2 0,0-1 0,0 2 0,0-1 0,-1 1 0,-19-1 0,17 3 16,-1 1-1,0 0 1,1 1 0,-1 0-1,1 1 1,-1 0 0,1 2 0,0-1-1,1 1 1,-1 1 0,1 0-1,0 1 1,0 1 0,-14 11-1,4 0 44,0 1-1,2 1 0,0 0 0,1 2 0,-28 44 0,16-15-58,2 2 0,3 1 0,2 0 0,-23 82 0,-36 242 0,75-341 0,8-38 0,0 0 0,0 0 0,0 0 0,0 0 0,0 0 0,0 1 0,0-1 0,0 0 0,0 0 0,0 0 0,0 0 0,0 0 0,0 0 0,0 0 0,-1 0 0,1 1 0,0-1 0,0 0 0,0 0 0,0 0 0,0 0 0,0 0 0,0 0 0,0 0 0,0 0 0,0 0 0,0 0 0,-1 0 0,1 0 0,0 1 0,0-1 0,0 0 0,0 0 0,0 0 0,0 0 0,0 0 0,0 0 0,-1 0 0,1 0 0,0 0 0,0 0 0,0 0 0,0 0 0,0 0 0,0 0 0,0 0 0,-1 0 0,1-1 0,-3-8 0,-2-20 0,2 0 0,0-52 0,14-64 0,-7 103 0,3 1 0,1 0 0,3 1 0,1 0 0,1 1 0,25-48 0,-25 61 0,2 1 0,0 0 0,2 1 0,1 1 0,1 0 0,1 2 0,0 0 0,2 1 0,43-30 0,-35 31 0,1 1 0,0 2 0,2 0 0,42-12 0,-50 19 0,1 2 0,0 1 0,1 2 0,0 0 0,-1 2 0,36 1 0,-53 1 0,0 1 0,0 0 0,0 0 0,0 1 0,-1 1 0,1-1 0,0 1 0,-1 1 0,0 0 0,11 6 0,-12-5 0,0 0 0,-1 1 0,0-1 0,-1 1 0,1 0 0,-1 0 0,0 1 0,-1 0 0,1 0 0,-1 0 0,6 15 0,-3-3 0,-1 1 0,-1 0 0,0 0 0,-2 1 0,0 0 0,-1-1 0,-2 28 0,-2-4 0,-2 1 0,-15 60 0,7-52-83,-2-1-1,-3-1 1,-1 0-1,-3-2 1,-3 0 0,-1-1-1,-42 59 1,52-87 83,0-1 0,-2 0 0,0-1 0,-1 0 0,-1-2 0,-22 16 0,30-25 0,0 0 0,-1-1 0,1 0 0,-1-1 0,0-1 0,0 0 0,-1 0 0,1-1 0,-1 0 0,0-2 0,0 1 0,1-1 0,-19-2 0,14-1 0,0-1 0,0 0 0,0-2 0,0 0 0,0-1 0,1 0 0,0-2 0,1 0 0,-1 0 0,2-2 0,-1 0 0,1 0 0,-16-17 0,9 7 0,1-1 0,1-1 0,1-1 0,1-1 0,1 0 0,1-1 0,-14-33 0,19 35 0,1 1 0,2-2 0,0 1 0,1-1 0,2 0 0,0 0 0,2 0 0,0-39 0,4 43 0,0 0 0,1 0 0,0 1 0,2-1 0,0 1 0,2 0 0,0 0 0,1 1 0,0 0 0,22-32 0,-14 28 0,2 1 0,0 1 0,2 0 0,0 2 0,1 0 0,1 1 0,0 1 0,1 1 0,1 2 0,0 0 0,1 1 0,38-12 0,-33 14 0,1 1 0,0 2 0,1 1 0,0 1 0,0 2 0,0 1 0,0 2 0,0 1 0,0 1 0,43 9 0,-53-5-5,0 0-1,-1 1 1,0 1 0,0 1 0,-1 1 0,0 1 0,-1 1 0,25 19 0,-33-22 42,-1-1 1,0 2 0,-1-1-1,0 1 1,0 1 0,-1 0-1,0 0 1,-1 0 0,-1 1-1,0 0 1,0 0-1,-1 1 1,-1-1 0,0 1-1,3 16 1,-7-24-24,1 0 1,-1 0-1,0 0 0,0 0 0,0 0 1,0 0-1,-3 8 0,3-11-14,-1-1 0,1 1 0,-1 0 0,0-1 0,0 1 0,1 0-1,-1-1 1,0 1 0,-1-1 0,1 0 0,0 1 0,0-1 0,0 0 0,-1 0-1,1 0 1,-1 1 0,1-1 0,-1-1 0,1 1 0,-1 0 0,0 0 0,1-1-1,-1 1 1,-2 0 0,-1-1 0,0 1 0,-1-1 0,1 0 0,0 0 0,0-1 0,0 0 0,-1 0 0,1 0 0,0 0 0,0-1 0,0 0 0,1 0 0,-6-3 0,-12-7 0,-30-21 0,-37-35 0,-119-118 0,-30-25 0,219 196 0,0 1 0,-1 0 0,-1 2 0,-41-19 0,55 29 0,0-1 0,0 1 0,-1 1 0,1-1 0,0 2 0,-1-1 0,1 0 0,-12 2 0,14 0 0,-1 0 0,1 0 0,0 0 0,-1 1 0,1 0 0,0 0 0,0 1 0,0-1 0,0 1 0,1 0 0,-1 0 0,-7 7 0,4-2 0,1 0 0,-1 1 0,1 0 0,1 0 0,0 1 0,-8 15 0,4-3 0,1 0 0,-7 29 0,5-8 0,2-1 0,2 1 0,2 1 0,2-1 0,2 1 0,2-1 0,1 1 0,10 45 0,-5-53 0,1 0 0,2-1 0,2-1 0,16 36 0,-15-44 0,0-1 0,2-1 0,1 0 0,0-2 0,34 36 0,-32-41 0,0 0 0,2-2 0,0 0 0,0-2 0,1 0 0,1-1 0,0-1 0,0-1 0,1-2 0,1 0 0,-1-1 0,1-1 0,1-1 0,-1-1 0,0-2 0,1 0 0,0-2 0,-1 0 0,1-2 0,-1-1 0,1 0 0,-1-2 0,0-1 0,-1-1 0,1-1 0,30-15 0,-25 8 0,-1-2 0,0 0 0,-1-2 0,-1-1 0,-1-1 0,-1-2 0,-1 0 0,0-1 0,32-47 0,-35 41 0,-1-1 0,-1-1 0,-2 0 0,-1-1 0,-2-1 0,-1-1 0,-2 1 0,10-59 0,-17 73 0,-1 0 0,-1-1 0,-1 1 0,-1-1 0,-1 1 0,0 0 0,-2-1 0,-10-33 0,9 39 0,-1 1 0,0 0 0,-1 1 0,-1-1 0,0 1 0,-1 1 0,0 0 0,-1 0 0,0 0 0,0 2 0,-2-1 0,-15-11 0,12 12 0,0 1 0,-1 0 0,0 1 0,-1 0 0,0 1 0,0 1 0,0 1 0,-1 1 0,0 0 0,0 1 0,0 1 0,0 1 0,0 0 0,-22 3 0,21 0 0,-1 1 0,0 0 0,1 2 0,0 0 0,0 1 0,0 1 0,1 1 0,0 1 0,1 0 0,-1 1 0,2 1 0,-29 24 0,22-12-36,0 1 0,2 1 0,1 1-1,1 1 1,1 0 0,1 1 0,2 1 0,1 1-1,-11 34 1,3 0-129,4 0 1,2 2-1,-9 94 0,17-79 165,2 100 0,8-126 0,3 1 0,18 88 0,-16-116 0,15 44 0,-18-63 0,0 1 0,1-1 0,0 0 0,0 0 0,1-1 0,0 1 0,10 9 0,-13-15 0,-1-1 0,1 1 0,0-1 0,0 0 0,0 0 0,0 0 0,0 0 0,0-1 0,1 1 0,-1-1 0,1 0 0,-1 0 0,1 0 0,-1 0 0,1-1 0,-1 1 0,1-1 0,0 0 0,-1 0 0,1 0 0,0-1 0,-1 1 0,1-1 0,-1 0 0,1 0 0,-1 0 0,1 0 0,-1-1 0,7-3 0,2-3 0,0-1 0,0 0 0,-1 0 0,0-1 0,0 0 0,11-16 0,12-17 10,-2-2 1,35-63-1,39-108 321,-25 7-253,-66 162-80,-2-1 0,9-72 1,-20 102 1,0 0 0,-2 0 0,0-1 0,-1 1 0,-4-27 0,3 38 0,0 0 0,0-1 0,0 1 0,-1 0 0,0 0 0,0 1 0,-1-1 0,0 1 0,0 0 0,-1 0 0,1 0 0,-1 0 0,-1 1 0,1 0 0,-11-8 0,6 6-1,-1 2 0,0-1 1,0 1-1,-1 1 0,1 0 1,-1 0-1,0 1 0,0 1 1,0 0-1,-18-1 1,-7 2 34,0 2 1,-44 7 0,-165 39 465,4 21-523,217-61 35,12-5-12,28-12 0,40-22 0,2 3 0,77-28 0,126-27 0,-190 65 0,0 2 0,132-14 0,-190 30 0,0 0 0,1 1 0,-1 1 0,0 0 0,20 4 0,-29-4 0,0 0 0,0 0 0,0 0 0,1 1 0,-1-1 0,-1 1 0,1 0 0,0-1 0,0 1 0,-1 0 0,1 1 0,-1-1 0,1 0 0,-1 1 0,0 0 0,0-1 0,0 1 0,-1 0 0,1 0 0,0 0 0,-1 0 0,0 0 0,0 0 0,1 7 0,0-2 0,-2 0 0,1 1 0,-1-1 0,0 1 0,-1-1 0,0 0 0,0 0 0,-4 11 0,-2 3 0,0-1 0,-11 21 0,2-10 0,-1-1 0,-1 0 0,-2-2 0,-1 0 0,-1-1 0,-2-1 0,0-2 0,-2 0 0,-1-2 0,-34 24 0,38-32 0,0-1 0,-1-1 0,0-1 0,-1-2 0,-52 16 0,56-21 0,0-1 0,0-1 0,-1-1 0,1-1 0,-1-1 0,0 0 0,1-2 0,-24-5 0,16 1 0,-1-3 0,1 0 0,1-2 0,0-1 0,1-1 0,0-1 0,1-2 0,-31-23 0,27 15 0,1-1 0,2 0 0,0-2 0,2-2 0,1 0 0,-26-42 0,39 52 0,0 0 0,1-1 0,1 0 0,1 0 0,1-1 0,1 0 0,1-1 0,0 1 0,-1-35 0,5 44 0,1 1 0,1 0 0,0 0 0,1 0 0,0 0 0,0 0 0,2 1 0,7-21 0,-7 22 0,1 2 0,0-1 0,0 1 0,0-1 0,1 1 0,0 1 0,0-1 0,1 1 0,0 0 0,0 1 0,0 0 0,11-6 0,-4 4 0,0 1 0,0 1 0,1 0 0,-1 1 0,1 0 0,1 1 0,-1 1 0,0 0 0,0 1 0,1 1 0,-1 0 0,30 6 0,-15-1 0,-1 1 0,1 2 0,-2 1 0,1 2 0,45 23 0,-41-15 0,0 1 0,-1 2 0,-1 2 0,-1 1 0,-1 1 0,-2 1 0,40 51 0,-37-38 0,-2 1 0,-1 2 0,-3 1 0,-2 0 0,26 71 0,-32-59 0,-15-54 0,-1-1 0,1 0 0,-1 0 0,1 1 0,-1-1 0,0 1 0,0-1 0,0 0 0,0 1 0,0-1 0,0 0 0,0 1 0,0-1 0,0 1 0,-1 1 0,-1-5 0,0 0 0,1-1 0,-1 1 0,1-1 0,0 1 0,-1-1 0,1 1 0,1-1 0,-2-4 0,-84-314-28,66 234-82,-29-131-492,-50-203 515,88 385 87,8 31 0,1 10 0,1 14 0,2-1 0,-1 1 0,6 26 0,0-2 0,78 560-344,39-6 214,-122-594 130,51 190-9,-33-132 1,29 60 0,-43-110 8,0 0 0,0-1 0,9 11 0,-13-20 0,-1 0 0,1 0 0,0 1 0,-1-1 0,1 0 0,0-1 0,0 1 0,0 0 0,0 0 0,0 0 0,0 0 0,0-1 0,0 1 0,0-1 0,1 1 0,-1-1 0,0 1 0,0-1 0,0 1 0,1-1 0,-1 0 0,0 0 0,0 0 0,1 0 0,1 0 0,-1-1 0,-1 0 0,1 0 0,0 0 0,0 0 0,-1 0 0,1-1 0,0 1 0,-1-1 0,0 1 0,1-1 0,-1 0 0,0 1 0,0-1 0,0 0 0,2-4 0,4-9 72,0 0-1,-2 0 1,0-1-1,4-18 1,10-76 653,16-267-808,-23-7-813,-4 103 939,-7 250-43,-1 18 0,0 0 0,1 0 0,0 0 0,1 0 0,5-18 0,-7 31 0,0 0 0,0-1 0,0 1 0,0 0 0,0 0 0,0-1 0,0 1 0,0 0 0,0-1 0,0 1 0,0 0 0,1 0 0,-1-1 0,0 1 0,0 0 0,0 0 0,0 0 0,0-1 0,1 1 0,-1 0 0,0 0 0,0 0 0,1-1 0,-1 1 0,0 0 0,0 0 0,0 0 0,1 0 0,-1 0 0,0 0 0,0-1 0,1 1 0,-1 0 0,0 0 0,1 0 0,-1 0 0,0 0 0,0 0 0,1 0 0,-1 0 0,0 0 0,1 0 0,-1 0 0,0 0 0,0 1 0,1-1 0,-1 0 0,0 0 0,0 0 0,1 0 0,-1 0 0,0 0 0,0 1 0,0-1 0,1 0 0,-1 0 0,0 0 0,0 1 0,0-1 0,1 0 0,-1 0 0,0 1 0,0-1 0,0 0 0,0 1 0,4 4 0,-1 1 0,0 0 0,-1-1 0,1 1 0,-1 0 0,2 13 0,7 47 0,-9-46 0,8 68 88,-5 1 0,-4-1 0,-3 1 0,-4 0 0,-21 98 0,20-149-67,-1 0 0,-2 0 0,-2-2 0,-32 70 0,40-97-21,-2 0 0,1 0 0,-1-1 0,0 1 0,0-2 0,-1 1 0,0-1 0,-1 0 0,1 0 0,-14 8 0,16-12 0,0-1 0,-1 1 0,1-1 0,0-1 0,-1 1 0,1-1 0,-1 0 0,1 0 0,-1 0 0,0-1 0,1 0 0,-1 0 0,1-1 0,-1 1 0,0-1 0,1 0 0,-1-1 0,1 1 0,0-1 0,-7-3 0,-4-3-3,0-1 1,1 0-1,0-1 0,0-1 0,1 0 0,0-1 0,-20-23 0,5 0 60,-49-74 0,46 54 19,2 0 0,3-2 0,3 0 0,2-2-1,-26-112 1,46 159-76,1 8 0,0 0 0,1 0 0,-1 0 0,-1 0 0,-2-6 0,4 9 0,0 1 0,-1-1 0,1 0 0,0 1 0,-1-1 0,1 1 0,-1-1 0,1 1 0,-1-1 0,1 1 0,-1 0 0,0-1 0,1 1 0,-1 0 0,0-1 0,1 1 0,-1 0 0,1 0 0,-1 0 0,0-1 0,0 1 0,1 0 0,-1 0 0,0 0 0,1 0 0,-1 0 0,0 0 0,1 0 0,-1 1 0,0-1 0,1 0 0,-1 0 0,0 0 0,1 1 0,-1-1 0,0 0 0,1 1 0,-1-1 0,-75 45 0,17-9 0,-54 22 0,-26 15 0,139-72 0,-8 2 0,1 1 0,0 1 0,1-1 0,-1 1 0,1 0 0,0 1 0,0-1 0,-6 8 0,12-12 0,-1 0 0,0 0 0,1 0 0,-1 0 0,1 0 0,-1 0 0,1 0 0,0 0 0,-1 0 0,1 0 0,0 0 0,0 0 0,-1 0 0,1 0 0,0 0 0,0 0 0,0 0 0,0 0 0,1 0 0,-1 0 0,0 0 0,0 0 0,1 0 0,-1 0 0,0 0 0,1 0 0,-1 0 0,1 0 0,0 0 0,-1 0 0,1 0 0,0 0 0,-1 0 0,1-1 0,0 1 0,0 0 0,0-1 0,-1 1 0,1 0 0,0-1 0,1 1 0,4 2 0,0-1 0,-1 1 0,1-1 0,0-1 0,0 1 0,8 0 0,14 1 0,1-1 0,-1-1 0,1-2 0,-1-1 0,34-6 0,2-5 0,75-25 0,-89 21 0,0-2 0,65-35 0,-85 38 0,-2-2 0,0-1 0,-1-1 0,47-45 0,-64 54 0,0-1 0,0 1 0,-1-2 0,-1 1 0,0-1 0,-1 0 0,0-1 0,6-19 0,-10 24 0,0 0 0,-1 0 0,-1 0 0,1-1 0,-2 1 0,1 0 0,-1-1 0,-1 1 0,1 0 0,-2-1 0,1 1 0,-1 0 0,-1 0 0,-4-14 0,1 13 0,1-1 0,-1 1 0,-1 0 0,1 1 0,-2 0 0,1 0 0,-1 0 0,-1 1 0,0 0 0,0 1 0,0 0 0,-1 0 0,-16-8 0,1 3 0,0 1 0,-1 0 0,0 3 0,-47-11 0,28 10 0,-1 2 0,0 2 0,0 2 0,-1 2 0,1 3 0,0 1 0,-56 11 0,88-11 0,1 0 0,-1 1 0,1 0 0,0 1 0,1 1 0,-19 10 0,28-14 0,-1 1 0,1-1 0,0 1 0,0-1 0,0 1 0,0 0 0,0 0 0,1 1 0,-1-1 0,1 0 0,0 1 0,0-1 0,0 1 0,1 0 0,-1 0 0,1 0 0,0 0 0,0-1 0,0 2 0,0-1 0,1 0 0,0 0 0,0 0 0,0 0 0,1 8 0,2-1 0,0 1 0,0-1 0,1 1 0,1-1 0,0 0 0,0-1 0,1 1 0,0-1 0,12 13 0,4 4 0,1-2 0,30 25 0,7-1 0,1-2 0,73 42 0,143 67 0,-183-105 0,-81-44 0,4 1 0,0 2 0,-1 0 0,0 1 0,15 14 0,-28-23 0,-1 1 0,0-1 0,0 1 0,0 0 0,0-1 0,0 1 0,-1 0 0,1 0 0,-1 0 0,0 1 0,0-1 0,0 0 0,0 0 0,0 1 0,-1-1 0,1 0 0,-1 1 0,0-1 0,0 0 0,-1 1 0,1-1 0,-1 0 0,1 1 0,-1-1 0,0 0 0,0 0 0,0 0 0,-3 4 0,-1 4 0,-2 0 0,1-1 0,-1 0 0,-1 0 0,0-1 0,-14 14 0,-2-2 0,-1-1 0,-1-2 0,0 0 0,-57 28 0,-124 40 0,161-69 0,37-14 0,0 1 0,1 0 0,-1 0 0,-12 9 0,19-11 0,0-1 0,0 1 0,0 0 0,1-1 0,-1 1 0,1 0 0,-1 0 0,1 0 0,-1 1 0,1-1 0,0 0 0,0 0 0,0 1 0,0-1 0,1 0 0,-1 1 0,1-1 0,-1 1 0,1-1 0,0 1 0,0-1 0,0 4 0,1 0 0,0 0 0,1 0 0,-1 0 0,1 0 0,1 0 0,-1-1 0,1 1 0,3 5 0,4 4 0,20 23 0,-7-11 0,1-2 0,1-1 0,52 38 0,-55-47 0,0-1 0,0-1 0,1-1 0,1-2 0,47 16 0,-61-23 0,0 0 0,1-1 0,-1-1 0,1 1 0,-1-2 0,1 1 0,0-2 0,-1 1 0,1-1 0,-1-1 0,1 0 0,-1-1 0,0 1 0,0-2 0,0 0 0,0 0 0,0-1 0,-1 0 0,0 0 0,0-1 0,0 0 0,8-9 0,-3 1 0,0-2 0,-1 1 0,-1-2 0,0 1 0,-1-2 0,-1 1 0,-1-1 0,0-1 0,-1 0 0,5-21 0,-6 14 0,-1-1 0,0 0 0,-3 1 0,0-1 0,-1-1 0,-2 1 0,-3-32 0,0 40 0,0 0 0,-2-1 0,0 2 0,-1-1 0,-1 0 0,0 1 0,-2 1 0,-11-20 0,5 15 0,0 1 0,-1 0 0,-1 1 0,-1 1 0,-31-25 0,9 14 0,0 2 0,-3 2 0,0 2 0,-1 1 0,-1 3 0,-48-16 0,38 18-341,0 1 0,0 3-1,-75-9 1,119 23-6485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28.91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732 116 744 0 0,'-43'-23'7902'0'0,"19"13"-5957"0"0,0 0-1 0 0,-30-6 1 0 0,22 9-914 0 0,-1 2 0 0 0,-64-4-1 0 0,29 9-472 0 0,-6 7-202 0 0,-89 18-1 0 0,154-23-343 0 0,-5 0 30 0 0,0 1 0 0 0,0 0 1 0 0,1 1-1 0 0,-22 10 0 0 0,33-14-37 0 0,1 1 0 0 0,0-1 0 0 0,-1 1 0 0 0,1 0 0 0 0,0 0 0 0 0,0 0 0 0 0,-1 0 0 0 0,1 0 0 0 0,0 0 0 0 0,0 0 0 0 0,0 0 0 0 0,0 0 0 0 0,1 0 0 0 0,-1 1 0 0 0,0-1 0 0 0,0 0 0 0 0,0 3 0 0 0,1-3 2 0 0,0 0 0 0 0,0 0 0 0 0,0 0 0 0 0,0 0 0 0 0,0 0 0 0 0,0 0 0 0 0,1 0 0 0 0,-1 0 0 0 0,0 0 0 0 0,1 0 0 0 0,-1 0 0 0 0,1 0 0 0 0,-1 0 0 0 0,1 0 0 0 0,-1 0 0 0 0,1 0 0 0 0,0 0 0 0 0,0-1 0 0 0,-1 1 0 0 0,1 0 0 0 0,0 0 0 0 0,0-1 0 0 0,0 1 0 0 0,1 0 0 0 0,5 3 67 0 0,-1 0-1 0 0,1 0 0 0 0,0-1 0 0 0,1 0 1 0 0,-1 0-1 0 0,0-1 0 0 0,13 3 0 0 0,57 5 313 0 0,-9-7-290 0 0,121-9 0 0 0,66-25-690 0 0,-214 25 607 0 0,-26 4-28 0 0,9-1-9 0 0,46-12 0 0 0,-69 15 31 0 0,0 0 0 0 0,0 0 0 0 0,0-1 0 0 0,0 1 0 0 0,0-1 0 0 0,-1 1-1 0 0,1-1 1 0 0,0 1 0 0 0,0-1 0 0 0,0 1 0 0 0,-1-1 0 0 0,2-1 0 0 0,-2 2-5 0 0,0 0 1 0 0,0 0-1 0 0,1-1 1 0 0,-1 1 0 0 0,0 0-1 0 0,0 0 1 0 0,0-1 0 0 0,0 1-1 0 0,0 0 1 0 0,0 0 0 0 0,0-1-1 0 0,0 1 1 0 0,0 0-1 0 0,0 0 1 0 0,0-1 0 0 0,0 1-1 0 0,0 0 1 0 0,0 0 0 0 0,0-1-1 0 0,0 1 1 0 0,0 0-1 0 0,-1 0 1 0 0,1-1 0 0 0,0 1-1 0 0,0 0 1 0 0,0 0 0 0 0,0-1-1 0 0,-1 1 1 0 0,-1-2 7 0 0,0 0 0 0 0,0 1 0 0 0,0-1-1 0 0,0 1 1 0 0,0-1 0 0 0,-5-1 0 0 0,-6-3 18 0 0,-1 1 0 0 0,0 0 1 0 0,-1 1-1 0 0,1 1 0 0 0,-22-3 0 0 0,-7-2 68 0 0,-100-28-2406 0 0,119 28-2250 0 0,13-1-2182 0 0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0.11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 9 352 0 0,'-8'-8'11290'0'0,"9"18"-10092"0"0,1-1-528 0 0,2 15 760 0 0,1 11-6 0 0,18 121 1702 0 0,48 289-1003 0 0,-68-431-2082 0 0,0-1 34 0 0,-1 0 1 0 0,2 23-1 0 0,-9-40-1564 0 0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3.93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178 0 248 0 0,'-1'1'5189'0'0,"-2"6"-3608"0"0,0 7-501 0 0,-20 147 4085 0 0,14-103-4761 0 0,-50 207 216 0 0,1 1-459 0 0,55-253-110 0 0,2-9-40 0 0,0 0 0 0 0,1-1-1 0 0,-1 1 1 0 0,1 0 0 0 0,0-1 0 0 0,-1 1 0 0 0,2 0 0 0 0,-1 4-1 0 0,-12-31-3200 0 0,9 3-2212 0 0,3 13-266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8:40.971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2 151 24 0 0,'-1'-6'15823'0'0,"1"-2"-14884"0"0,3-15 708 0 0,2 15-1364 0 0,-1 3-31 0 0,-1 2-107 0 0,0-1 0 0 0,1 0 0 0 0,0 1 1 0 0,-1 0-1 0 0,1 0 0 0 0,1 0 0 0 0,-1 0 1 0 0,0 1-1 0 0,1 0 0 0 0,-1-1 0 0 0,7 0 0 0 0,17-12 537 0 0,-11 5-563 0 0,-12 6-93 0 0,1 0 0 0 0,-1 0 0 0 0,1 1 0 0 0,0-1 0 0 0,1 1 0 0 0,-1 1 0 0 0,0-1 0 0 0,1 1 0 0 0,0 1 0 0 0,-1-1 0 0 0,10 0 0 0 0,3 2 39 0 0,-13 0 0 0 0,0 0 1 0 0,1 0 0 0 0,-1-1-1 0 0,7-1 1 0 0,-10 2-69 0 0,1-1-1 0 0,-1 1 1 0 0,0-1-1 0 0,0 1 1 0 0,0 0 0 0 0,1 0-1 0 0,-1 1 1 0 0,0-1-1 0 0,0 1 1 0 0,1-1 0 0 0,-1 1-1 0 0,0 0 1 0 0,0 0-1 0 0,0 0 1 0 0,0 1 0 0 0,0-1-1 0 0,0 1 1 0 0,-1 0 0 0 0,1-1-1 0 0,0 1 1 0 0,4 5-1 0 0,6 3 221 0 0,-11-8-212 0 0,0-1 1 0 0,0 0 0 0 0,-1 1 0 0 0,1-1 0 0 0,0 1-1 0 0,-1-1 1 0 0,1 1 0 0 0,-1 0 0 0 0,0 0 0 0 0,3 3-1 0 0,1 8 115 0 0,1 1 0 0 0,-2-1 0 0 0,0 1 0 0 0,0 0 0 0 0,2 26 0 0 0,-6-30-96 0 0,0 1-1 0 0,-1-1 1 0 0,0 0-1 0 0,0 1 1 0 0,-1-1-1 0 0,-1 0 1 0 0,0 0-1 0 0,0 0 1 0 0,-1 0-1 0 0,0-1 1 0 0,-5 10-1 0 0,3-9-33 0 0,2-2 43 0 0,0-1 1 0 0,-1 0-1 0 0,1-1 1 0 0,-9 10-1 0 0,11-14 1 0 0,0 0 0 0 0,0-1 0 0 0,0 1 0 0 0,-1 0 0 0 0,1-1-1 0 0,0 0 1 0 0,-1 1 0 0 0,1-1 0 0 0,-1 0 0 0 0,1 0 0 0 0,-1-1 0 0 0,0 1 0 0 0,1 0 0 0 0,-1-1 0 0 0,0 0 0 0 0,1 0-1 0 0,-5 0 1 0 0,-2 0 92 0 0,1-2-1 0 0,-1 1 1 0 0,-11-5-1 0 0,10 4 6 0 0,-21-4 0 0 0,24 4-82 0 0,-1 1 1 0 0,0-1-1 0 0,1 0 0 0 0,0 0 0 0 0,0-1 0 0 0,0 0 0 0 0,0 0 1 0 0,0-1-1 0 0,0 0 0 0 0,1 0 0 0 0,0 0 0 0 0,-1-1 0 0 0,2 0 1 0 0,-10-9-1 0 0,6 4-17 0 0,7 8-25 0 0,-1 0 0 0 0,1-1-1 0 0,-1 1 1 0 0,1-1-1 0 0,0 0 1 0 0,0 1-1 0 0,0-1 1 0 0,0 0-1 0 0,1 0 1 0 0,-1-1-1 0 0,1 1 1 0 0,0 0 0 0 0,0 0-1 0 0,0-1 1 0 0,0 1-1 0 0,0 0 1 0 0,0-7-1 0 0,2-37-1509 0 0,0 31-1937 0 0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5.25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39 4096 0 0,'4'1'2094'0'0,"3"-1"-1125"0"0,0-1 0 0 0,0 0-1 0 0,0 0 1 0 0,1-1 0 0 0,-1 1-1 0 0,9-5 1 0 0,9-1 270 0 0,8 0-565 0 0,0 1 1 0 0,0 2 0 0 0,1 1 0 0 0,-1 2 0 0 0,65 6 0 0 0,-51 2-574 0 0,0 0 21 0 0,32 7-38 0 0,-66-8-1770 0 0,-23-11-3840 0 0,-2-4 345 0 0,3 1-984 0 0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6.28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 7 2248 0 0,'-9'-6'5497'0'0,"16"19"-4657"0"0,6 4 121 0 0,4 7-649 0 0,2 1-8 0 0,-1-2-96 0 0,-2-3-80 0 0,0-11-464 0 0,-5-7-1873 0 0,-7-9-1320 0 0,-3-5-175 0 0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6.64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3024 0 0,'0'0'456'0'0,"3"9"-16"0"0,8 7 921 0 0,6 5-657 0 0,-1 1 296 0 0,1 1-584 0 0,1-6-136 0 0,-5-9-120 0 0,-3-1-760 0 0,-4-7-1120 0 0,-5-6-1801 0 0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7.00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1 142 3224 0 0,'0'0'792'0'0,"6"8"153"0"0,11 5 1231 0 0,7 7-1480 0 0,5 10-64 0 0,3 7 96 0 0,0 3-543 0 0,-1-1-113 0 0,-1-8 104 0 0,-6-8-160 0 0,-6-8-345 0 0,-8-9-767 0 0</inkml:trace>
  <inkml:trace contextRef="#ctx0" brushRef="#br0" timeOffset="1">29 0 3544 0 0,'0'0'1553'0'0,"5"13"47"0"0,15 13 416 0 0,7 10-263 0 0,8 10-489 0 0,10 15-600 0 0,4 10-392 0 0,-6-5-296 0 0,-1-11 152 0 0,-3-14-304 0 0,-6-12-120 0 0,-7-10-1320 0 0,-17-17-3409 0 0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7.33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 1 3744 0 0,'-3'0'1817'0'0,"4"11"-17"0"0,9 10 297 0 0,7 12-241 0 0,8 10-168 0 0,6 11-311 0 0,11 13-417 0 0,4 5-624 0 0,-5-4-48 0 0,-5-15-416 0 0,-4-13-344 0 0,-4-13-272 0 0,-8-15-1081 0 0,-12-7-1776 0 0,-7-15-2872 0 0,-2 4 3761 0 0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7.66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8 1 4664 0 0,'-4'0'993'0'0,"0"0"279"0"0,6 12 1761 0 0,9 10-1265 0 0,9 17-296 0 0,11 15-856 0 0,5 13 177 0 0,2 6-689 0 0,1-7-120 0 0,-2-15-40 0 0,-2-18-72 0 0,-8-12-200 0 0,-6-14-761 0 0,-13-8-2656 0 0,-7-19-5600 0 0</inkml:trace>
  <inkml:trace contextRef="#ctx0" brushRef="#br0" timeOffset="1">136 38 5601 0 0,'1'10'1456'0'0,"7"14"32"0"0,11 15 201 0 0,8 14-1281 0 0,4 8-192 0 0,0-2-80 0 0,2-13-272 0 0,1-15-112 0 0,-3-15-1289 0 0,-8-10-2167 0 0,-14-7-1657 0 0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8.05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33 5017 0 0,'0'14'1448'0'0,"7"1"824"0"0,8 9-487 0 0,5 12-777 0 0,2 2-472 0 0,2 1-128 0 0,-1-6-256 0 0,0-8-360 0 0,-5-11-904 0 0,-9-13-3305 0 0</inkml:trace>
  <inkml:trace contextRef="#ctx0" brushRef="#br0" timeOffset="1">55 0 3728 0 0,'0'0'0'0'0,"3"12"1353"0"0,5 3 7 0 0,7 10 8 0 0,5 9-352 0 0,1 5-576 0 0,-2-5-287 0 0,0-8-410 0 0,-2-10-1319 0 0,-5-9-1865 0 0,-6-6-695 0 0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8.42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19 4360 0 0,'1'1'1097'0'0,"4"11"199"0"0,7 8 896 0 0,7 14-1519 0 0,-3-6-497 0 0,-3-7-408 0 0,-1-7-721 0 0,-4-9-1343 0 0,-4-5-857 0 0,-3-12 1 0 0</inkml:trace>
  <inkml:trace contextRef="#ctx0" brushRef="#br0" timeOffset="1">71 0 2768 0 0,'-3'1'3753'0'0,"5"5"-2297"0"0,6 7-568 0 0,4 3-191 0 0,-1 0-465 0 0,1 1-136 0 0,-3-5 136 0 0,-1-1-400 0 0,-3-6-1105 0 0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9.0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 4 192 0 0,'0'0'0'0'0,"-4"-3"2688"0"0,11 6-823 0 0,1 6-25 0 0,13 8 280 0 0,-3-3-1199 0 0,-1 1-769 0 0,-5-3-40 0 0,-1-5-785 0 0,-5-4-1615 0 0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09:39.39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2640 0 0,'7'13'608'0'0,"6"6"2761"0"0,3 3-1529 0 0,4 3-879 0 0,-1 0-433 0 0,-1 0-320 0 0,-1-6-512 0 0,-2-6-1649 0 0,-4-3-2320 0 0,-7-8 1865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8:42.677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120 175 4849 0 0,'-4'-1'698'0'0,"1"0"-1"0"0,-1-1 1 0 0,1 1-1 0 0,-1-1 1 0 0,1 0-1 0 0,0 0 1 0 0,0 0-1 0 0,0 0 1 0 0,0 0-1 0 0,0-1 1 0 0,1 1-1 0 0,-1-1 1 0 0,-3-5-1 0 0,3 4-354 0 0,0 0 0 0 0,1-1 0 0 0,0 0 0 0 0,0 1 0 0 0,0-1 0 0 0,0 0 0 0 0,1 0 0 0 0,0 0 0 0 0,-1-7 0 0 0,2 12-336 0 0,-1-1 0 0 0,1 0 0 0 0,0 0-1 0 0,0 0 1 0 0,0 1 0 0 0,0-1 0 0 0,0 0-1 0 0,0 0 1 0 0,0 1 0 0 0,1-1 0 0 0,-1 0-1 0 0,0 0 1 0 0,0 1 0 0 0,1-1 0 0 0,-1 0-1 0 0,0 1 1 0 0,1-1 0 0 0,-1 0 0 0 0,0 1 0 0 0,1-1-1 0 0,-1 0 1 0 0,1 1 0 0 0,-1-1 0 0 0,1 1-1 0 0,0-1 1 0 0,-1 1 0 0 0,1-1 0 0 0,-1 1-1 0 0,1 0 1 0 0,0-1 0 0 0,0 1 0 0 0,-1 0-1 0 0,1-1 1 0 0,0 1 0 0 0,-1 0 0 0 0,1 0-1 0 0,0 0 1 0 0,0-1 0 0 0,-1 1 0 0 0,1 0-1 0 0,0 0 1 0 0,1 0 0 0 0,17-1-26 0 0,-15 1 30 0 0,1 0-1 0 0,0 1 0 0 0,0-1 0 0 0,-1 1 1 0 0,1 0-1 0 0,0 0 0 0 0,-1 0 0 0 0,9 4 0 0 0,-10-4 62 0 0,-1 1-1 0 0,0-1 0 0 0,0 1 0 0 0,0 0 1 0 0,0 0-1 0 0,0-1 0 0 0,0 1 0 0 0,0 1 1 0 0,-1-1-1 0 0,1 0 0 0 0,-1 0 0 0 0,1 0 1 0 0,-1 1-1 0 0,0-1 0 0 0,0 1 0 0 0,0-1 0 0 0,1 4 1 0 0,-1-1 21 0 0,0-1 0 0 0,0 1 0 0 0,-1 0 0 0 0,1-1 0 0 0,-1 1 1 0 0,0-1-1 0 0,-1 8 0 0 0,0-11-63 0 0,1 1-1 0 0,-1 0 1 0 0,0-1 0 0 0,1 1-1 0 0,-1-1 1 0 0,0 1 0 0 0,0-1-1 0 0,0 1 1 0 0,0-1 0 0 0,0 0 0 0 0,0 1-1 0 0,-1-1 1 0 0,1 0 0 0 0,0 0-1 0 0,-1 0 1 0 0,1 0 0 0 0,-1 0-1 0 0,1 0 1 0 0,-1 0 0 0 0,-2 1-1 0 0,3-2-20 0 0,-4 2 42 0 0,0-1-1 0 0,0 1 1 0 0,0-1-1 0 0,-1 0 1 0 0,1 0 0 0 0,0-1-1 0 0,-1 1 1 0 0,1-1 0 0 0,0-1-1 0 0,-1 1 1 0 0,1-1-1 0 0,0 1 1 0 0,-1-2 0 0 0,1 1-1 0 0,0 0 1 0 0,0-1 0 0 0,-6-3-1 0 0,7 3-25 0 0,1 0 0 0 0,0 1 0 0 0,-1-2 0 0 0,1 1 0 0 0,0 0-1 0 0,0-1 1 0 0,0 1 0 0 0,1-1 0 0 0,-1 0 0 0 0,1 0 0 0 0,-3-3 0 0 0,4 4-19 0 0,-1-1 0 0 0,1 1 1 0 0,0 0-1 0 0,0-1 1 0 0,1 1-1 0 0,-1-1 1 0 0,0 1-1 0 0,1-1 0 0 0,0 1 1 0 0,-1-1-1 0 0,1 1 1 0 0,0-1-1 0 0,0 0 1 0 0,0 1-1 0 0,1-1 0 0 0,-1 1 1 0 0,2-4-1 0 0,-2 3-9 0 0,1 1 0 0 0,0-1-1 0 0,0 1 1 0 0,1 0-1 0 0,-1-1 1 0 0,0 1 0 0 0,1 0-1 0 0,0 0 1 0 0,-1 0 0 0 0,1 0-1 0 0,0 0 1 0 0,0 0-1 0 0,0 1 1 0 0,0-1 0 0 0,0 1-1 0 0,0-1 1 0 0,3-1-1 0 0,-1 2-26 0 0,0-1 1 0 0,0 0-1 0 0,0 1 0 0 0,1 0 0 0 0,-1 0 0 0 0,0 0 0 0 0,0 0 0 0 0,1 1 0 0 0,-1 0 0 0 0,6 0 0 0 0,-6 0 8 0 0,-1 1 1 0 0,1-1 0 0 0,0 1-1 0 0,-1 0 1 0 0,1 0 0 0 0,-1 0-1 0 0,1 0 1 0 0,-1 1-1 0 0,0-1 1 0 0,1 1 0 0 0,-1 0-1 0 0,3 2 1 0 0,-4-2 25 0 0,0-1 1 0 0,0 1 0 0 0,-1 0 0 0 0,1 0-1 0 0,-1 0 1 0 0,1 0 0 0 0,-1 0-1 0 0,0 0 1 0 0,1 0 0 0 0,-1 1-1 0 0,0-1 1 0 0,-1 0 0 0 0,1 1 0 0 0,0-1-1 0 0,-1 0 1 0 0,1 1 0 0 0,-1-1-1 0 0,0 1 1 0 0,0 2 0 0 0,0 1-11 0 0,0 1 0 0 0,-1-1 0 0 0,0 0 0 0 0,-1 0 0 0 0,1 0 1 0 0,-5 10-1 0 0,5-13 21 0 0,0-1-1 0 0,0 1 1 0 0,0-1 0 0 0,-1 0 0 0 0,1 1 0 0 0,-1-1 0 0 0,1 0 0 0 0,-1 0-1 0 0,0 0 1 0 0,0 0 0 0 0,0 0 0 0 0,0 0 0 0 0,0-1 0 0 0,0 1 0 0 0,0-1-1 0 0,-1 1 1 0 0,1-1 0 0 0,-3 1 0 0 0,4-2 3 0 0,-1 1 0 0 0,1-1 0 0 0,0 0 0 0 0,-1 0 0 0 0,1 0 0 0 0,0 0 0 0 0,-1 0 0 0 0,1 0 0 0 0,0 0 0 0 0,-1 0 0 0 0,1 0 0 0 0,0-1 0 0 0,-1 1 0 0 0,1 0 0 0 0,0-1 0 0 0,-1 0 0 0 0,1 1 0 0 0,-1-2 0 0 0,0 1-2 0 0,0 0-1 0 0,0-1 0 0 0,1 1 0 0 0,-1-1 0 0 0,1 0 1 0 0,-1 0-1 0 0,1 1 0 0 0,0-1 0 0 0,0 0 1 0 0,-2-3-1 0 0,2 1-5 0 0,-1 1 0 0 0,1-1 0 0 0,0 0-1 0 0,0 0 1 0 0,0 0 0 0 0,1 0 0 0 0,-1 0 0 0 0,1 1 0 0 0,0-1 0 0 0,0 0 0 0 0,0 0 0 0 0,2-6 0 0 0,0 5-26 0 0,0-1 1 0 0,0 0 0 0 0,1 1-1 0 0,0-1 1 0 0,0 1 0 0 0,1 0-1 0 0,-1 0 1 0 0,1 0 0 0 0,5-4-1 0 0,-6 6-1 0 0,0 0 0 0 0,0 0 0 0 0,0 0-1 0 0,1 0 1 0 0,-1 1 0 0 0,1 0 0 0 0,0-1-1 0 0,0 1 1 0 0,0 1 0 0 0,0-1 0 0 0,0 1-1 0 0,0-1 1 0 0,6 0 0 0 0,-9 2 22 0 0,0 0-1 0 0,-1 0 1 0 0,1 0 0 0 0,0 0 0 0 0,0 0-1 0 0,0 0 1 0 0,-1 1 0 0 0,1-1-1 0 0,0 0 1 0 0,0 1 0 0 0,-1-1-1 0 0,1 0 1 0 0,0 1 0 0 0,0-1 0 0 0,-1 1-1 0 0,1-1 1 0 0,0 1 0 0 0,-1-1-1 0 0,1 1 1 0 0,-1 0 0 0 0,1-1-1 0 0,-1 1 1 0 0,1-1 0 0 0,-1 1 0 0 0,1 0-1 0 0,-1 0 1 0 0,0-1 0 0 0,1 1-1 0 0,-1 0 1 0 0,0 0 0 0 0,0 0-1 0 0,1-1 1 0 0,-1 2 0 0 0,1 4 41 0 0,0-1 0 0 0,-1 1 0 0 0,1 9 0 0 0,-1-14-47 0 0,0 5 35 0 0,-1 0 0 0 0,1 0 0 0 0,-1 0 0 0 0,0 0 0 0 0,-1 0 0 0 0,1 0 0 0 0,-1 0 0 0 0,0 0 0 0 0,-4 6 0 0 0,5-10-16 0 0,0 0-1 0 0,0 0 1 0 0,-1 0-1 0 0,1 0 0 0 0,0-1 1 0 0,-1 1-1 0 0,1 0 1 0 0,-1-1-1 0 0,0 1 1 0 0,0-1-1 0 0,1 1 0 0 0,-1-1 1 0 0,0 0-1 0 0,0 0 1 0 0,0 0-1 0 0,0 0 1 0 0,-1 0-1 0 0,1 0 1 0 0,0-1-1 0 0,0 1 0 0 0,0-1 1 0 0,-1 1-1 0 0,1-1 1 0 0,0 0-1 0 0,-1 0 1 0 0,1 0-1 0 0,-3-1 0 0 0,2 1 6 0 0,1 0-1 0 0,0-1 0 0 0,-1 1 1 0 0,1-1-1 0 0,0 0 0 0 0,-1 0 1 0 0,1 0-1 0 0,0 0 0 0 0,0 0 1 0 0,0 0-1 0 0,0 0 0 0 0,0-1 1 0 0,0 1-1 0 0,0-1 0 0 0,0 1 0 0 0,1-1 1 0 0,-3-3-1 0 0,2 3-16 0 0,1-1 1 0 0,-1 0-1 0 0,1 1 0 0 0,0-1 0 0 0,0 0 1 0 0,0 0-1 0 0,1 0 0 0 0,-1 1 1 0 0,1-1-1 0 0,-1 0 0 0 0,1 0 0 0 0,0-5 1 0 0,1 1-10 0 0,0 0 1 0 0,0 1-1 0 0,0-1 1 0 0,1 1-1 0 0,0-1 1 0 0,0 1-1 0 0,1 0 1 0 0,0-1-1 0 0,0 1 1 0 0,0 1-1 0 0,1-1 1 0 0,5-7-1 0 0,-5 10-32 0 0,-1-1-1 0 0,1 1 1 0 0,-1 0-1 0 0,1 0 1 0 0,0 0-1 0 0,0 0 1 0 0,6-3-1 0 0,-9 6 33 0 0,1-1-1 0 0,-1 1 1 0 0,0-1-1 0 0,0 1 1 0 0,0-1-1 0 0,1 1 1 0 0,-1 0 0 0 0,0 0-1 0 0,0-1 1 0 0,1 1-1 0 0,-1 0 1 0 0,0 0-1 0 0,0 0 1 0 0,1 0-1 0 0,-1 1 1 0 0,0-1 0 0 0,0 0-1 0 0,1 0 1 0 0,-1 1-1 0 0,0-1 1 0 0,0 1-1 0 0,0-1 1 0 0,0 1 0 0 0,1-1-1 0 0,-1 1 1 0 0,0 0-1 0 0,0 0 1 0 0,0-1-1 0 0,0 1 1 0 0,-1 0 0 0 0,1 0-1 0 0,0 0 1 0 0,0 0-1 0 0,0 0 1 0 0,0 2-1 0 0,2 3 13 0 0,0 0-1 0 0,-1 0 0 0 0,1 0 0 0 0,-1 0 0 0 0,-1 1 1 0 0,1-1-1 0 0,-1 1 0 0 0,0-1 0 0 0,-1 1 0 0 0,0 12 1 0 0,0-11 0 0 0,-1 0 0 0 0,0 0 0 0 0,-1-1 1 0 0,1 1-1 0 0,-1-1 0 0 0,-1 1 0 0 0,1-1 1 0 0,-1 0-1 0 0,-5 8 0 0 0,7-13 5 0 0,0 0 0 0 0,-1 0 0 0 0,0 0 0 0 0,1 0-1 0 0,-1 0 1 0 0,0 0 0 0 0,0 0 0 0 0,0 0 0 0 0,0-1 0 0 0,-1 1 0 0 0,1-1 0 0 0,0 1-1 0 0,-5 0 1 0 0,6-1-4 0 0,-1-1 0 0 0,1 1-1 0 0,0-1 1 0 0,-1 0-1 0 0,1 0 1 0 0,-1 0-1 0 0,1 0 1 0 0,-1 0 0 0 0,1 0-1 0 0,-1 0 1 0 0,1 0-1 0 0,0-1 1 0 0,-1 1 0 0 0,1-1-1 0 0,-1 1 1 0 0,1-1-1 0 0,0 1 1 0 0,-1-1-1 0 0,1 0 1 0 0,0 1 0 0 0,0-1-1 0 0,0 0 1 0 0,-1 0-1 0 0,1 0 1 0 0,0 0 0 0 0,0 0-1 0 0,-1-2 1 0 0,0-1-4 0 0,-1 0 1 0 0,1 0 0 0 0,0 0 0 0 0,0 0 0 0 0,0-1-1 0 0,1 1 1 0 0,-1-1 0 0 0,1 1 0 0 0,0-1-1 0 0,1 1 1 0 0,-1-1 0 0 0,1 0 0 0 0,0 1 0 0 0,0-1-1 0 0,0 0 1 0 0,1 1 0 0 0,-1-1 0 0 0,1 0 0 0 0,3-7-1 0 0,-3 7-22 0 0,1 1 0 0 0,-1 0 1 0 0,1 0-1 0 0,0 0 0 0 0,1 0 0 0 0,-1 0 0 0 0,1 1 0 0 0,-1-1 0 0 0,6-4 0 0 0,-6 6 1 0 0,0 0 0 0 0,0 0-1 0 0,1 0 1 0 0,-1 1-1 0 0,1-1 1 0 0,-1 1 0 0 0,1 0-1 0 0,0 0 1 0 0,-1 0 0 0 0,1 0-1 0 0,0 0 1 0 0,0 0-1 0 0,-1 1 1 0 0,1-1 0 0 0,4 1-1 0 0,-5 0 17 0 0,0 0 0 0 0,0 0-1 0 0,0 1 1 0 0,0-1 0 0 0,0 1-1 0 0,0-1 1 0 0,-1 1 0 0 0,1 0-1 0 0,0 0 1 0 0,0 0 0 0 0,-1 0-1 0 0,1 0 1 0 0,0 0 0 0 0,-1 0-1 0 0,1 1 1 0 0,-1-1 0 0 0,1 1-1 0 0,-1-1 1 0 0,0 1 0 0 0,0-1-1 0 0,0 1 1 0 0,0 0-1 0 0,0-1 1 0 0,0 1 0 0 0,1 3-1 0 0,1 3 4 0 0,0-1 0 0 0,-1 1 0 0 0,0 0 0 0 0,0 0 0 0 0,0 8-1 0 0,-2-10 0 0 0,0 0-1 0 0,0 0 0 0 0,0 0 0 0 0,-1-1 1 0 0,0 1-1 0 0,0 0 0 0 0,0-1 0 0 0,-1 1 1 0 0,0-1-1 0 0,-3 6 0 0 0,4-7 2 0 0,-1-1 0 0 0,1 0-1 0 0,-1 0 1 0 0,0 0 0 0 0,0 0 0 0 0,0-1 0 0 0,-1 1 0 0 0,1-1-1 0 0,-1 1 1 0 0,1-1 0 0 0,-1 0 0 0 0,0 1 0 0 0,0-2-1 0 0,0 1 1 0 0,0 0 0 0 0,0 0 0 0 0,-5 1 0 0 0,6-3 2 0 0,1 1 0 0 0,-1-1 1 0 0,1 0-1 0 0,-1 1 0 0 0,1-1 0 0 0,0 0 1 0 0,-1 0-1 0 0,1 0 0 0 0,-1-1 1 0 0,1 1-1 0 0,-1 0 0 0 0,1 0 0 0 0,-1-1 1 0 0,1 1-1 0 0,0-1 0 0 0,-1 1 1 0 0,1-1-1 0 0,-2-1 0 0 0,1 1 9 0 0,1 0-1 0 0,-1-1 1 0 0,1 1-1 0 0,-1-1 1 0 0,1 1-1 0 0,0-1 1 0 0,-1 0-1 0 0,1 0 1 0 0,0 0-1 0 0,0 1 1 0 0,-1-4-1 0 0,0-1-2 0 0,1 0-1 0 0,-1 0 0 0 0,1 1 0 0 0,0-1 0 0 0,0 0 1 0 0,1 0-1 0 0,0 0 0 0 0,0-7 0 0 0,1 6-32 0 0,1-1-1 0 0,-1 1 0 0 0,1 0 0 0 0,0 0 0 0 0,1 1 1 0 0,4-10-1 0 0,-5 12 18 0 0,0 0 0 0 0,0 1-1 0 0,0-1 1 0 0,1 1 0 0 0,-1 0 0 0 0,1 0 0 0 0,0 0 0 0 0,0 0-1 0 0,0 0 1 0 0,0 1 0 0 0,0-1 0 0 0,6-2 0 0 0,-8 4 1 0 0,0 1 0 0 0,0-1 0 0 0,0 1 0 0 0,0 0 0 0 0,0-1 1 0 0,0 1-1 0 0,0 0 0 0 0,0 0 0 0 0,0 0 0 0 0,0 0 0 0 0,0 0 0 0 0,0 0 1 0 0,0 0-1 0 0,0 0 0 0 0,0 0 0 0 0,0 1 0 0 0,0-1 0 0 0,0 0 1 0 0,0 1-1 0 0,0-1 0 0 0,0 0 0 0 0,-1 1 0 0 0,1-1 0 0 0,0 1 0 0 0,0 0 1 0 0,0-1-1 0 0,-1 1 0 0 0,1 0 0 0 0,0-1 0 0 0,0 1 0 0 0,-1 0 0 0 0,1 0 1 0 0,-1 0-1 0 0,1-1 0 0 0,-1 1 0 0 0,1 0 0 0 0,-1 0 0 0 0,1 0 1 0 0,-1 2-1 0 0,2 2 16 0 0,0 0 1 0 0,0 1 0 0 0,-1 0-1 0 0,0-1 1 0 0,1 9 0 0 0,-2-10-12 0 0,0 0-1 0 0,1 0 1 0 0,-2-1 0 0 0,1 1 0 0 0,0 0 0 0 0,-1 0 0 0 0,-1 6 0 0 0,1-8 8 0 0,0 0-1 0 0,0 0 1 0 0,0-1 0 0 0,0 1 0 0 0,0 0 0 0 0,0-1 0 0 0,-1 1 0 0 0,1-1-1 0 0,-1 1 1 0 0,1-1 0 0 0,-1 1 0 0 0,1-1 0 0 0,-1 0 0 0 0,0 0 0 0 0,1 0-1 0 0,-4 1 1 0 0,0 0 3 0 0,1 0-1 0 0,-1-1 1 0 0,0 0-1 0 0,0 0 0 0 0,0 0 1 0 0,1-1-1 0 0,-8 1 1 0 0,10-1 10 0 0,-1 0 0 0 0,0 0 0 0 0,0-1 1 0 0,0 1-1 0 0,0 0 0 0 0,1-1 1 0 0,-1 0-1 0 0,0 0 0 0 0,1 1 1 0 0,-1-2-1 0 0,0 1 0 0 0,1 0 0 0 0,-4-3 1 0 0,6 4-24 0 0,-1-1 1 0 0,0 1-1 0 0,1-1 1 0 0,-1 0-1 0 0,1 0 1 0 0,-1 1-1 0 0,1-1 1 0 0,0 0-1 0 0,-1 0 1 0 0,1 1-1 0 0,0-1 1 0 0,0 0-1 0 0,-1 0 1 0 0,1 0-1 0 0,0 0 1 0 0,0 0-1 0 0,0 1 1 0 0,0-1-1 0 0,0 0 1 0 0,0 0-1 0 0,0 0 1 0 0,0 0-1 0 0,1 0 1 0 0,-1 0-1 0 0,1-2-96 0 0,0 1 0 0 0,0-1-1 0 0,0 1 1 0 0,0 0 0 0 0,0-1-1 0 0,3-3 1 0 0,13-14-2761 0 0,-3 3-2776 0 0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15:29.31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120 34 5721 0 0,'-3'-3'1233'0'0,"-3"-1"1004"0"0,0-1-1 0 0,0 1 1 0 0,-11-7 0 0 0,15 10-2056 0 0,-1 0 0 0 0,1 0 1 0 0,-1 0-1 0 0,1 0 0 0 0,-1 1 1 0 0,1 0-1 0 0,-1-1 0 0 0,1 1 1 0 0,-1 0-1 0 0,1 0 0 0 0,-1 0 1 0 0,1 0-1 0 0,-1 1 0 0 0,-4 0 0 0 0,5 0-125 0 0,0 0-1 0 0,0-1 1 0 0,0 1-1 0 0,1 0 0 0 0,-1 0 1 0 0,0 0-1 0 0,1 1 1 0 0,-1-1-1 0 0,1 0 0 0 0,-1 0 1 0 0,1 1-1 0 0,0-1 0 0 0,-1 1 1 0 0,1 0-1 0 0,-1 2 1 0 0,-1-1 22 0 0,1 1 1 0 0,1 0 0 0 0,-1 0 0 0 0,1 1 0 0 0,-3 7 0 0 0,3 1 130 0 0,2-11-202 0 0,-1 1 0 0 0,1-1 0 0 0,0 0-1 0 0,0 1 1 0 0,0-1 0 0 0,0 0 0 0 0,0 0 0 0 0,0 0-1 0 0,0 0 1 0 0,1 0 0 0 0,-1 0 0 0 0,1 0 0 0 0,0 0-1 0 0,-1 0 1 0 0,1-1 0 0 0,4 3 0 0 0,3 3-19 0 0,2 0 1 0 0,11 5 0 0 0,-13-6-1 0 0,5 1-22 0 0,-6-3 73 0 0,0 1 1 0 0,-1-1 0 0 0,12 10-1 0 0,-17-11 85 0 0,1-1 0 0 0,-1 0 0 0 0,0 1 0 0 0,0 0-1 0 0,0-1 1 0 0,-1 1 0 0 0,1 0 0 0 0,-1 0 0 0 0,1 0 0 0 0,-1 0 0 0 0,0 0 0 0 0,0 0-1 0 0,1 6 1 0 0,-2-7-21 0 0,1 1-1 0 0,-1 0 1 0 0,0 0 0 0 0,0 0-1 0 0,0 0 1 0 0,0 0-1 0 0,0 0 1 0 0,-1 0-1 0 0,0-1 1 0 0,1 1-1 0 0,-1 0 1 0 0,0 0 0 0 0,0 0-1 0 0,0-1 1 0 0,-3 5-1 0 0,3-5-51 0 0,-1 0-1 0 0,0 0 1 0 0,0 0-1 0 0,0 0 1 0 0,1-1-1 0 0,-2 1 1 0 0,1-1-1 0 0,0 1 1 0 0,0-1 0 0 0,0 0-1 0 0,-1 0 1 0 0,1 0-1 0 0,0 0 1 0 0,-1 0-1 0 0,1 0 1 0 0,-1-1-1 0 0,1 1 1 0 0,-4-1-1 0 0,-3 1 29 0 0,0 0 0 0 0,1-1-1 0 0,-1 0 1 0 0,0 0 0 0 0,-10-3-1 0 0,18 4-199 0 0,3 2-42 0 0,9 7 148 0 0,0-1 0 0 0,0 0 0 0 0,1 0 0 0 0,17 9 0 0 0,3 2-2 0 0,-30-19 6 0 0,0 1 0 0 0,0 0 0 0 0,0-1 0 0 0,0 1 0 0 0,-1 0-1 0 0,1 0 1 0 0,0 0 0 0 0,-1 0 0 0 0,3 5 0 0 0,-4-6 25 0 0,1 0 0 0 0,-1 0 1 0 0,1 0-1 0 0,-1 0 0 0 0,0 0 0 0 0,1 0 1 0 0,-1 1-1 0 0,0-1 0 0 0,0 0 0 0 0,0 0 1 0 0,0 0-1 0 0,0 1 0 0 0,0-1 0 0 0,0 0 1 0 0,0 0-1 0 0,-1 0 0 0 0,1 1 0 0 0,0-1 1 0 0,-1 0-1 0 0,1 0 0 0 0,-1 0 0 0 0,1 0 1 0 0,-1 1-1 0 0,-44 53 150 0 0,-4 9 25 0 0,49-64-191 0 0,0 1 1 0 0,-1-1-1 0 0,1 1 0 0 0,-1-1 0 0 0,1 0 0 0 0,0 1 0 0 0,-1-1 1 0 0,1 1-1 0 0,0-1 0 0 0,0 1 0 0 0,-1-1 0 0 0,1 1 0 0 0,0-1 0 0 0,0 1 1 0 0,0-1-1 0 0,0 1 0 0 0,-1-1 0 0 0,1 1 0 0 0,0-1 0 0 0,0 1 1 0 0,0 0-1 0 0,0-1 0 0 0,0 1 0 0 0,0-1 0 0 0,0 1 0 0 0,1-1 0 0 0,-1 2 1 0 0,1-1-15 0 0,0-1 1 0 0,0 1 0 0 0,0 0 0 0 0,0 0-1 0 0,0-1 1 0 0,0 1 0 0 0,0-1-1 0 0,1 1 1 0 0,-1-1 0 0 0,1 1 0 0 0,3 1 25 0 0,18 7-62 0 0,-11-5-41 0 0,0 1-1 0 0,0 0 1 0 0,18 11-1 0 0,-27-14 101 0 0,0 0-1 0 0,-1 0 0 0 0,1 0 1 0 0,0 0-1 0 0,-1 1 1 0 0,1-1-1 0 0,-1 1 0 0 0,0 0 1 0 0,0 0-1 0 0,0 0 1 0 0,0 0-1 0 0,-1 0 1 0 0,1 0-1 0 0,-1 1 0 0 0,0-1 1 0 0,0 0-1 0 0,0 1 1 0 0,1 3-1 0 0,-2-3 54 0 0,0 0 0 0 0,-1 0 0 0 0,1-1 0 0 0,-1 1 1 0 0,1 0-1 0 0,-1 0 0 0 0,0 0 0 0 0,-1 0 0 0 0,1-1 0 0 0,-1 1 0 0 0,1-1 0 0 0,-1 1 1 0 0,-4 5-1 0 0,0 0 1 0 0,-1 0 1 0 0,0-1-1 0 0,-14 14 1 0 0,13-15-30 0 0,-1-1 1 0 0,0 1-1 0 0,0-2 1 0 0,0 1-1 0 0,0-1 0 0 0,-14 5 1 0 0,23-10-48 0 0,0 0 0 0 0,-1 0 0 0 0,1 0 0 0 0,-1 0 0 0 0,1 0 0 0 0,0 0 0 0 0,-1 0 0 0 0,1 0 0 0 0,0 1 0 0 0,-1-1 0 0 0,1 0 0 0 0,0 0 0 0 0,-1 0 0 0 0,1 1 0 0 0,0-1 0 0 0,0 0 0 0 0,-1 0 0 0 0,1 1 0 0 0,0-1 0 0 0,0 0 0 0 0,-1 1 0 0 0,1-1-1 0 0,0 0 1 0 0,0 1 0 0 0,0-1 0 0 0,0 0 0 0 0,0 1 0 0 0,-1-1 0 0 0,1 0 0 0 0,0 1 0 0 0,0-1 0 0 0,0 1 0 0 0,0-1 0 0 0,0 0 0 0 0,0 1 0 0 0,0-1 0 0 0,0 0 0 0 0,0 1 0 0 0,0-1 0 0 0,1 1 0 0 0,-1-1 0 0 0,0 0 0 0 0,0 1 0 0 0,0-1 0 0 0,2 2-212 0 0,-1 0 0 0 0,1 0 0 0 0,-1-1 0 0 0,1 1 0 0 0,0-1 0 0 0,2 2-1 0 0,-2-1 102 0 0,6 5-873 0 0,-1 0 0 0 0,0 0 0 0 0,9 13 1 0 0,-11-13-1203 0 0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15:30.69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119 42 2568 0 0,'-5'-5'2012'0'0,"1"0"1"0"0,-1 0-1 0 0,0 0 1 0 0,0 1-1 0 0,-10-7 1 0 0,13 10-1600 0 0,0 0 0 0 0,0 0 1 0 0,0 0-1 0 0,0 0 0 0 0,0 1 0 0 0,0-1 0 0 0,-1 1 1 0 0,1 0-1 0 0,0-1 0 0 0,0 1 0 0 0,0 0 0 0 0,-5 0 1 0 0,5 1-297 0 0,0-1 0 0 0,-1 1 0 0 0,1-1 0 0 0,0 1 0 0 0,-1 0 0 0 0,1 0 0 0 0,0 0 0 0 0,0 0 0 0 0,0 0 0 0 0,0 0 0 0 0,0 0 0 0 0,0 1 0 0 0,0-1 0 0 0,0 1 0 0 0,1 0 1 0 0,-1-1-1 0 0,0 1 0 0 0,-1 3 0 0 0,-2 7 195 0 0,4-11-293 0 0,1 1-1 0 0,-1-1 1 0 0,1 1 0 0 0,0-1 0 0 0,-1 1 0 0 0,1-1 0 0 0,0 1 0 0 0,0-1 0 0 0,0 1 0 0 0,0-1 0 0 0,1 1 0 0 0,-1-1 0 0 0,0 1-1 0 0,1-1 1 0 0,-1 1 0 0 0,1-1 0 0 0,-1 0 0 0 0,1 1 0 0 0,-1-1 0 0 0,1 0 0 0 0,0 1 0 0 0,0-1 0 0 0,1 1 0 0 0,2 2 14 0 0,0 0 0 0 0,0-1-1 0 0,0 0 1 0 0,1 0 0 0 0,6 3 0 0 0,-7-4 11 0 0,-1 0-1 0 0,1 0 0 0 0,0 1 1 0 0,-1-1-1 0 0,0 1 0 0 0,1 0 1 0 0,-1 0-1 0 0,0 0 0 0 0,3 4 1 0 0,-5-5 13 0 0,0-1 0 0 0,0 1 0 0 0,-1 0 0 0 0,1 0 0 0 0,0 0 0 0 0,-1-1 0 0 0,1 1 0 0 0,-1 0 0 0 0,1 0 0 0 0,-1 0 0 0 0,0 0-1 0 0,0 0 1 0 0,0 0 0 0 0,0 0 0 0 0,0 0 0 0 0,0 0 0 0 0,-1 0 0 0 0,1-1 0 0 0,-1 1 0 0 0,1 0 0 0 0,-1 0 0 0 0,0 0 0 0 0,1 0 0 0 0,-1-1 0 0 0,0 1 0 0 0,0 0 0 0 0,0-1 0 0 0,-1 1 0 0 0,0 1 0 0 0,-3 2 22 0 0,0-1 1 0 0,0 1-1 0 0,0-1 0 0 0,-1 0 0 0 0,0-1 0 0 0,-11 6 1 0 0,17-8-84 0 0,-1-1 1 0 0,0 0 0 0 0,1 0-1 0 0,-1 1 1 0 0,0-1-1 0 0,1 0 1 0 0,-1 1 0 0 0,0-1-1 0 0,1 1 1 0 0,-1-1 0 0 0,1 1-1 0 0,-1-1 1 0 0,1 1-1 0 0,-1-1 1 0 0,1 1 0 0 0,0-1-1 0 0,-1 1 1 0 0,1 0 0 0 0,-1-1-1 0 0,1 2 1 0 0,0-2-5 0 0,0 1 0 0 0,1 0 0 0 0,-1-1 0 0 0,0 1 0 0 0,1 0 1 0 0,-1-1-1 0 0,1 1 0 0 0,-1-1 0 0 0,1 1 0 0 0,-1-1 0 0 0,1 1 0 0 0,-1-1 1 0 0,1 0-1 0 0,-1 1 0 0 0,1-1 0 0 0,0 1 0 0 0,-1-1 0 0 0,1 0 1 0 0,1 1-1 0 0,17 6 90 0 0,-13-4-94 0 0,1-1-1 0 0,-1 1 1 0 0,12 7 0 0 0,-16-9 26 0 0,-1 0 0 0 0,0 0 0 0 0,0 0 1 0 0,0 0-1 0 0,0 0 0 0 0,0 0 0 0 0,0 0 0 0 0,0 0 0 0 0,0 0 0 0 0,0 1 0 0 0,-1-1 1 0 0,1 0-1 0 0,0 0 0 0 0,-1 1 0 0 0,1-1 0 0 0,-1 1 0 0 0,1-1 0 0 0,-1 0 1 0 0,0 1-1 0 0,0-1 0 0 0,1 1 0 0 0,-1-1 0 0 0,0 1 0 0 0,-1 1 0 0 0,0 1 26 0 0,0-1 1 0 0,0 0-1 0 0,-1 1 0 0 0,0-1 0 0 0,1 0 0 0 0,-1 0 0 0 0,0 0 0 0 0,-1 0 0 0 0,1 0 0 0 0,0 0 0 0 0,-1-1 0 0 0,0 1 1 0 0,-3 2-1 0 0,3-2-39 0 0,-1-1 0 0 0,1 0 0 0 0,-1 0 0 0 0,0 0-1 0 0,-5 2 1 0 0,-11 7 51 0 0,20-11-54 0 0,0 0 0 0 0,0 0 0 0 0,0 0-1 0 0,0 0 1 0 0,0 0 0 0 0,0 0 0 0 0,0 0 0 0 0,0 0 0 0 0,0 0 0 0 0,0 0 0 0 0,0 0-1 0 0,0 0 1 0 0,1 0 0 0 0,-1 0 0 0 0,0 0 0 0 0,0 0 0 0 0,0 0 0 0 0,0 0-1 0 0,0 0 1 0 0,0 0 0 0 0,0 0 0 0 0,0 0 0 0 0,0 1 0 0 0,0-1 0 0 0,0 0-1 0 0,0 0 1 0 0,0 0 0 0 0,0 0 0 0 0,0 0 0 0 0,0 0 0 0 0,0 0 0 0 0,0 0 0 0 0,0 0-1 0 0,0 0 1 0 0,0 0 0 0 0,0 0 0 0 0,0 0 0 0 0,0 0 0 0 0,0 0 0 0 0,0 0-1 0 0,0 0 1 0 0,0 0 0 0 0,0 0 0 0 0,0 0 0 0 0,0 0 0 0 0,0 1 0 0 0,0-1 0 0 0,0 0-1 0 0,0 0 1 0 0,-1 0 0 0 0,1 0 0 0 0,0 0 0 0 0,0 0 0 0 0,0 0 0 0 0,0 0-1 0 0,0 0 1 0 0,0 0 0 0 0,0 0 0 0 0,0 0 0 0 0,0 0 0 0 0,0 0 0 0 0,0 0 0 0 0,0 0-1 0 0,0 0 1 0 0,0 0 0 0 0,2 1-94 0 0,31 18-77 0 0,-24-14 147 0 0,0 0 1 0 0,16 11 0 0 0,-23-14 31 0 0,1 0 0 0 0,-1 0 0 0 0,0 0 0 0 0,-1 0 0 0 0,1 0 0 0 0,0 0 0 0 0,-1 1 0 0 0,1-1 0 0 0,-1 0 0 0 0,1 1 0 0 0,-1 0 0 0 0,0-1 0 0 0,0 1 1 0 0,0 0-1 0 0,0 3 0 0 0,-1-4 3 0 0,0 1 1 0 0,0-1 0 0 0,0 1 0 0 0,-1-1 0 0 0,1 1-1 0 0,-1-1 1 0 0,1 1 0 0 0,-1-1 0 0 0,0 1 0 0 0,0-1-1 0 0,0 0 1 0 0,-2 4 0 0 0,-19 25 84 0 0,15-24-140 0 0,-7 6-25 0 0,14-13 62 0 0,0 1-1 0 0,-1-1 0 0 0,1 0 1 0 0,0 1-1 0 0,0-1 0 0 0,-1 0 0 0 0,1 1 1 0 0,0-1-1 0 0,0 1 0 0 0,0-1 1 0 0,-1 1-1 0 0,1-1 0 0 0,0 1 1 0 0,0-1-1 0 0,0 0 0 0 0,0 1 0 0 0,0-1 1 0 0,0 1-1 0 0,0-1 0 0 0,0 1 1 0 0,0-1-1 0 0,0 1 0 0 0,0-1 1 0 0,1 1-1 0 0,-1-1 0 0 0,0 0 0 0 0,0 1 1 0 0,0-1-1 0 0,0 1 0 0 0,1 0 1 0 0,3 2-38 0 0,0 1 1 0 0,1-1 0 0 0,-1 1 0 0 0,1-1 0 0 0,0 0-1 0 0,6 2 1 0 0,9 7-104 0 0,-4-3 120 0 0,16 11-58 0 0,-30-18 136 0 0,0 0-1 0 0,0-1 1 0 0,0 1 0 0 0,0 0-1 0 0,-1 0 1 0 0,1 0 0 0 0,0 1-1 0 0,-1-1 1 0 0,1 0-1 0 0,-1 0 1 0 0,1 4 0 0 0,-2-6-34 0 0,1 1 1 0 0,-1-1-1 0 0,0 1 1 0 0,0 0 0 0 0,0-1-1 0 0,0 1 1 0 0,0-1-1 0 0,0 1 1 0 0,0-1 0 0 0,0 1-1 0 0,0-1 1 0 0,0 1-1 0 0,0-1 1 0 0,0 1 0 0 0,0-1-1 0 0,0 1 1 0 0,0-1-1 0 0,-1 1 1 0 0,1-1 0 0 0,0 1-1 0 0,0-1 1 0 0,-1 1-1 0 0,1-1 1 0 0,0 1-1 0 0,-1-1 1 0 0,0 1 0 0 0,-13 7-6 0 0,4-3-115 0 0,-46 22-1541 0 0,-16 9-1176 0 0,72-36 2817 0 0,-17 12-470 0 0,17-12 347 0 0,-1 0 0 0 0,0 1 0 0 0,1-1 0 0 0,-1 1 0 0 0,1-1 0 0 0,-1 1 0 0 0,1-1 0 0 0,0 1 0 0 0,-1 0 0 0 0,1-1 0 0 0,0 1 0 0 0,-1-1 0 0 0,1 1 0 0 0,0 0 0 0 0,-1-1 0 0 0,1 1 0 0 0,0 0 0 0 0,0-1 0 0 0,0 1 0 0 0,0 0 0 0 0,0-1 0 0 0,0 2 0 0 0,0-2-102 0 0,0 1 1 0 0,0-1-1 0 0,0 0 0 0 0,0 1 0 0 0,7 2-4848 0 0,9-2-6986 0 0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15:31.88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107 32 5041 0 0,'-3'-1'1087'0'0,"0"-1"1"0"0,0 1-1 0 0,0-1 0 0 0,-5-2 1 0 0,-11-7 2938 0 0,15 9-3619 0 0,-2 1 1 0 0,1-1-1 0 0,0 0 0 0 0,0 1 1 0 0,0 0-1 0 0,-1 1 0 0 0,1-1 1 0 0,-6 1-1 0 0,10 0-378 0 0,0 0 1 0 0,0 1-1 0 0,1-1 0 0 0,-1 0 1 0 0,0 1-1 0 0,0-1 1 0 0,0 1-1 0 0,1-1 1 0 0,-1 1-1 0 0,0-1 0 0 0,1 1 1 0 0,-1 0-1 0 0,0-1 1 0 0,1 1-1 0 0,-1 0 0 0 0,1-1 1 0 0,-1 1-1 0 0,1 0 1 0 0,-1 0-1 0 0,1-1 0 0 0,0 1 1 0 0,-1 0-1 0 0,1 0 1 0 0,0 0-1 0 0,0 0 1 0 0,0 0-1 0 0,-1-1 0 0 0,1 1 1 0 0,0 0-1 0 0,0 0 1 0 0,0 0-1 0 0,1 1 0 0 0,-1 0 4 0 0,0 1-1 0 0,0-1 1 0 0,0 1-1 0 0,1-1 1 0 0,-1 1-1 0 0,1-1 1 0 0,0 0-1 0 0,-1 1 0 0 0,1-1 1 0 0,2 3-1 0 0,6 4 36 0 0,-3-4-43 0 0,1-1-1 0 0,10 5 0 0 0,-11-6 12 0 0,0 0 0 0 0,0 1 0 0 0,6 4-1 0 0,-10-6 17 0 0,0 0 0 0 0,0 0 0 0 0,-1-1 0 0 0,1 1-1 0 0,0 1 1 0 0,-1-1 0 0 0,1 0 0 0 0,-1 0 0 0 0,0 0-1 0 0,0 1 1 0 0,0-1 0 0 0,1 4 0 0 0,-1-3 20 0 0,0 0 1 0 0,-1 0 0 0 0,1 0 0 0 0,-1 0-1 0 0,1 1 1 0 0,-1-1 0 0 0,0 0 0 0 0,0 0 0 0 0,-1 1-1 0 0,1-1 1 0 0,-1 0 0 0 0,1 0 0 0 0,-1 0-1 0 0,0 1 1 0 0,0-1 0 0 0,0 0 0 0 0,-4 5-1 0 0,3-5-26 0 0,-1 1 0 0 0,1-1 0 0 0,-1-1 0 0 0,0 1 0 0 0,0 0-1 0 0,0-1 1 0 0,0 1 0 0 0,0-1 0 0 0,0 0 0 0 0,-1 0 0 0 0,1 0-1 0 0,-1-1 1 0 0,1 1 0 0 0,-6 1 0 0 0,0-1 58 0 0,6-2-100 0 0,1 1-1 0 0,-1 0 1 0 0,0 0 0 0 0,1 0 0 0 0,-5 2 0 0 0,16 1-84 0 0,-8-3 82 0 0,12 5-82 0 0,-1 2 0 0 0,18 12 0 0 0,-27-17 128 0 0,0 0 0 0 0,0-1-1 0 0,0 1 1 0 0,-1 0 0 0 0,1 0 0 0 0,-1 1 0 0 0,1-1 0 0 0,-1 0 0 0 0,0 1-1 0 0,-1 0 1 0 0,1-1 0 0 0,0 1 0 0 0,-1 0 0 0 0,1 4 0 0 0,-2-6-7 0 0,0 0 1 0 0,0 1-1 0 0,0-1 1 0 0,0 0 0 0 0,0 0-1 0 0,-1 0 1 0 0,1 0 0 0 0,-1 0-1 0 0,1 0 1 0 0,-1 0-1 0 0,0 0 1 0 0,0 0 0 0 0,0-1-1 0 0,0 1 1 0 0,0 0-1 0 0,0 0 1 0 0,-1-1 0 0 0,1 1-1 0 0,0-1 1 0 0,-1 1-1 0 0,0-1 1 0 0,1 1 0 0 0,-3 0-1 0 0,-3 3 17 0 0,0 0 0 0 0,0-1 0 0 0,0 0 0 0 0,-10 4-1 0 0,8-3-27 0 0,9-5-32 0 0,0 0 0 0 0,-1 0 1 0 0,1 0-1 0 0,0 0 1 0 0,0 0-1 0 0,0 0 0 0 0,0 1 1 0 0,0-1-1 0 0,-1 0 1 0 0,1 0-1 0 0,0 0 0 0 0,0 0 1 0 0,0 0-1 0 0,0 1 1 0 0,0-1-1 0 0,0 0 0 0 0,0 0 1 0 0,-1 0-1 0 0,1 0 1 0 0,0 1-1 0 0,0-1 0 0 0,0 0 1 0 0,0 0-1 0 0,0 0 1 0 0,0 1-1 0 0,0-1 0 0 0,0 0 1 0 0,0 0-1 0 0,0 0 1 0 0,0 1-1 0 0,0-1 0 0 0,0 0 1 0 0,0 0-1 0 0,0 0 1 0 0,0 0-1 0 0,1 1 0 0 0,-1-1 1 0 0,0 0-1 0 0,0 0 1 0 0,0 0-1 0 0,0 0 0 0 0,0 1 1 0 0,0-1-1 0 0,0 0 1 0 0,1 0-1 0 0,-1 0 0 0 0,0 0 1 0 0,0 0-1 0 0,0 0 0 0 0,0 1 1 0 0,0-1-1 0 0,1 0 1 0 0,-1 0-1 0 0,0 0 0 0 0,0 0 1 0 0,0 0-1 0 0,1 0 1 0 0,-1 0-1 0 0,0 0 0 0 0,0 0 1 0 0,1 0-1 0 0,-1 1-18 0 0,17 10-24 0 0,-3-1-27 0 0,21 18 0 0 0,-31-24 125 0 0,-1-1 1 0 0,1 1-1 0 0,-1 0 0 0 0,0 0 1 0 0,0 1-1 0 0,0-1 0 0 0,0 1 0 0 0,-1 0 1 0 0,3 7-1 0 0,-4-9-2 0 0,-1-1-1 0 0,1 1 1 0 0,-1-1-1 0 0,0 1 1 0 0,0-1-1 0 0,0 1 1 0 0,-1-1-1 0 0,1 1 1 0 0,0-1-1 0 0,-1 1 1 0 0,0-1-1 0 0,1 1 1 0 0,-1-1 0 0 0,0 1-1 0 0,-1-1 1 0 0,1 0-1 0 0,-3 4 1 0 0,-4 11 72 0 0,-3 22 13 0 0,15-40-196 0 0,0 1 1 0 0,0 0-1 0 0,0 1 0 0 0,1-1 0 0 0,3 2 0 0 0,-4-1 67 0 0,-1 0-1 0 0,1 0 1 0 0,-1 1 0 0 0,0 0-1 0 0,0-1 1 0 0,0 1-1 0 0,0 1 1 0 0,0-1 0 0 0,0 0-1 0 0,-1 1 1 0 0,1-1 0 0 0,-1 1-1 0 0,1 0 1 0 0,-1 0-1 0 0,0 0 1 0 0,0 0 0 0 0,2 5-1 0 0,-3-7 4 0 0,-1 0-1 0 0,0 0 1 0 0,0 0 0 0 0,0 1-1 0 0,1-1 1 0 0,-1 0-1 0 0,0 0 1 0 0,0 0-1 0 0,-1 0 1 0 0,1 0-1 0 0,0 0 1 0 0,0 0-1 0 0,0 0 1 0 0,-1 0 0 0 0,1 0-1 0 0,0 0 1 0 0,-1 0-1 0 0,1 0 1 0 0,-1-1-1 0 0,1 1 1 0 0,-1 0-1 0 0,0 1 1 0 0,-3 2 46 0 0,0 0 0 0 0,0 0 0 0 0,-5 4 0 0 0,-3 3-44 0 0,2 0-15 0 0,-23 25 252 0 0,30-33-350 0 0,0 2-1 0 0,0-1 0 0 0,0 0 1 0 0,1 0-1 0 0,0 1 0 0 0,-1 0 1 0 0,0 5-1 0 0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11 0 88 0 0,'0'1'174'0'0,"-1"0"1"0"0,0 0-1 0 0,1 0 0 0 0,-1-1 1 0 0,1 1-1 0 0,-1 0 0 0 0,1 0 1 0 0,-1 0-1 0 0,1 0 0 0 0,0 0 1 0 0,-1 0-1 0 0,1 0 0 0 0,0 0 1 0 0,0 0-1 0 0,0 2 0 0 0,0 17 761 0 0,0-11-389 0 0,0 203 2034 0 0,3-135-2462 0 0,10 73 110 0 0,1 25 434 0 0,-1 18-38 0 0,-11-171-589 0 0,-1-8 124 0 0,-1 0 0 0 0,-1 15 0 0 0,1-27 441 0 0,1-3-232 0 0,1-7-118 0 0,3-13-197 0 0,-2-1 14 0 0,0 0 0 0 0,-2 0 0 0 0,0 0 0 0 0,-4-27 0 0 0,-18-86 68 0 0,5 44 27 0 0,-10-169-1 0 0,27 59-194 0 0,0 196 57 0 0,-2 3-9 0 0,2 0 0 0 0,-1 0 0 0 0,0 0-1 0 0,0 0 1 0 0,1-3 0 0 0,-1 5-15 0 0,0 0 0 0 0,0 0 0 0 0,0 0 1 0 0,0 0-1 0 0,0 0 0 0 0,0 0 0 0 0,0 0 0 0 0,0 0 0 0 0,0 0 1 0 0,1 0-1 0 0,-1 0 0 0 0,0 0 0 0 0,0 0 0 0 0,0 0 0 0 0,0 0 0 0 0,0 0 1 0 0,0 0-1 0 0,0 0 0 0 0,0 0 0 0 0,0 0 0 0 0,0 0 0 0 0,0 0 1 0 0,0 0-1 0 0,0 0 0 0 0,0 0 0 0 0,0 0 0 0 0,0 0 0 0 0,0 0 0 0 0,0 0 1 0 0,0 0-1 0 0,0 0 0 0 0,0 0 0 0 0,0 0 0 0 0,0 0 0 0 0,0 0 1 0 0,0 0-1 0 0,0 0 0 0 0,0 0 0 0 0,0 0 0 0 0,0 0 0 0 0,1 0 0 0 0,-1 5-39 0 0,-4 124 125 0 0,14 87-139 0 0,4-56-35 0 0,-15 0 39 0 0,0-152 63 0 0,0 19 27 0 0,1-24-35 0 0,0-1 0 0 0,0 1 0 0 0,0 0 0 0 0,1-1 0 0 0,-1 1 0 0 0,1-1 1 0 0,1 4-1 0 0,-2-6-1 0 0,0 1 0 0 0,0-1 1 0 0,1 1-1 0 0,-1-1 0 0 0,0 1 1 0 0,0-1-1 0 0,1 0 1 0 0,-1 1-1 0 0,0-1 0 0 0,0 1 1 0 0,1-1-1 0 0,-1 0 0 0 0,0 1 1 0 0,1-1-1 0 0,-1 0 1 0 0,1 0-1 0 0,-1 1 0 0 0,0-1 1 0 0,1 1-1 0 0,0-2-2 0 0,-1 1 0 0 0,0 0 0 0 0,0 0 0 0 0,1 0 1 0 0,-1 0-1 0 0,0 0 0 0 0,0 0 0 0 0,1 0 0 0 0,-1 0 0 0 0,0-1 0 0 0,0 1 0 0 0,0 0 1 0 0,1 0-1 0 0,-1 0 0 0 0,0-1 0 0 0,0 1 0 0 0,0 0 0 0 0,0 0 0 0 0,1 0 0 0 0,-1-1 1 0 0,0 1-1 0 0,0 0 0 0 0,0 0 0 0 0,0-1 0 0 0,1-2-13 0 0,0 0 0 0 0,0 0 0 0 0,0 0 0 0 0,-1 0 0 0 0,1-4 0 0 0,-3-53-3299 0 0,-2 22-4444 0 0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997 33 104 0 0,'4'2'67'0'0,"-4"-2"24"0"0,2 0 0 0 0,-1 0 0 0 0,0 0 0 0 0,-1 1 0 0 0,1-1 0 0 0,-1 0 0 0 0,1 1 0 0 0,0-1 0 0 0,-1 0 0 0 0,1 1 0 0 0,-1-1 0 0 0,1 1 0 0 0,0-1 0 0 0,-1 1 0 0 0,0-1 0 0 0,1 1 0 0 0,-1-1 0 0 0,1 1 0 0 0,0 1 0 0 0,-1-2-65 0 0,0 0 0 0 0,0 0 0 0 0,0 0 0 0 0,0 1 0 0 0,0-1 0 0 0,0 0 0 0 0,0 0 0 0 0,0 0 0 0 0,-1 0 1 0 0,1 0-1 0 0,0 0 0 0 0,0 1 0 0 0,0-1 0 0 0,0 0 0 0 0,0 0 0 0 0,0 0 0 0 0,0 0 0 0 0,0 0 0 0 0,0 0 0 0 0,-1 0 0 0 0,1 1 1 0 0,0-1-1 0 0,0 0 0 0 0,0 0 0 0 0,0 0 0 0 0,0 0 0 0 0,0 0 0 0 0,-1 0 0 0 0,1 0 0 0 0,0 0 0 0 0,0 0 0 0 0,-4 1 285 0 0,0 0 0 0 0,-1-1-1 0 0,1 1 1 0 0,0-1 0 0 0,-7 0-1 0 0,-1 0 202 0 0,-240-10 4069 0 0,235 9-4485 0 0,-83-6 495 0 0,-272 4 95 0 0,214 5-312 0 0,151-2-383 0 0,0-1 1 0 0,1 1-1 0 0,-1-1 1 0 0,1-1-1 0 0,0 1 1 0 0,-1-1 0 0 0,1 0-1 0 0,-8-4 1 0 0,14 6-1 0 0,0 0 1 0 0,0 0-1 0 0,0 0 1 0 0,0 0-1 0 0,0 0 1 0 0,0 0-1 0 0,0 0 1 0 0,-1 0-1 0 0,1 0 1 0 0,0-1-1 0 0,0 1 1 0 0,0 0-1 0 0,0 0 1 0 0,0 0-1 0 0,0 0 1 0 0,0 0-1 0 0,0 0 1 0 0,0 0-1 0 0,0 0 1 0 0,0 0-1 0 0,0 0 1 0 0,0 0-1 0 0,0 0 1 0 0,0 0-1 0 0,0-1 0 0 0,0 1 1 0 0,0 0-1 0 0,0 0 1 0 0,0 0-1 0 0,0 0 1 0 0,0 0-1 0 0,0 0 1 0 0,0 0-1 0 0,0 0 1 0 0,0 0-1 0 0,0 0 1 0 0,0 0-1 0 0,0-1 1 0 0,0 1-1 0 0,0 0 1 0 0,0 0-1 0 0,0 0 1 0 0,0 0-1 0 0,0 0 1 0 0,0 0-1 0 0,0 0 1 0 0,0 0-1 0 0,0 0 1 0 0,0 0-1 0 0,0 0 1 0 0,0 0-1 0 0,0-1 1 0 0,0 1-1 0 0,0 0 1 0 0,0 0-1 0 0,0 0 1 0 0,1 0-1 0 0,-1 0 1 0 0,0 0-1 0 0,0 0 1 0 0,0 0-1 0 0,0 0 1 0 0,0 0-1 0 0,0 0 1 0 0,0 0-1 0 0,0 0 1 0 0,7-2-513 0 0,20 1-896 0 0,-21 1 761 0 0,-1 0 1 0 0,1 0 0 0 0,-1-1-1 0 0,1 0 1 0 0,10-2 0 0 0,-8-1-4350 0 0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29 104 0 0,'1'-4'482'0'0,"0"0"1"0"0,1-16 7553 0 0,-1 25-7142 0 0,-1 9-384 0 0,-1 6-70 0 0,1 207 1841 0 0,1-160-1990 0 0,2 162 156 0 0,-3-222-431 0 0,0 2 65 0 0,0 0 0 0 0,1 0 0 0 0,1 9 0 0 0,-1-16-52 0 0,-1 0-1 0 0,0-1 1 0 0,1 1 0 0 0,-1 0-1 0 0,1-1 1 0 0,0 1 0 0 0,0 0-1 0 0,-1-1 1 0 0,1 1 0 0 0,0-1-1 0 0,0 1 1 0 0,0-1 0 0 0,1 0 0 0 0,-1 1-1 0 0,0-1 1 0 0,0 0 0 0 0,1 0-1 0 0,-1 0 1 0 0,1 0 0 0 0,-1 0-1 0 0,3 1 1 0 0,-4-2-27 0 0,0 0 1 0 0,0 0-1 0 0,1 0 0 0 0,-1 0 0 0 0,0 0 1 0 0,0 0-1 0 0,0 0 0 0 0,0 0 0 0 0,0 0 1 0 0,0 0-1 0 0,0 0 0 0 0,0 0 1 0 0,0 0-1 0 0,1 0 0 0 0,-1 0 0 0 0,0 0 1 0 0,0 0-1 0 0,0 0 0 0 0,0 0 0 0 0,0 0 1 0 0,0 0-1 0 0,0-1 0 0 0,0 1 1 0 0,0 0-1 0 0,0 0 0 0 0,0 0 0 0 0,0 0 1 0 0,0 0-1 0 0,0 0 0 0 0,0 0 0 0 0,0 0 1 0 0,0 0-1 0 0,1 0 0 0 0,-1 0 1 0 0,0-1-1 0 0,0 1 0 0 0,0 0 0 0 0,0 0 1 0 0,0 0-1 0 0,0 0 0 0 0,0 0 0 0 0,0 0 1 0 0,0 0-1 0 0,0 0 0 0 0,-1-1 1 0 0,1-5-181 0 0,0 5 134 0 0,-2-17-1778 0 0,-6-22 0 0 0,1 5-1636 0 0,0-4-731 0 0,2 14 666 0 0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 0 536 0 0,'0'0'21'0'0,"0"0"1"0"0,0 0-1 0 0,0 0 0 0 0,0 0 0 0 0,0 0 1 0 0,0 0-1 0 0,0 0 0 0 0,1 0 0 0 0,-1 0 1 0 0,0 0-1 0 0,0 0 0 0 0,0 0 0 0 0,0 0 1 0 0,0 0-1 0 0,0 0 0 0 0,0 0 0 0 0,0 0 1 0 0,0 0-1 0 0,0 0 0 0 0,0 0 0 0 0,0 0 1 0 0,0 0-1 0 0,0 0 0 0 0,0 1 0 0 0,0-1 1 0 0,0 0-1 0 0,1 0 0 0 0,-1 0 0 0 0,0 0 1 0 0,0 0-1 0 0,0 0 0 0 0,0 0 0 0 0,0 0 1 0 0,0 0-1 0 0,0 0 0 0 0,0 0 0 0 0,0 0 1 0 0,0 0-1 0 0,0 0 0 0 0,0 0 0 0 0,0 0 1 0 0,0 1-1 0 0,0-1 0 0 0,0 0 0 0 0,0 0 1 0 0,0 0-1 0 0,0 0 0 0 0,0 0 0 0 0,0 0 1 0 0,0 0-1 0 0,0 0 0 0 0,0 0 0 0 0,0 0 1 0 0,0 0-1 0 0,0 0 0 0 0,0 0 1 0 0,-1 0-1 0 0,1 0 0 0 0,0 0 0 0 0,0 1 1 0 0,0-1-1 0 0,0 0 0 0 0,0 0 0 0 0,0 0 1 0 0,0 0 61 0 0,-1 5 480 0 0,0-1 0 0 0,0 1-1 0 0,0 0 1 0 0,1 0 0 0 0,-1 6-1 0 0,3 28 2659 0 0,0-19-2145 0 0,-1 12 91 0 0,1 47 350 0 0,11 215 125 0 0,-11-278-1868 0 0,5 57 761 0 0,-4-42-2958 0 0,-3-56-2117 0 0,0-15-2798 0 0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1832 0 0,'1'-1'35'0'0,"-1"1"0"0"0,0 0 0 0 0,0 0 0 0 0,1 0 0 0 0,-1 0 0 0 0,0 0 0 0 0,0 0 0 0 0,1 0 0 0 0,-1 0 0 0 0,0 0 0 0 0,0 0 0 0 0,0 0 0 0 0,1 0 0 0 0,-1 0 0 0 0,0 1 0 0 0,0-1 0 0 0,1 0 0 0 0,-1 0 0 0 0,0 0 0 0 0,0 0 0 0 0,0 0 0 0 0,1 0 0 0 0,-1 0 0 0 0,0 1 0 0 0,0-1 0 0 0,0 0 0 0 0,0 0 0 0 0,1 0 0 0 0,-1 1 0 0 0,0-1 0 0 0,0 0 0 0 0,0 0 0 0 0,0 0 0 0 0,0 1 0 0 0,0-1 0 0 0,0 0 0 0 0,0 0 0 0 0,0 0 0 0 0,1 1 0 0 0,-1-1 0 0 0,0 0 0 0 0,0 0 0 0 0,0 1 0 0 0,0-1 0 0 0,0 0 0 0 0,0 0 0 0 0,-1 1 0 0 0,1 13 605 0 0,-3 23 2113 0 0,3 54 0 0 0,9 38 391 0 0,-2-62-2369 0 0,3 254 422 0 0,-10-315-1161 0 0,0-2 2 0 0,0-1 1 0 0,0 0-1 0 0,0 0 0 0 0,1 0 1 0 0,0 4-1 0 0,-1-7-40 0 0,0 0 1 0 0,0 0-1 0 0,0 0 0 0 0,0 0 0 0 0,0 0 0 0 0,0 0 0 0 0,0 0 1 0 0,0 0-1 0 0,0 0 0 0 0,0 0 0 0 0,0 0 0 0 0,0 1 0 0 0,0-1 0 0 0,0 0 1 0 0,0 0-1 0 0,0 0 0 0 0,0 0 0 0 0,0 0 0 0 0,0 0 0 0 0,0 0 0 0 0,0 0 1 0 0,0 0-1 0 0,0 0 0 0 0,0 0 0 0 0,0 0 0 0 0,0 0 0 0 0,0 0 1 0 0,0 0-1 0 0,1 0 0 0 0,-1 0 0 0 0,0 0 0 0 0,0 0 0 0 0,0 0 0 0 0,0 1 1 0 0,0-1-1 0 0,0 0 0 0 0,0 0 0 0 0,0 0 0 0 0,0 0 0 0 0,0 0 0 0 0,0 0 1 0 0,0 0-1 0 0,0 0 0 0 0,0 0 0 0 0,0 0 0 0 0,0 0 0 0 0,0 0 1 0 0,1 0-1 0 0,-1 0 0 0 0,0 0 0 0 0,0 0 0 0 0,0 0 0 0 0,0 0 0 0 0,0 0 1 0 0,0 0-1 0 0,0 0 0 0 0,0 0 0 0 0,0-1 0 0 0,0 1 0 0 0,0 0 0 0 0,0 0 1 0 0,0 0-1 0 0,0 0 0 0 0,0 0 0 0 0,0 0 0 0 0,0 0 0 0 0,2-6-520 0 0,-2-43-4901 0 0,-2 5-564 0 0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3544 0 0,'1'0'139'0'0,"0"1"0"0"0,0-1 1 0 0,-1 1-1 0 0,1-1 0 0 0,0 1 0 0 0,0-1 1 0 0,0 1-1 0 0,0 0 0 0 0,-1-1 0 0 0,1 1 0 0 0,0 0 1 0 0,-1-1-1 0 0,1 1 0 0 0,0 0 0 0 0,-1 0 1 0 0,1 0-1 0 0,-1 0 0 0 0,1-1 0 0 0,-1 1 0 0 0,0 0 1 0 0,1 0-1 0 0,-1 0 0 0 0,0 0 0 0 0,0 2 0 0 0,2 3 220 0 0,-2 0-1 0 0,1 12 0 0 0,-1-11-273 0 0,-1 37 432 0 0,1-33-410 0 0,-1 65 1506 0 0,13 117 0 0 0,-5-134-904 0 0,6 186 879 0 0,-13-242-1562 0 0,0-3-23 0 0,0 0 1 0 0,0 1-1 0 0,0-1 0 0 0,0 0 1 0 0,0 1-1 0 0,0-1 0 0 0,0 0 0 0 0,0 1 1 0 0,0-1-1 0 0,0 0 0 0 0,0 1 1 0 0,0-1-1 0 0,-1 0 0 0 0,1 1 1 0 0,0-1-1 0 0,0 0 0 0 0,0 1 0 0 0,0-1 1 0 0,-1 0-1 0 0,-1-7-616 0 0,-3-47-6151 0 0,4 38 3341 0 0,0 3-192 0 0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1856 0 0,'0'0'43'0'0,"0"0"1"0"0,1 0-1 0 0,-1 0 0 0 0,0 0 1 0 0,0 0-1 0 0,1 0 0 0 0,-1 0 1 0 0,0 0-1 0 0,0 0 1 0 0,1 1-1 0 0,-1-1 0 0 0,0 0 1 0 0,0 0-1 0 0,1 0 0 0 0,-1 0 1 0 0,0 0-1 0 0,0 0 0 0 0,0 1 1 0 0,1-1-1 0 0,-1 0 0 0 0,0 0 1 0 0,0 0-1 0 0,0 1 0 0 0,0-1 1 0 0,0 0-1 0 0,1 0 1 0 0,-1 0-1 0 0,0 1 0 0 0,0-1 1 0 0,0 0-1 0 0,0 0 0 0 0,0 1 1 0 0,0 8 458 0 0,0-7-412 0 0,-1 17 431 0 0,-1 4 548 0 0,1 0-1 0 0,2 0 1 0 0,3 29 0 0 0,5 12 765 0 0,-5-26-1393 0 0,-2-3-186 0 0,-5 45 0 0 0,1-46-105 0 0,2-30-70 0 0,-1-4-61 0 0,0-7-541 0 0,1-7-2357 0 0,-1 0-4789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8:46.832"/>
    </inkml:context>
    <inkml:brush xml:id="br0">
      <inkml:brushProperty name="width" value="0.1" units="cm"/>
      <inkml:brushProperty name="height" value="0.1" units="cm"/>
      <inkml:brushProperty name="color" value="#FF66FF"/>
    </inkml:brush>
  </inkml:definitions>
  <inkml:trace contextRef="#ctx0" brushRef="#br0">8 11 1328 0 0,'-3'-4'15722'0'0,"0"6"-15396"0"0,2-6-8 0 0,1 3-318 0 0,0 1 1 0 0,0 0 0 0 0,0 0-1 0 0,1-1 1 0 0,-1 1 0 0 0,0 0-1 0 0,0 0 1 0 0,0-1-1 0 0,0 1 1 0 0,1 0 0 0 0,-1 0-1 0 0,0 0 1 0 0,0-1 0 0 0,0 1-1 0 0,1 0 1 0 0,-1 0 0 0 0,0 0-1 0 0,0 0 1 0 0,0 0 0 0 0,1 0-1 0 0,-1-1 1 0 0,0 1-1 0 0,0 0 1 0 0,1 0 0 0 0,-1 0-1 0 0,0 0 1 0 0,1 0 0 0 0,-1 0-1 0 0,0 0 1 0 0,0 0 0 0 0,1 0-1 0 0,-1 0 1 0 0,0 0 0 0 0,0 0-1 0 0,1 0 1 0 0,-1 0-1 0 0,0 0 1 0 0,0 0 0 0 0,1 1-1 0 0,-1-1 1 0 0,0 0 0 0 0,0 0-1 0 0,1 0 1 0 0,-1 0 0 0 0,0 0-1 0 0,0 1 1 0 0,0-1 0 0 0,1 0-1 0 0,-1 0 1 0 0,0 0-1 0 0,0 1 1 0 0,0-1 0 0 0,1 0-1 0 0,-1 0 12 0 0,-1 0 0 0 0,1 0 0 0 0,0 0 0 0 0,0 0 0 0 0,0 0 0 0 0,0 0 0 0 0,0-1-1 0 0,0 1 1 0 0,0 0 0 0 0,0 0 0 0 0,-1 0 0 0 0,1 0 0 0 0,0 0 0 0 0,0 0 0 0 0,0 0 0 0 0,0 0-1 0 0,0 0 1 0 0,-1 0 0 0 0,1 0 0 0 0,0 0 0 0 0,0 0 0 0 0,0 0 0 0 0,0 0 0 0 0,0 0-1 0 0,-1 0 1 0 0,1 0 0 0 0,0 0 0 0 0,0 0 0 0 0,0 0 0 0 0,0 0 0 0 0,0 0 0 0 0,-1 0 0 0 0,1 0-1 0 0,0 0 1 0 0,0 0 0 0 0,0 0 0 0 0,0 0 0 0 0,0 1 0 0 0,0-1 0 0 0,-1 0 0 0 0,0 7 70 0 0,1-7-92 0 0,0 1 0 0 0,0-1-1 0 0,0 1 1 0 0,0-1 0 0 0,0 1 0 0 0,1-1 0 0 0,-1 1 0 0 0,0-1 0 0 0,0 1 0 0 0,0-1 0 0 0,0 1 0 0 0,1-1 0 0 0,-1 1 0 0 0,0-1 0 0 0,0 1 0 0 0,1-1 0 0 0,-1 1-1 0 0,1-1 1 0 0,-1 0 0 0 0,0 1 0 0 0,1-1 0 0 0,-1 0 0 0 0,1 1 0 0 0,-1-1 0 0 0,0 0 0 0 0,1 1 0 0 0,-1-1 0 0 0,2 0 0 0 0,-2 0 12 0 0,0 0 1 0 0,0 0 0 0 0,0 0 0 0 0,1-1 0 0 0,-1 1 0 0 0,0 0-1 0 0,0 0 1 0 0,0 0 0 0 0,1-1 0 0 0,-1 1 0 0 0,0 0-1 0 0,0 0 1 0 0,0-1 0 0 0,0 1 0 0 0,0 0 0 0 0,0 0 0 0 0,1-1-1 0 0,-1 1 1 0 0,0 0 0 0 0,0 0 0 0 0,0-1 0 0 0,0 1-1 0 0,0 0 1 0 0,0 0 0 0 0,0-1 0 0 0,0 1 0 0 0,0 0-1 0 0,0-1 1 0 0,0 1 0 0 0,-1 0 0 0 0,1 0 0 0 0,0-1 0 0 0,0 1-1 0 0,-3-11 183 0 0,3 14-115 0 0,1-1-98 0 0,-1 1 0 0 0,1 0 0 0 0,0 0 0 0 0,0 0 0 0 0,0 0-1 0 0,0 0 1 0 0,0-1 0 0 0,3 5 0 0 0,-9-13 572 0 0,-7-8-214 0 0,17 19-507 0 0,2 2 216 0 0,-11-14-45 0 0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898 58 4224 0 0,'7'0'571'0'0,"-3"2"1770"0"0,-7-3-1264 0 0,-1-1-213 0 0,0 0 1 0 0,0 0-1 0 0,-6-6 0 0 0,5 5-107 0 0,-10-7 1 0 0,5 6-179 0 0,0 0 0 0 0,1 0 1 0 0,-1 1-1 0 0,-14-3 0 0 0,6 3 128 0 0,-32-1 0 0 0,1 2-162 0 0,15 1-276 0 0,-135 0 104 0 0,139 2-338 0 0,0 2 1 0 0,1 1-1 0 0,-1 2 1 0 0,1 0-1 0 0,-48 19 1 0 0,54-17 76 0 0,0-1 0 0 0,0-1 0 0 0,0-1 0 0 0,-41 4 0 0 0,42-8 89 0 0,-36 3 232 0 0,57-4-414 0 0,0 0 1 0 0,1 0-1 0 0,-1 0 0 0 0,0 0 0 0 0,0 0 0 0 0,1 0 0 0 0,-1-1 0 0 0,0 1 0 0 0,1 0 0 0 0,-1 0 0 0 0,0 0 0 0 0,0-1 1 0 0,1 1-1 0 0,-1 0 0 0 0,1-1 0 0 0,-1 1 0 0 0,0-1 0 0 0,1 1 0 0 0,-1 0 0 0 0,1-1 0 0 0,-1 0 0 0 0,1 1 0 0 0,-1-1 1 0 0,1 1-1 0 0,-1-1 0 0 0,1 1 0 0 0,0-1 0 0 0,-1 0 0 0 0,1 1 0 0 0,0-1 0 0 0,0 0 0 0 0,-1 1 0 0 0,1-1 1 0 0,0-1-1 0 0,0-2 58 0 0,-1 1 1 0 0,2-1 0 0 0,-1 1 0 0 0,0-1 0 0 0,2-6 0 0 0,-1 0 0 0 0,0-10-373 0 0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111 1 336 0 0,'1'1'2975'0'0,"-5"0"-1947"0"0,-4-1 225 0 0,-1-1-138 0 0,2 0-638 0 0,-1 1-1 0 0,1-1 1 0 0,0 1 0 0 0,0 1 0 0 0,-1 0 0 0 0,-6 1 0 0 0,1 1-87 0 0,9-1-330 0 0,-5 2 331 0 0,9-4-397 0 0,0 1 0 0 0,0-1 0 0 0,-1 0 0 0 0,1 0 0 0 0,0 0-1 0 0,-1 0 1 0 0,1 0 0 0 0,0 0 0 0 0,0 0 0 0 0,-1 0 0 0 0,1 0 0 0 0,0 0 0 0 0,0 0-1 0 0,-1 0 1 0 0,1 0 0 0 0,0 0 0 0 0,-1 0 0 0 0,1 0 0 0 0,0 0 0 0 0,0 0 0 0 0,-1 0 0 0 0,1 0-1 0 0,0-1 1 0 0,-1-4-3684 0 0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2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35 514 2512 0 0,'6'-16'1621'0'0,"1"-1"5341"0"0,-7 30-6188 0 0,2 1-1 0 0,-1-1 1 0 0,7 21-1 0 0,16 42 524 0 0,15 16 104 0 0,-31-74-1160 0 0,13 28 346 0 0,5 14-15 0 0,-24-53-504 0 0,-1-5-34 0 0,-3-7 23 0 0,1 4-48 0 0,-11-22 95 0 0,-10-27 0 0 0,-43-122-174 0 0,49 126-100 0 0,-12-46-154 0 0,23 77 304 0 0,5 12 81 0 0,2 2-30 0 0,-2 2-34 0 0,1-1 0 0 0,-1 0 0 0 0,1 0 1 0 0,-1 1-1 0 0,0-1 0 0 0,1 1 0 0 0,-1-1 0 0 0,0 0 1 0 0,1 1-1 0 0,-1-1 0 0 0,0 1 0 0 0,0-1 0 0 0,1 0 0 0 0,-1 1 1 0 0,0-1-1 0 0,0 2 0 0 0,9 38-20 0 0,0 0-109 0 0,13 35 290 0 0,14 53 320 0 0,-34-114-396 0 0,3 20-1 0 0,-5-34-84 0 0,0 0 1 0 0,0 0 0 0 0,0 0-1 0 0,0 1 1 0 0,0-1 0 0 0,0 0-1 0 0,0 0 1 0 0,0 0 0 0 0,0 1-1 0 0,0-1 1 0 0,0 0 0 0 0,0 0-1 0 0,0 1 1 0 0,0-1 0 0 0,0 0-1 0 0,0 0 1 0 0,0 0 0 0 0,0 1-1 0 0,0-1 1 0 0,0 0 0 0 0,-1 0-1 0 0,1 0 1 0 0,0 0 0 0 0,0 1-1 0 0,0-1 1 0 0,0 0 0 0 0,0 0-1 0 0,-1 0 1 0 0,1 0 0 0 0,0 1 0 0 0,-5-3-12 0 0,3 1-2 0 0,0 0-1 0 0,1 0 1 0 0,0-1-1 0 0,-1 1 1 0 0,1 0 0 0 0,0-1-1 0 0,0 1 1 0 0,0-1-1 0 0,0 1 1 0 0,-2-4 0 0 0,-7-20-142 0 0,7 17 107 0 0,-9-27-311 0 0,2 0-1 0 0,-11-61 0 0 0,13 34 157 0 0,8 57 214 0 0,1 5-50 0 0,1 6-51 0 0,-1 3 83 0 0,0 12 0 0 0,1-3-33 0 0,0 20 20 0 0,1 3 55 0 0,10 53-1 0 0,-10-85 29 0 0,7 19-1 0 0,-6-20 48 0 0,-1 0 1 0 0,3 13 0 0 0,-6-20-64 0 0,0-2-17 0 0,-3-5 26 0 0,-31-104-23 0 0,18 56-159 0 0,15 55-18 0 0,0 6 114 0 0,0 9 28 0 0,1 5 21 0 0,1-1 1 0 0,1 0-1 0 0,1 0 0 0 0,0 0 1 0 0,10 28-1 0 0,-11-42-5 0 0,-2-5-2 0 0,0 0 1 0 0,0 1 0 0 0,1-1-1 0 0,-1 0 1 0 0,0 0 0 0 0,1 1-1 0 0,-1-1 1 0 0,1 0 0 0 0,0 0-1 0 0,-1 0 1 0 0,1 0-1 0 0,0 0 1 0 0,0 0 0 0 0,0 0-1 0 0,-1 0 1 0 0,1 0 0 0 0,2 1-1 0 0,-3-2-3 0 0,1 1 0 0 0,-1-1 0 0 0,0 0 0 0 0,0 0 0 0 0,1 0 0 0 0,-1 0 0 0 0,0 0 0 0 0,1 0 0 0 0,-1 0 0 0 0,0 0 0 0 0,1 0-1 0 0,-1 0 1 0 0,0 0 0 0 0,0 0 0 0 0,1 0 0 0 0,-1 0 0 0 0,0 0 0 0 0,1 0 0 0 0,-1 0 0 0 0,0 0 0 0 0,0-1 0 0 0,1 1 0 0 0,-1 0 0 0 0,0 0-1 0 0,0 0 1 0 0,1 0 0 0 0,-1-1 0 0 0,0 1 0 0 0,0 0 0 0 0,1 0 0 0 0,-1 0 0 0 0,0-1 0 0 0,6-9 106 0 0,-5 4-99 0 0,1 1 0 0 0,-1 0-1 0 0,1-1 1 0 0,-2 1-1 0 0,2-7 1 0 0,-2-29-43 0 0,0 29 62 0 0,-1-20 0 0 0,-1 1 0 0 0,-11-56 0 0 0,13 83-27 0 0,-1 1 0 0 0,0-1-1 0 0,0 0 1 0 0,0 1 0 0 0,-1-1 0 0 0,1 1 0 0 0,-1-1 0 0 0,0 1 0 0 0,-3-5 0 0 0,5 8-8 0 0,0 0 0 0 0,0-1 0 0 0,0 1 0 0 0,0 0 0 0 0,0 0 0 0 0,-1 0 0 0 0,1 0 0 0 0,0-1 0 0 0,0 1 0 0 0,0 0 0 0 0,0 0 0 0 0,0 0 0 0 0,-1 0 0 0 0,1 0 0 0 0,0 0 0 0 0,0-1 0 0 0,0 1 0 0 0,-1 0 0 0 0,1 0 0 0 0,0 0 0 0 0,0 0 0 0 0,0 0 0 0 0,-1 0 0 0 0,1 0 0 0 0,0 0 0 0 0,0 0 0 0 0,0 0 0 0 0,-1 0 0 0 0,1 0 0 0 0,0 0 0 0 0,0 0 0 0 0,0 0 0 0 0,-1 0 0 0 0,1 0 0 0 0,0 0 0 0 0,0 0 0 0 0,0 0 0 0 0,-1 0 0 0 0,1 0 0 0 0,0 1 0 0 0,0-1 0 0 0,0 0 0 0 0,0 0 0 0 0,-1 0 0 0 0,1 0 0 0 0,0 0 0 0 0,0 0 0 0 0,0 1 0 0 0,0-1 0 0 0,0 0 0 0 0,-1 0 0 0 0,1 0 0 0 0,0 0 0 0 0,0 1 0 0 0,0-1 0 0 0,0 0 0 0 0,0 0 0 0 0,0 0 0 0 0,0 1 0 0 0,-3 13-80 0 0,3-8 96 0 0,0-1-1 0 0,0 1 1 0 0,1-1-1 0 0,-1 1 0 0 0,1 0 1 0 0,0-1-1 0 0,4 9 1 0 0,17 38 36 0 0,-21-49-47 0 0,10 18 70 0 0,20 27 1 0 0,-19-30-43 0 0,15 29 0 0 0,-25-43 0 0 0,-1-8 26 0 0,-8-37-150 0 0,-13-43 0 0 0,4 19-165 0 0,7 18 140 0 0,6 26 104 0 0,-1 1 1 0 0,-1-1 0 0 0,-10-23 0 0 0,11 37-37 0 0,4 7 52 0 0,0 0 1 0 0,0 0 0 0 0,0 0 0 0 0,0-1 0 0 0,0 1-1 0 0,0 0 1 0 0,0 0 0 0 0,0 0 0 0 0,0 0 0 0 0,0 0-1 0 0,-1 0 1 0 0,1 0 0 0 0,0 0 0 0 0,0 0 0 0 0,0 0 0 0 0,0 0-1 0 0,0 0 1 0 0,0 0 0 0 0,0 0 0 0 0,0 0 0 0 0,0 0-1 0 0,-1 0 1 0 0,1 0 0 0 0,0 0 0 0 0,0 0 0 0 0,0 0-1 0 0,0 0 1 0 0,0 0 0 0 0,0 0 0 0 0,-1 0 0 0 0,1 0 9 0 0,0 1 0 0 0,0-1 0 0 0,-1 1 0 0 0,1-1 0 0 0,0 1 0 0 0,0-1 0 0 0,-1 1 0 0 0,1 0 0 0 0,0-1 0 0 0,0 1 0 0 0,0-1 0 0 0,0 1 0 0 0,0 0 0 0 0,0-1 0 0 0,0 1 0 0 0,0 6 30 0 0,1-1 0 0 0,-1 1-1 0 0,1-1 1 0 0,1 1-1 0 0,-1-1 1 0 0,5 11-1 0 0,19 37 56 0 0,-23-49-85 0 0,10 16 44 0 0,1-1 0 0 0,29 37 0 0 0,-40-54-28 0 0,0 0-1 0 0,1 0 0 0 0,-1 0 0 0 0,1 0 0 0 0,0-1 1 0 0,0 1-1 0 0,0-1 0 0 0,0 0 0 0 0,0 0 0 0 0,5 3 1 0 0,-8-5-21 0 0,1 0 1 0 0,-1 0-1 0 0,1 0 1 0 0,-1 0 0 0 0,0 1-1 0 0,1-1 1 0 0,-1 0 0 0 0,0 0-1 0 0,1 0 1 0 0,-1 0-1 0 0,1 0 1 0 0,-1 0 0 0 0,0 0-1 0 0,1 0 1 0 0,-1 0 0 0 0,0 0-1 0 0,1 0 1 0 0,-1 0 0 0 0,1 0-1 0 0,-1-1 1 0 0,0 1-1 0 0,1 0 1 0 0,-1 0 0 0 0,0 0-1 0 0,1 0 1 0 0,0-1 0 0 0,-1 0-4 0 0,0 0 0 0 0,1 1 1 0 0,-1-1-1 0 0,0 0 0 0 0,1 0 1 0 0,-1 0-1 0 0,0 0 1 0 0,0 1-1 0 0,0-1 0 0 0,1 0 1 0 0,-1-1-1 0 0,0-6-2 0 0,-1 1-1 0 0,0 0 1 0 0,0 0-1 0 0,0 0 1 0 0,-1 0-1 0 0,-4-12 1 0 0,4 13-8 0 0,-24-69-206 0 0,-4 2 1 0 0,-40-71-1 0 0,65 134 181 0 0,4 8 28 0 0,0 0 0 0 0,0 0-1 0 0,0 0 1 0 0,0 0 0 0 0,-2-2 0 0 0,5 8 36 0 0,0-1 0 0 0,0 1 0 0 0,0 0 0 0 0,0-1 0 0 0,-1 1 0 0 0,2 8 0 0 0,1-1 1 0 0,66 177-52 0 0,-42-119 159 0 0,28 65 276 0 0,-52-127-270 0 0,-3-10-88 0 0,-4-8 3 0 0,-16-43-14 0 0,4 15-99 0 0,-59-185-214 0 0,25 72-2 0 0,42 132 253 0 0,7 18-24 0 0,3 6 78 0 0,2 7 54 0 0,22 86 153 0 0,7 23-23 0 0,4-14-231 0 0,-7-24 626 0 0,-39-106-401 0 0,-36-81-240 0 0,-8-21-147 0 0,41 95 21 0 0,1-1-1 0 0,-5-34 1 0 0,12 50 108 0 0,2 1 1 0 0,0-21-1 0 0,1 36 44 0 0,0 0-1 0 0,0 0 0 0 0,0 0 1 0 0,0-1-1 0 0,0 1 1 0 0,0 0-1 0 0,0 0 0 0 0,0 0 1 0 0,0 0-1 0 0,0 0 1 0 0,0 0-1 0 0,0 0 0 0 0,0 0 1 0 0,0 0-1 0 0,0 0 1 0 0,0 0-1 0 0,0-1 0 0 0,0 1 1 0 0,0 0-1 0 0,0 0 0 0 0,0 0 1 0 0,0 0-1 0 0,0 0 1 0 0,0 0-1 0 0,0 0 0 0 0,0 0 1 0 0,0 0-1 0 0,0 0 1 0 0,0 0-1 0 0,0 0 0 0 0,0 0 1 0 0,0 0-1 0 0,-1-1 1 0 0,1 1-1 0 0,0 0 0 0 0,0 0 1 0 0,0 0-1 0 0,0 0 0 0 0,0 0 1 0 0,0 0-1 0 0,0 0 1 0 0,0 0-1 0 0,0 0 0 0 0,0 0 1 0 0,0 0-1 0 0,0 0 1 0 0,-1 0-1 0 0,-2 4 15 0 0,-4 8-47 0 0,4-4 33 0 0,1 0 0 0 0,0 0-1 0 0,1 0 1 0 0,0 0 0 0 0,0 1 0 0 0,1 15 0 0 0,1-3-3 0 0,8 35 0 0 0,18 52-33 0 0,-12-50 43 0 0,-13-46 42 0 0,-2-12-51 0 0,0 0 0 0 0,0 0 0 0 0,0 0 0 0 0,0 0 0 0 0,0 0 0 0 0,0 0 0 0 0,-1-1-1 0 0,1 1 1 0 0,0 0 0 0 0,0 0 0 0 0,0 0 0 0 0,0 0 0 0 0,0 0 0 0 0,0 0 0 0 0,0 0 0 0 0,0 0 0 0 0,0 0 0 0 0,0 0 0 0 0,0 0 0 0 0,0 0 0 0 0,0 0 0 0 0,0 0 0 0 0,0 0-1 0 0,0 0 1 0 0,-1 0 0 0 0,1 0 0 0 0,0 0 0 0 0,0 0 0 0 0,0 0 0 0 0,0 0 0 0 0,0 0 0 0 0,0 0 0 0 0,0 0 0 0 0,0 0 0 0 0,0 0 0 0 0,0 0 0 0 0,0 0 0 0 0,0 0-1 0 0,0 0 1 0 0,0 0 0 0 0,0 0 0 0 0,0 1 0 0 0,-1-1 0 0 0,1 0 0 0 0,0 0 0 0 0,0 0 0 0 0,0 0 0 0 0,0 0 0 0 0,0 0 0 0 0,0 0 0 0 0,0 0 0 0 0,0 0 0 0 0,0 0 0 0 0,0 0-1 0 0,0 0 1 0 0,0 0 0 0 0,0 0 0 0 0,0 0 0 0 0,0 0 0 0 0,0 1 0 0 0,0-1 0 0 0,0 0 0 0 0,0 0 0 0 0,0 0 0 0 0,0 0 0 0 0,0 0 0 0 0,-1-1 16 0 0,0-1 1 0 0,1 1-1 0 0,-1 0 1 0 0,0-1-1 0 0,1 1 1 0 0,-2-3-1 0 0,-13-47-10 0 0,1-1 0 0 0,4 0-1 0 0,-9-92 1 0 0,19 132-29 0 0,-2-5-23 0 0,-2-16 0 0 0,4 33 41 0 0,0 0 0 0 0,0-1 0 0 0,0 1 0 0 0,0 0 1 0 0,0 0-1 0 0,0 0 0 0 0,0 0 0 0 0,0 0 0 0 0,0 0 0 0 0,0 0 0 0 0,0 0 0 0 0,0 0 0 0 0,0 0 1 0 0,0 0-1 0 0,0 0 0 0 0,0 0 0 0 0,0 0 0 0 0,0 0 0 0 0,0 0 0 0 0,0 0 0 0 0,0 0 0 0 0,0 0 1 0 0,0 0-1 0 0,0 0 0 0 0,0 0 0 0 0,0-1 0 0 0,0 1 0 0 0,-1 0 0 0 0,1 0 0 0 0,0 0 0 0 0,0 0 1 0 0,0 0-1 0 0,0 0 0 0 0,0 0 0 0 0,0 0 0 0 0,0 0 0 0 0,0 0 0 0 0,0 0 0 0 0,0 0 0 0 0,0 0 1 0 0,0 0-1 0 0,0 0 0 0 0,0 0 0 0 0,0 0 0 0 0,0 0 0 0 0,0 0 0 0 0,0 0 0 0 0,0 0 0 0 0,0 0 1 0 0,-1 0-1 0 0,1 0 0 0 0,0 0 0 0 0,0 0 0 0 0,0 0 0 0 0,0 0 0 0 0,0 0 0 0 0,0 1 0 0 0,0-1 1 0 0,0 0-1 0 0,-3 3-33 0 0,3-3 28 0 0,-2 3 10 0 0,0 0 0 0 0,1 0 0 0 0,-1 0 0 0 0,1 1 0 0 0,0-1 0 0 0,0 0 0 0 0,0 1-1 0 0,0-1 1 0 0,1 0 0 0 0,-1 6 0 0 0,0 5 4 0 0,1 17 0 0 0,0-28-6 0 0,2 9 37 0 0,-1 1-1 0 0,2-1 1 0 0,-1 1 0 0 0,2-1 0 0 0,0 0-1 0 0,0 0 1 0 0,1 0 0 0 0,8 14-1 0 0,-7-16 63 0 0,-1 0-1 0 0,5 17 0 0 0,-18-52 20 0 0,-16-58-436 0 0,8-4-243 0 0,15 70 514 0 0,0 1 0 0 0,0-1 0 0 0,3-21 0 0 0,-1 33 9 0 0,0-1 0 0 0,2-6-1 0 0,-1 4 21 0 0,-2 8 16 0 0,0 0 0 0 0,1-1 1 0 0,-1 1-1 0 0,0 0 0 0 0,0 0 0 0 0,0 0 0 0 0,0-1 0 0 0,0 1 0 0 0,0 0 0 0 0,0 0 0 0 0,0-1 0 0 0,0 1 0 0 0,0 0 0 0 0,0 0 0 0 0,0 0 0 0 0,-1-1 0 0 0,1 1 1 0 0,0 0-1 0 0,0 0 0 0 0,0-1 0 0 0,0 1 0 0 0,0 0 0 0 0,0 0 0 0 0,0 0 0 0 0,-1 0 0 0 0,1-1 0 0 0,0 1 0 0 0,0 0 0 0 0,0 0 0 0 0,0 0 0 0 0,-1 0 1 0 0,1-1-1 0 0,-9-1-11 0 0,8 2 23 0 0,0 0-1 0 0,1 0 0 0 0,-1 0 0 0 0,0 0 0 0 0,0-1 0 0 0,0 1 0 0 0,1 0 0 0 0,-1 0 0 0 0,0-1 0 0 0,0 1 0 0 0,0-1 0 0 0,0-1-1 0 0,1 0 0 0 0,0 0 0 0 0,-1 0 0 0 0,1 1 0 0 0,0-1 0 0 0,0 0 0 0 0,1-3 0 0 0,-1-10-57 0 0,0 15 46 0 0,0 0 0 0 0,0 0 1 0 0,0 0-1 0 0,0 0 1 0 0,0 0-1 0 0,0 0 1 0 0,0 0-1 0 0,0 0 1 0 0,0 0-1 0 0,0 0 1 0 0,0 0-1 0 0,0 0 1 0 0,0 0-1 0 0,0 0 1 0 0,0 0-1 0 0,0 0 1 0 0,0 0-1 0 0,0 0 1 0 0,-1 0-1 0 0,1 0 1 0 0,0 0-1 0 0,0 0 1 0 0,0 0-1 0 0,0 0 1 0 0,0 0-1 0 0,0 0 1 0 0,0 0-1 0 0,0 0 1 0 0,0 0-1 0 0,0 0 1 0 0,0 0-1 0 0,0 0 1 0 0,0 0-1 0 0,0 0 1 0 0,0 0-1 0 0,0 0 1 0 0,0 0-1 0 0,0 0 1 0 0,0 0-1 0 0,0 0 1 0 0,0 0-1 0 0,0 0 1 0 0,0 0-1 0 0,0 0 1 0 0,0 0-1 0 0,0-1 1 0 0,0 1-1 0 0,0 0 1 0 0,0 0-1 0 0,0 0 1 0 0,0 0-1 0 0,-3 6 45 0 0,2 3-26 0 0,0 1 0 0 0,0 18 0 0 0,4 22 6 0 0,-2-39-27 0 0,24 209 242 0 0,-21-192-240 0 0,0 34 4 0 0,-3-46-20 0 0,0-10 149 0 0,-1-6-126 0 0,0 0 0 0 0,0 0 0 0 0,0 0 0 0 0,0 0 0 0 0,0 0 0 0 0,1 0 0 0 0,-1 0 0 0 0,0 0 0 0 0,0 0 0 0 0,0 0 0 0 0,0 0 1 0 0,0 0-1 0 0,0 0 0 0 0,0 0 0 0 0,0 0 0 0 0,0 0 0 0 0,0 0 0 0 0,0 0 0 0 0,0 0 0 0 0,1 0 0 0 0,-1 0 0 0 0,0 0 0 0 0,0 0 0 0 0,0 0 0 0 0,0 0 0 0 0,0 0 0 0 0,0 0 0 0 0,0 0 0 0 0,0-1 0 0 0,0 1 0 0 0,0 0 0 0 0,0 0 0 0 0,0 0 1 0 0,0 0-1 0 0,0 0 0 0 0,0 0 0 0 0,0 0 0 0 0,4-12 61 0 0,-2-2-2 0 0,0 1 1 0 0,0-25-1 0 0,-2 32-70 0 0,-1-33-90 0 0,-2 0 1 0 0,-1-1 0 0 0,-10-41-1 0 0,12 72 67 0 0,2 6 12 0 0,-1 0 0 0 0,1 0 0 0 0,-1 1 1 0 0,0-1-1 0 0,0 0 0 0 0,0 0 1 0 0,-2-2-1 0 0,3 5 17 0 0,0-1 0 0 0,0 1 0 0 0,0 0 0 0 0,0 0 0 0 0,0 0 0 0 0,0 0 0 0 0,0 0 0 0 0,-1 0 0 0 0,1 0 0 0 0,0 0 0 0 0,0 0 0 0 0,0 0 0 0 0,0 0 0 0 0,0 0 0 0 0,0 0 0 0 0,0 0 1 0 0,0 0-1 0 0,0 0 0 0 0,0 0 0 0 0,0 0 0 0 0,-1 0 0 0 0,1-1 0 0 0,0 1 0 0 0,0 0 0 0 0,0 0 0 0 0,0 0 0 0 0,0 0 0 0 0,0 1 0 0 0,0-1 0 0 0,0 0 0 0 0,0 0 0 0 0,-1 0 0 0 0,1 0 0 0 0,0 0 0 0 0,0 0 0 0 0,0 0 0 0 0,0 0 0 0 0,0 0 0 0 0,0 0 0 0 0,0 0 1 0 0,0 0-1 0 0,0 0 0 0 0,0 0 0 0 0,0 0 0 0 0,0 0 0 0 0,-1 0 0 0 0,1 0 0 0 0,0 0 0 0 0,0 1 0 0 0,0-1 0 0 0,0 0 0 0 0,0 0 0 0 0,0 0 0 0 0,0 0 0 0 0,0 0 0 0 0,0 0 0 0 0,0 0 0 0 0,0 0 0 0 0,0 0 0 0 0,0 0 0 0 0,0 1 0 0 0,0-1 0 0 0,-2 7-15 0 0,1 3 16 0 0,0 1 0 0 0,0-1 0 0 0,1 1 0 0 0,3 19 0 0 0,11 42 94 0 0,2-5-4 0 0,8 40-150 0 0,-22-95 69 0 0,-1-7 76 0 0,-1-8 29 0 0,-1-18-16 0 0,3-92 140 0 0,-4-74-152 0 0,0 173-97 0 0,2 14 11 0 0,0 0 1 0 0,0 0 0 0 0,0 0-1 0 0,0 0 1 0 0,0 0-1 0 0,0 0 1 0 0,0 0 0 0 0,0-1-1 0 0,0 1 1 0 0,0 0 0 0 0,0 0-1 0 0,0 0 1 0 0,0 0-1 0 0,0 0 1 0 0,0 0 0 0 0,0 0-1 0 0,0 0 1 0 0,0 0-1 0 0,0 0 1 0 0,0 0 0 0 0,0 0-1 0 0,0 0 1 0 0,0 0 0 0 0,0 0-1 0 0,0 0 1 0 0,0 0-1 0 0,0 0 1 0 0,-1 0 0 0 0,1 0-1 0 0,0 0 1 0 0,0 0 0 0 0,0 0-1 0 0,0 0 1 0 0,0 0-1 0 0,0 0 1 0 0,0 0 0 0 0,0 0-1 0 0,0 0 1 0 0,0 0 0 0 0,0 0-1 0 0,0 0 1 0 0,0 0-1 0 0,0 0 1 0 0,0 0 0 0 0,0 0-1 0 0,0 0 1 0 0,0 0-1 0 0,0 0 1 0 0,0 0 0 0 0,0 0-1 0 0,0 0 1 0 0,0 0 0 0 0,0 0-1 0 0,0 0 1 0 0,0 0-1 0 0,0 0 1 0 0,0 0 0 0 0,0 0-1 0 0,0 0 1 0 0,0 0 0 0 0,0 0-1 0 0,0 0 1 0 0,-1 0-1 0 0,1 0 1 0 0,0 0 0 0 0,0 0-1 0 0,0 0 1 0 0,-1 7-50 0 0,-2 14 29 0 0,2 0 0 0 0,0 1 0 0 0,3 24 0 0 0,11 64 46 0 0,13 27-230 0 0,-2-22 251 0 0,-18-75-55 0 0,-1-7 35 0 0,15 57 0 0 0,-16-82 47 0 0,-4-8-69 0 0,0 0-1 0 0,0 0 0 0 0,0 0 0 0 0,1 0 0 0 0,-1 0 1 0 0,0 1-1 0 0,0-1 0 0 0,0 0 0 0 0,0 0 1 0 0,0 0-1 0 0,0 0 0 0 0,0 0 0 0 0,1 0 0 0 0,-1 0 1 0 0,0 0-1 0 0,0 0 0 0 0,0 0 0 0 0,0 0 0 0 0,0 0 1 0 0,1 0-1 0 0,-1 0 0 0 0,0 0 0 0 0,0 0 1 0 0,0 0-1 0 0,0 0 0 0 0,0 0 0 0 0,0 0 0 0 0,1 0 1 0 0,-1 0-1 0 0,0 0 0 0 0,1-1 4 0 0,-1 0 1 0 0,1 1-1 0 0,0-1 1 0 0,-1 0-1 0 0,1 0 1 0 0,-1 0-1 0 0,1 1 0 0 0,-1-1 1 0 0,0 0-1 0 0,1 0 1 0 0,-1 0-1 0 0,0-1 0 0 0,3-8 4 0 0,-1-1-1 0 0,-1 0 1 0 0,0 0-1 0 0,0 0 1 0 0,-2-14-1 0 0,1 4 46 0 0,-4-30-64 0 0,2 31 77 0 0,2 13-80 0 0,0 6 18 0 0,0 1 0 0 0,0 0 0 0 0,0 0 0 0 0,0-1 1 0 0,0 1-1 0 0,0 0 0 0 0,0-1 0 0 0,0 1 0 0 0,0 0 0 0 0,0-1 1 0 0,0 1-1 0 0,0 0 0 0 0,0 0 0 0 0,0-1 0 0 0,0 1 0 0 0,0 0 0 0 0,1 0 1 0 0,-1-1-1 0 0,0 1 0 0 0,0-1 0 0 0,2 4 2 0 0,24 90 35 0 0,-26-91-11 0 0,1 0 0 0 0,0-1 1 0 0,-1 1-1 0 0,1-1 0 0 0,0 0 0 0 0,1 3 0 0 0,-1-4-25 0 0,-1 1-1 0 0,0-1 1 0 0,0 0 0 0 0,1 1 0 0 0,-1-1 0 0 0,0 0 0 0 0,1 0-1 0 0,-1 0 1 0 0,0 1 0 0 0,1-1 0 0 0,-1 0 0 0 0,0 0 0 0 0,1 0 0 0 0,-1 0-1 0 0,0 0 1 0 0,1 0 0 0 0,-1 0 0 0 0,1 0 0 0 0,-1 1 0 0 0,0-1-1 0 0,1 0 1 0 0,-1-1 0 0 0,0 1 0 0 0,1 0 0 0 0,-1 0 0 0 0,0 0-1 0 0,1 0 1 0 0,-1 0 0 0 0,1 0 0 0 0,-1 0 0 0 0,0 0 0 0 0,1-1-1 0 0,-1 1 1 0 0,0 0 0 0 0,0 0 0 0 0,1 0 0 0 0,-1-1 0 0 0,4-3 0 0 0,0 1 0 0 0,0-1 0 0 0,-1 0 1 0 0,0 0-1 0 0,0-1 0 0 0,0 1 0 0 0,0-1 0 0 0,3-6 1 0 0,-3 5-22 0 0,-2 4 18 0 0,0 0 0 0 0,0 0 0 0 0,0 0 0 0 0,1 0 0 0 0,-1 0-1 0 0,1 0 1 0 0,-1 1 0 0 0,1-1 0 0 0,0 0 0 0 0,0 1 0 0 0,0 0 0 0 0,0-1 0 0 0,0 1 0 0 0,0 0 0 0 0,3-1 0 0 0,-5 2-8 0 0,0 0 1 0 0,0 0-1 0 0,0 0 0 0 0,0 0 1 0 0,1 0-1 0 0,-1 0 1 0 0,0 0-1 0 0,0 0 1 0 0,0 0-1 0 0,0 0 0 0 0,0 0 1 0 0,1 0-1 0 0,-1 0 1 0 0,0 0-1 0 0,0 0 1 0 0,0 1-1 0 0,0-1 0 0 0,0 0 1 0 0,0 0-1 0 0,0 0 1 0 0,1 0-1 0 0,-1 0 1 0 0,0 0-1 0 0,0 1 0 0 0,0-1 1 0 0,0 0-1 0 0,0 0 1 0 0,0 0-1 0 0,0 0 1 0 0,0 0-1 0 0,0 1 0 0 0,0-1 1 0 0,0 0-1 0 0,0 0 1 0 0,0 0-1 0 0,0 0 0 0 0,0 0 1 0 0,0 1-1 0 0,0-1 1 0 0,0 0-1 0 0,0 0 1 0 0,0 0-1 0 0,0 0 0 0 0,0 0 1 0 0,0 1-1 0 0,0-1 1 0 0,0 0-1 0 0,0 0 1 0 0,-1 0-1 0 0,1 0 0 0 0,0 0 1 0 0,0 0-1 0 0,0 1 1 0 0,0-1-1 0 0,0 0 1 0 0,-1 0-2 0 0,-1 1 0 0 0,1-1 1 0 0,0 0-1 0 0,0 1 0 0 0,0-1 1 0 0,0 0-1 0 0,-1 0 0 0 0,1 0 1 0 0,0 0-1 0 0,0 0 0 0 0,0 0 1 0 0,-1 0-1 0 0,0-1 0 0 0,-17-5-14 0 0,14 4 3 0 0,1-1 1 0 0,-1 0-1 0 0,-7-6 0 0 0,8 6-3 0 0,1 0 0 0 0,-1 0 0 0 0,0 1 0 0 0,0 0 0 0 0,0-1-1 0 0,0 2 1 0 0,-6-3 0 0 0,10 4 19 0 0,0 0 0 0 0,0 0-1 0 0,0-1 1 0 0,0 1-1 0 0,0 0 1 0 0,0 0-1 0 0,0 0 1 0 0,0 0 0 0 0,0 0-1 0 0,0 0 1 0 0,0 0-1 0 0,0 0 1 0 0,0 0 0 0 0,-1 0-1 0 0,1 0 1 0 0,0 0-1 0 0,0 0 1 0 0,0 0-1 0 0,0 0 1 0 0,0 0 0 0 0,0 0-1 0 0,0 0 1 0 0,0 0-1 0 0,0 0 1 0 0,0 0 0 0 0,0 1-1 0 0,0-1 1 0 0,0 0-1 0 0,0 0 1 0 0,0 0-1 0 0,0 0 1 0 0,0 0 0 0 0,0 0-1 0 0,0 0 1 0 0,0 0-1 0 0,0 0 1 0 0,-1 0 0 0 0,1 0-1 0 0,0 0 1 0 0,0 0-1 0 0,0 0 1 0 0,0 0 0 0 0,0 0-1 0 0,0 0 1 0 0,0 0-1 0 0,0 0 1 0 0,0 0-1 0 0,0 0 1 0 0,0 1 0 0 0,0-1-1 0 0,0 0 1 0 0,0 0-1 0 0,0 0 1 0 0,0 0 0 0 0,0 0-1 0 0,0 0 1 0 0,0 0-1 0 0,0 0 1 0 0,0 0-1 0 0,0 0 1 0 0,0 0 0 0 0,0 0-1 0 0,0 0 1 0 0,1 0-1 0 0,-1 0 1 0 0,0 3 5 0 0,1-1-1 0 0,-1 0 1 0 0,1 0 0 0 0,0 0-1 0 0,-1 0 1 0 0,1 0 0 0 0,0-1-1 0 0,1 1 1 0 0,0 2 0 0 0,16 17 81 0 0,-12-15-39 0 0,2 3-31 0 0,1 0-1 0 0,0 0 1 0 0,14 8-1 0 0,-18-13 14 0 0,1 0 0 0 0,0-1 0 0 0,0 0 0 0 0,0 0 0 0 0,1 0 0 0 0,-1-1-1 0 0,13 3 1 0 0,-11-4 27 0 0,13 1-1 0 0,-19-2-47 0 0,0 0 0 0 0,0 0 0 0 0,0 0 1 0 0,0 0-1 0 0,0-1 0 0 0,0 1 0 0 0,0 0 0 0 0,0-1 1 0 0,0 0-1 0 0,0 1 0 0 0,2-2 0 0 0,-4 2-10 0 0,0 0 0 0 0,0 0 0 0 0,0 0 0 0 0,1 0 0 0 0,-1 0 0 0 0,0-1 0 0 0,0 1 0 0 0,0 0 0 0 0,0 0 0 0 0,0 0 0 0 0,0 0 0 0 0,0 0 0 0 0,1 0 0 0 0,-1 0 0 0 0,0 0 0 0 0,0 0 0 0 0,0 0 0 0 0,0 0 0 0 0,0 0 0 0 0,0 0 0 0 0,0-1 0 0 0,0 1 0 0 0,0 0 0 0 0,0 0 0 0 0,0 0 0 0 0,1 0 0 0 0,-1 0 0 0 0,0 0 0 0 0,0 0 0 0 0,0-1 0 0 0,0 1 0 0 0,0 0 0 0 0,0 0 0 0 0,0 0 0 0 0,0 0 0 0 0,0 0 0 0 0,0 0 0 0 0,0 0 0 0 0,0-1 0 0 0,0 1 0 0 0,0 0 0 0 0,0 0 0 0 0,0 0 0 0 0,-1 0 0 0 0,1 0 0 0 0,0 0 0 0 0,0 0 0 0 0,0-1 0 0 0,0 1 0 0 0,0 0 0 0 0,0 0 0 0 0,-7-2-33 0 0,5 1 28 0 0,-35-7-145 0 0,22 6 46 0 0,-27-10 1 0 0,17 1 119 0 0,-11-3 14 0 0,31 14-27 0 0,5 2 49 0 0,7 6-13 0 0,-1-2-19 0 0,-1-1 1 0 0,1-1 0 0 0,0 1 0 0 0,1-1 0 0 0,-1 0-1 0 0,1 0 1 0 0,0-1 0 0 0,0 0 0 0 0,0 0 0 0 0,0-1-1 0 0,0 1 1 0 0,11 0 0 0 0,-9-1 33 0 0,0-1-25 0 0,-1 0 0 0 0,1 0 1 0 0,0 0-1 0 0,0-1 0 0 0,0-1 0 0 0,9-1 1 0 0,-15 2-24 0 0,-3 0-5 0 0,1 0 0 0 0,0 0-1 0 0,-1 0 1 0 0,1-1 0 0 0,0 1 0 0 0,-1 0-1 0 0,1 0 1 0 0,0-1 0 0 0,-1 1 0 0 0,1 0-1 0 0,0-1 1 0 0,-1 1 0 0 0,1 0 0 0 0,-1-1-1 0 0,1 1 1 0 0,0-2 0 0 0,-3 2-112 0 0,-92-15-157 0 0,74 11 134 0 0,14 3 114 0 0,4 0 22 0 0,0 1 0 0 0,-1-1 0 0 0,1 1 0 0 0,0 0 0 0 0,-1-1 0 0 0,1 1 0 0 0,-1 1 0 0 0,-3-1 0 0 0,6 0 0 0 0,0 1 1 0 0,-1-1-1 0 0,1 0 1 0 0,0 0-1 0 0,-1 1 1 0 0,1-1-1 0 0,0 0 0 0 0,0 0 1 0 0,-1 1-1 0 0,1-1 1 0 0,0 0-1 0 0,0 1 1 0 0,0-1-1 0 0,0 0 1 0 0,-1 1-1 0 0,1-1 0 0 0,0 0 1 0 0,0 1-1 0 0,0-1 1 0 0,0 1-1 0 0,0-1 1 0 0,0 0-1 0 0,0 1 0 0 0,0-1 1 0 0,0 0-1 0 0,0 1 1 0 0,0-1-1 0 0,0 1 1 0 0,0-1-1 0 0,0 0 0 0 0,0 1 1 0 0,0-1-1 0 0,0 0 1 0 0,1 1-1 0 0,-1-1 1 0 0,6 13 78 0 0,-4-10-74 0 0,1-1 1 0 0,0 1-1 0 0,-1 0 1 0 0,1-1-1 0 0,0 0 0 0 0,6 4 1 0 0,19 8 116 0 0,-27-13-112 0 0,1 0 6 0 0,-1-1 1 0 0,0 1-1 0 0,1 0 0 0 0,-1-1 0 0 0,1 1 0 0 0,-1-1 1 0 0,1 1-1 0 0,0-1 0 0 0,-1 0 0 0 0,1 0 0 0 0,-1 0 1 0 0,1 0-1 0 0,2 0 0 0 0,-4 0-16 0 0,0 0 0 0 0,0 0 0 0 0,0 0 0 0 0,1 0 0 0 0,-1 0 0 0 0,0-1 0 0 0,0 1 0 0 0,0 0 0 0 0,1 0 0 0 0,-1 0 1 0 0,0 0-1 0 0,0 0 0 0 0,0-1 0 0 0,0 1 0 0 0,1 0 0 0 0,-1 0 0 0 0,0 0 0 0 0,0-1 0 0 0,0 1 0 0 0,0 0 0 0 0,0 0 0 0 0,0 0 0 0 0,0-1 0 0 0,1 1 0 0 0,-1 0 0 0 0,0 0 0 0 0,0-1 0 0 0,0 1 0 0 0,0 0 0 0 0,0 0 1 0 0,0 0-1 0 0,0-1 0 0 0,0 1 0 0 0,0 0 0 0 0,0 0 0 0 0,-1-1 0 0 0,1 1 0 0 0,0 0 0 0 0,0-1 0 0 0,-5-8-46 0 0,3 7 26 0 0,0 0 0 0 0,0 0-1 0 0,-1 0 1 0 0,1 0 0 0 0,-1 1-1 0 0,1-1 1 0 0,-1 1 0 0 0,1 0-1 0 0,-1-1 1 0 0,0 1 0 0 0,0 1-1 0 0,1-1 1 0 0,-1 0 0 0 0,-5 0-1 0 0,4 0 4 0 0,0 1 1 0 0,0 0-1 0 0,1 0 0 0 0,-1 0 0 0 0,0 0 0 0 0,0 0 0 0 0,1 1 1 0 0,-1 0-1 0 0,0 0 0 0 0,1 0 0 0 0,-6 2 0 0 0,6-1 26 0 0,0 0 0 0 0,0 0 0 0 0,-4 3 0 0 0,1 1-8 0 0,0-1-11 0 0,6-5 11 0 0,0 0 0 0 0,0 0 0 0 0,0 0 1 0 0,0 0-1 0 0,0 0 0 0 0,0 0 0 0 0,0 0 0 0 0,0 0 0 0 0,0 0 1 0 0,0 0-1 0 0,0 0 0 0 0,0 0 0 0 0,0 0 0 0 0,0 0 0 0 0,0 0 1 0 0,0 0-1 0 0,0 0 0 0 0,0 0 0 0 0,0 0 0 0 0,0 0 0 0 0,0 0 1 0 0,0 0-1 0 0,0 0 0 0 0,0 1 0 0 0,0-1 0 0 0,0 0 0 0 0,0 0 1 0 0,0 0-1 0 0,0 0 0 0 0,0 0 0 0 0,0 0 0 0 0,0 0 0 0 0,0 0 1 0 0,0 0-1 0 0,0 0 0 0 0,0 0 0 0 0,0 0 0 0 0,0 0 0 0 0,0 0 1 0 0,0 0-1 0 0,0 0 0 0 0,0 0 0 0 0,0 0 0 0 0,0 0 0 0 0,0 0 1 0 0,0 0-1 0 0,0 0 0 0 0,0 0 0 0 0,0 0 0 0 0,0 0 0 0 0,0 0 1 0 0,1 0-1 0 0,-1 0 0 0 0,0 0 0 0 0,0 0 0 0 0,0 0 0 0 0,0 0 1 0 0,0 0-1 0 0,0 0 0 0 0,0 0 0 0 0,0 0 0 0 0,0 0 0 0 0,11-2 203 0 0,-9 1-233 0 0,30-10 100 0 0,-48 9-379 0 0,14 3 314 0 0,0-1 0 0 0,-1 1 1 0 0,1 0-1 0 0,-1 0 0 0 0,1 0 0 0 0,0 0 0 0 0,0 0 1 0 0,0 0-1 0 0,0 0 0 0 0,0 1 0 0 0,-2 1 0 0 0,-1 0-32 0 0,7-2 221 0 0,3-1-108 0 0,5 0-41 0 0,-7 0-48 0 0,0-1-1 0 0,-1 0 1 0 0,1 1-1 0 0,0-1 1 0 0,0 0-1 0 0,-1 0 1 0 0,5-2-1 0 0,-7 3 0 0 0,0 0-1 0 0,0 0 1 0 0,0 0 0 0 0,0 0-1 0 0,1-1 1 0 0,-1 1 0 0 0,0 0 0 0 0,0 0-1 0 0,0 0 1 0 0,0 0 0 0 0,0 0-1 0 0,0 0 1 0 0,0 0 0 0 0,0 0-1 0 0,0 0 1 0 0,0 0 0 0 0,1 0-1 0 0,-1-1 1 0 0,0 1 0 0 0,0 0 0 0 0,0 0-1 0 0,0 0 1 0 0,0 0 0 0 0,0 0-1 0 0,0 0 1 0 0,0 0 0 0 0,0-1-1 0 0,0 1 1 0 0,0 0 0 0 0,0 0-1 0 0,0 0 1 0 0,-1-1-51 0 0,1 2 50 0 0,0 0 1 0 0,-1-1-1 0 0,1 1 0 0 0,0-1 0 0 0,0 1 0 0 0,0-1 0 0 0,0 1 0 0 0,-1 0 0 0 0,1-1 1 0 0,0 1-1 0 0,-1-1 0 0 0,1 1 0 0 0,0-1 0 0 0,-1 0 0 0 0,1 1 0 0 0,-1-1 0 0 0,1 1 1 0 0,0-1-1 0 0,-2 1 0 0 0,-11 6 0 0 0,7-5-34 0 0,-1-1 0 0 0,1 1 0 0 0,-1-1 0 0 0,-8 0 0 0 0,-19 0 176 0 0,52 0-30 0 0,0 0-1 0 0,24 5 1 0 0,-18-2-115 0 0,-24-4 5 0 0,1-1 0 0 0,-1 1 0 0 0,0 0 0 0 0,1-1 0 0 0,-1 1 0 0 0,1-1 0 0 0,-1 1 0 0 0,0-1 0 0 0,1 1 0 0 0,-1-1-1 0 0,0 1 1 0 0,0-1 0 0 0,1 1 0 0 0,-1-1 0 0 0,0 1 0 0 0,0-2 0 0 0,4-5 81 0 0,-4 7-81 0 0,0 0 0 0 0,0 0 0 0 0,0 0 0 0 0,0-1 0 0 0,0 1 0 0 0,0 0 0 0 0,0 0-1 0 0,1 0 1 0 0,-1 0 0 0 0,0 0 0 0 0,0-1 0 0 0,0 1 0 0 0,0 0 0 0 0,0 0 0 0 0,1 0-1 0 0,-1 0 1 0 0,0 0 0 0 0,0 0 0 0 0,0 0 0 0 0,1 0 0 0 0,-1 0 0 0 0,0 0 0 0 0,0 0 0 0 0,0 0-1 0 0,1 0 1 0 0,-1 0 0 0 0,0 0 0 0 0,0 0-3 0 0,0 0 0 0 0,1 0 0 0 0,-1 0 0 0 0,0 0 0 0 0,0 1 0 0 0,0-1 0 0 0,0 0 0 0 0,0 0 0 0 0,0 0 0 0 0,0 1 0 0 0,0-1 0 0 0,0 0 0 0 0,0 0 0 0 0,0 1 0 0 0,0-1 0 0 0,0 0 0 0 0,0 0 0 0 0,0 0 0 0 0,0 1 0 0 0,0 0-4 0 0,0-1-1 0 0,0 1 0 0 0,0 0 0 0 0,-1 0 0 0 0,1-1 0 0 0,0 1 0 0 0,0 0 0 0 0,-1-1 0 0 0,1 1 0 0 0,0 0 0 0 0,-1-1 0 0 0,1 1 0 0 0,-1 0 0 0 0,1-1 1 0 0,-1 1-1 0 0,0 0 0 0 0,1-1 10 0 0,-1 0 1 0 0,1 1 0 0 0,0-1 0 0 0,0 0 0 0 0,-1 0-1 0 0,1 0 1 0 0,0 0 0 0 0,0 0 0 0 0,-1 1-1 0 0,1-1 1 0 0,0 0 0 0 0,0 0 0 0 0,-1 0 0 0 0,1 0-1 0 0,0 0 1 0 0,0 0 0 0 0,-1 0 0 0 0,1 0 0 0 0,0 0-1 0 0,-1 0 1 0 0,1 0 0 0 0,0 0 0 0 0,0 0-1 0 0,-1-1 1 0 0,1 1 0 0 0,0 0 0 0 0,0 0 0 0 0,-1 0-1 0 0,1-1 1 0 0,-1 1 0 0 0,1-1 0 0 0,0 0 0 0 0,0 1 0 0 0,-1-1 0 0 0,1 1-1 0 0,0-1 1 0 0,0 0 0 0 0,0 1 0 0 0,0-2 0 0 0,-2-8 67 0 0,4 10 96 0 0,5 1-140 0 0,-1-1 0 0 0,0 0 0 0 0,1 0-1 0 0,-1 0 1 0 0,0-1 0 0 0,1 0 0 0 0,-1 0 0 0 0,0 0-1 0 0,0-1 1 0 0,0 0 0 0 0,7-3 0 0 0,48-20 7 0 0,-65 26-41 0 0,0 0 0 0 0,0 0 0 0 0,-1-1 1 0 0,1 1-1 0 0,0-1 0 0 0,-1 0 0 0 0,1 0 1 0 0,0-1-1 0 0,-6 0 0 0 0,-4-2-82 0 0,-21-8 0 0 0,27 9 21 0 0,5 1 150 0 0,3 2-44 0 0,3 1 26 0 0,2 2-20 0 0,1 0-1 0 0,0-1 0 0 0,0 0 1 0 0,0 0-1 0 0,0-1 0 0 0,0 0 1 0 0,1 0-1 0 0,-1 0 0 0 0,12 1 1 0 0,-10-3-29 0 0,-1 0 1 0 0,1 0 0 0 0,-1-1 0 0 0,1 0-1 0 0,8-3 1 0 0,34-12 54 0 0,-10 1 46 0 0,-37 15-86 0 0,0-1 0 0 0,0 0 0 0 0,1 1 0 0 0,-1-1 0 0 0,4 1 0 0 0,-7 0-31 0 0,0 0 1 0 0,0 0-1 0 0,0 0 1 0 0,1 0-1 0 0,-1 0 1 0 0,0 0 0 0 0,0 0-1 0 0,0 0 1 0 0,1 0-1 0 0,-1 0 1 0 0,0 0-1 0 0,0 0 1 0 0,0 0-1 0 0,1 0 1 0 0,-1 0-1 0 0,0 0 1 0 0,0 0 0 0 0,0 0-1 0 0,0 1 1 0 0,1-1-1 0 0,-1 0 1 0 0,0 0-1 0 0,0 0 1 0 0,0 0-1 0 0,0 0 1 0 0,1 0-1 0 0,-1 1 1 0 0,0-1 0 0 0,0 0-1 0 0,0 0 1 0 0,0 0-1 0 0,0 0 1 0 0,0 1-1 0 0,0-1 1 0 0,1 0-1 0 0,-2 1-5 0 0,1-1-1 0 0,0 0 1 0 0,0 1-1 0 0,0-1 1 0 0,-1 0-1 0 0,1 1 1 0 0,0-1-1 0 0,0 0 1 0 0,-1 1-1 0 0,1-1 1 0 0,0 0-1 0 0,-1 0 1 0 0,1 1-1 0 0,0-1 1 0 0,-1 0-1 0 0,1 0 1 0 0,0 0-1 0 0,-1 1 1 0 0,1-1-1 0 0,-1 0 1 0 0,1 0-1 0 0,-1 0 1 0 0,-5 2-28 0 0,-1-1 1 0 0,0 1-1 0 0,1-1 0 0 0,-1-1 1 0 0,0 1-1 0 0,0-1 1 0 0,0-1-1 0 0,-11-1 1 0 0,10 1 40 0 0,0-1 0 0 0,1 0 1 0 0,-1 0-1 0 0,-8-5 0 0 0,13 6-1 0 0,-2-2 10 0 0,-1 0 0 0 0,-8-1 0 0 0,11 3 85 0 0,4 0-2 0 0,5 3-4 0 0,8 2-47 0 0,0 0 1 0 0,0-1-1 0 0,1-1 0 0 0,-1 0 0 0 0,17 0 1 0 0,2-2 76 0 0,38-6 1 0 0,-65 5-108 0 0,15 0-49 0 0,-20 0 57 0 0,0 1 0 0 0,0 0 0 0 0,0 1 0 0 0,0-1 0 0 0,0 0 0 0 0,0 0 0 0 0,0 0 0 0 0,0 1 0 0 0,0-1 0 0 0,0 0 0 0 0,0 1 0 0 0,0-1 0 0 0,-1 1 0 0 0,1-1 0 0 0,1 1 0 0 0,-2 0-29 0 0,1-1-1 0 0,-1 0 1 0 0,0 1 0 0 0,0-1-1 0 0,1 0 1 0 0,-1 0-1 0 0,0 1 1 0 0,0-1 0 0 0,0 0-1 0 0,0 1 1 0 0,1-1 0 0 0,-1 0-1 0 0,0 1 1 0 0,0-1 0 0 0,0 1-1 0 0,0-1 1 0 0,0 0 0 0 0,0 1-1 0 0,0-1 1 0 0,0 0-1 0 0,0 1 1 0 0,0-1 0 0 0,0 1-1 0 0,0-1 1 0 0,0 0 0 0 0,0 1-1 0 0,0-1 1 0 0,-1 0 0 0 0,1 1-1 0 0,0-1 1 0 0,0 0 0 0 0,0 1-1 0 0,0-1 1 0 0,-1 0-1 0 0,1 1 1 0 0,0-1 0 0 0,0 0-1 0 0,-1 0 1 0 0,1 1 0 0 0,-2 0-30 0 0,1 0 1 0 0,0 0 0 0 0,0 0 0 0 0,-1 0 0 0 0,1-1-1 0 0,-1 1 1 0 0,-1 1 0 0 0,0-1 25 0 0,1-1 0 0 0,-1 1 1 0 0,1-1-1 0 0,-1 0 0 0 0,1 1 0 0 0,-1-1 1 0 0,0 0-1 0 0,1-1 0 0 0,-1 1 0 0 0,1 0 0 0 0,-1-1 1 0 0,1 1-1 0 0,-1-1 0 0 0,1 0 0 0 0,-3-1 1 0 0,-3-2 1 0 0,-1 0 0 0 0,-13-10 1 0 0,8 4-15 0 0,11 8 12 0 0,-2-1-16 0 0,0 0-1 0 0,-1 0 1 0 0,1 1-1 0 0,-7-3 1 0 0,43 22 303 0 0,-21-12-249 0 0,-1-1-1 0 0,1 0 0 0 0,0 0 1 0 0,0-1-1 0 0,0 0 0 0 0,1-1 1 0 0,14 2-1 0 0,1-3 149 0 0,0-1 1 0 0,41-5-1 0 0,-23 3-25 0 0,-43 2-157 0 0,0 0 1 0 0,0 0-1 0 0,0 0 0 0 0,0 0 0 0 0,0 0 1 0 0,0 0-1 0 0,0 0 0 0 0,0 1 0 0 0,-1-1 1 0 0,3 1-1 0 0,-3-1-1 0 0,0 0 1 0 0,0 0-1 0 0,0 1 1 0 0,1-1-1 0 0,-1 0 0 0 0,0 0 1 0 0,0 1-1 0 0,1-1 1 0 0,-1 0-1 0 0,0 0 0 0 0,0 1 1 0 0,0-1-1 0 0,0 0 1 0 0,0 0-1 0 0,0 1 0 0 0,1-1 1 0 0,-1 0-1 0 0,0 1 1 0 0,0-1-1 0 0,0 0 0 0 0,0 0 1 0 0,0 1-1 0 0,0-1 1 0 0,0 0-1 0 0,0 1 0 0 0,0-1 1 0 0,0 0-1 0 0,0 1 1 0 0,0-1-1 0 0,-1 0 0 0 0,1 0 1 0 0,0 1-1 0 0,0-1 1 0 0,0 1-1 0 0,-1-1 2 0 0,1 1 0 0 0,-1-1 0 0 0,1 0 0 0 0,-1 1 0 0 0,1-1-1 0 0,-1 1 1 0 0,1-1 0 0 0,-1 0 0 0 0,0 0 0 0 0,1 1 0 0 0,-1-1 0 0 0,1 0 0 0 0,-1 0 0 0 0,0 0 0 0 0,1 0 0 0 0,-1 0 0 0 0,0 1-1 0 0,1-1 1 0 0,-1 0 0 0 0,1 0 0 0 0,-2-1 0 0 0,-1 1 1 0 0,-2 1-9 0 0,1-1 1 0 0,-1-1 0 0 0,1 1 0 0 0,0-1 0 0 0,-1 0 0 0 0,-6-1-1 0 0,-26-12-68 0 0,13 4 128 0 0,14 6 43 0 0,10 4-88 0 0,0 0 0 0 0,0 0 0 0 0,0 0 0 0 0,0 0 0 0 0,0 0 0 0 0,0 0 0 0 0,0 0 0 0 0,0 0 0 0 0,0 0 0 0 0,0 0 1 0 0,0 0-1 0 0,0 0 0 0 0,0 0 0 0 0,0 0 0 0 0,1 0 0 0 0,-1 0 0 0 0,0 0 0 0 0,0 0 0 0 0,0 0 0 0 0,0 0 0 0 0,0 0 0 0 0,0 0 0 0 0,0 0 0 0 0,0-1 1 0 0,0 1-1 0 0,0 0 0 0 0,0 0 0 0 0,0 0 0 0 0,0 0 0 0 0,0 0 0 0 0,0 0 0 0 0,0 0 0 0 0,0 0 0 0 0,0 0 0 0 0,0 0 0 0 0,0 0 0 0 0,0 0 1 0 0,0 0-1 0 0,0 0 0 0 0,0 0 0 0 0,0 0 0 0 0,0 0 0 0 0,0 0 0 0 0,17 3 71 0 0,81 15 127 0 0,-92-17-194 0 0,1 1 0 0 0,-1 0 0 0 0,0 1 0 0 0,9 4 0 0 0,-9-4-20 0 0,1-1 4 0 0,-6-2 7 0 0,-1 0 1 0 0,0 0-1 0 0,1 0 1 0 0,-1 0-1 0 0,0 0 1 0 0,0 0-1 0 0,1 0 1 0 0,-1 0-1 0 0,0 0 1 0 0,1 0-1 0 0,-1 0 0 0 0,0 0 1 0 0,0 0-1 0 0,1 0 1 0 0,-1 0-1 0 0,0 0 1 0 0,0 0-1 0 0,1 0 1 0 0,-1 0-1 0 0,0-1 1 0 0,0 1-1 0 0,1 0 1 0 0,-1 0-1 0 0,0 0 1 0 0,0-1-4 0 0,0 1-1 0 0,0 0 1 0 0,0 0 0 0 0,0 0 0 0 0,0 0-1 0 0,-1-1 1 0 0,1 1 0 0 0,0 0-1 0 0,0 0 1 0 0,0 0 0 0 0,-1 0 0 0 0,1 0-1 0 0,0 0 1 0 0,0 0 0 0 0,0-1-1 0 0,-1 1 1 0 0,1 0 0 0 0,0 0 0 0 0,0 0-1 0 0,0 0 1 0 0,-1 0 0 0 0,1 0 0 0 0,0 0-1 0 0,0 0 1 0 0,-1 0 0 0 0,-1 0-1 0 0,-5-1-19 0 0,-1 0-1 0 0,0-1 1 0 0,1 0 0 0 0,-1-1 0 0 0,1 1-1 0 0,-7-5 1 0 0,8 4 35 0 0,-7-4 3 0 0,1 0 0 0 0,-13-11 0 0 0,25 18-9 0 0,0 0-1 0 0,1 0 0 0 0,-1 0 0 0 0,0 0 0 0 0,0 0 1 0 0,0 0-1 0 0,0 0 0 0 0,0 0 0 0 0,0 0 1 0 0,0 0-1 0 0,0 0 0 0 0,1 0 0 0 0,-1 0 0 0 0,0 0 1 0 0,0 0-1 0 0,0 0 0 0 0,0 0 0 0 0,0 0 1 0 0,0 0-1 0 0,0 0 0 0 0,0 0 0 0 0,0 0 0 0 0,0 0 1 0 0,1 0-1 0 0,-1-1 0 0 0,0 1 0 0 0,0 0 1 0 0,0 0-1 0 0,0 0 0 0 0,0 0 0 0 0,0 0 0 0 0,0 0 1 0 0,0 0-1 0 0,0 0 0 0 0,0 0 0 0 0,0-1 1 0 0,0 1-1 0 0,0 0 0 0 0,0 0 0 0 0,0 0 0 0 0,0 0 1 0 0,0 0-1 0 0,0 0 0 0 0,0 0 0 0 0,0 0 1 0 0,0-1-1 0 0,0 1 0 0 0,0 0 0 0 0,0 0 0 0 0,0 0 1 0 0,0 0-1 0 0,0 0 0 0 0,0 0 0 0 0,0 0 1 0 0,0 0-1 0 0,0 0 0 0 0,-1-1 0 0 0,1 1 0 0 0,0 0 1 0 0,0 0-1 0 0,0 0 0 0 0,0 0 0 0 0,0 0 1 0 0,0 0-1 0 0,0 0 0 0 0,0 0 0 0 0,10 0 23 0 0,-7 0-26 0 0,112-4 179 0 0,-106 3-218 0 0,-8 1 37 0 0,-1 0 1 0 0,0 0-1 0 0,0 0 1 0 0,0 0-1 0 0,0 0 1 0 0,0 1-1 0 0,0-1 1 0 0,1 0-1 0 0,-1 0 1 0 0,0 0-1 0 0,0 0 1 0 0,0 0-1 0 0,0 0 1 0 0,0 0-1 0 0,0 0 1 0 0,1 0-1 0 0,-1 0 1 0 0,0 0-1 0 0,0 0 1 0 0,0 0-1 0 0,0 1 1 0 0,0-1 0 0 0,0 0-1 0 0,0 0 1 0 0,0 0-1 0 0,0 0 1 0 0,0 0-1 0 0,0 0 1 0 0,1 1-1 0 0,-1-1 1 0 0,0 0-1 0 0,0 0 1 0 0,0 0-1 0 0,-1 7-89 0 0,-3 5 42 0 0,-3 4 37 0 0,7-16 13 0 0,0 0 0 0 0,0 0 0 0 0,-1 0 0 0 0,1 0 1 0 0,0 0-1 0 0,0 1 0 0 0,0-1 0 0 0,0 0 0 0 0,0 0 0 0 0,0 0 0 0 0,0 0 0 0 0,0 0 0 0 0,0 1 0 0 0,0-1 1 0 0,0 0-1 0 0,0 0 0 0 0,0 0 0 0 0,0 1 0 0 0,0-1 0 0 0,0 0 0 0 0,0 0 0 0 0,0 0 0 0 0,0 0 0 0 0,0 1 1 0 0,0-1-1 0 0,0 0 0 0 0,0 0 0 0 0,0 0 0 0 0,1 0 0 0 0,0-1 57 0 0,-1 1-53 0 0,1-1 1 0 0,-1 0-1 0 0,1 1 0 0 0,-1-1 1 0 0,1 0-1 0 0,-1 0 1 0 0,0 1-1 0 0,0-1 1 0 0,1 0-1 0 0,-1 0 1 0 0,0 0-1 0 0,0 0 0 0 0,0 1 1 0 0,0-1-1 0 0,0 0 1 0 0,0-1-1 0 0,0-2 4 0 0,1 2-10 0 0,-1-37 13 0 0,0 35-17 0 0,0 0 0 0 0,-1 0-1 0 0,1 0 1 0 0,-1 0 0 0 0,0 0 0 0 0,-1 0 0 0 0,-2-7-1 0 0,4 11 4 0 0,0-1 0 0 0,0 1 1 0 0,0 0-1 0 0,-1 0 0 0 0,1 0 0 0 0,0-1 0 0 0,0 1 0 0 0,0 0 0 0 0,0 0 0 0 0,0 0 0 0 0,0-1 0 0 0,-1 1 0 0 0,1 0 0 0 0,0 0 1 0 0,0 0-1 0 0,0 0 0 0 0,-1 0 0 0 0,1-1 0 0 0,0 1 0 0 0,0 0 0 0 0,-1 0 0 0 0,0 4-32 0 0,2 7 33 0 0,2-2 21 0 0,0-1-1 0 0,1 1 1 0 0,0-1-1 0 0,0 0 1 0 0,9 13-1 0 0,3 6-65 0 0,-13-21 4 0 0,-3-4 33 0 0,-5-5 22 0 0,5 3-15 0 0,-2-3 0 0 0,1 0 1 0 0,-1 0 0 0 0,0 0 0 0 0,1-1 0 0 0,0 1 0 0 0,0 0-1 0 0,0 0 1 0 0,0-1 0 0 0,0-3 0 0 0,-3-36 11 0 0,3 28 16 0 0,0-4 1 0 0,1 11-20 0 0,-1 0-1 0 0,1 0 1 0 0,-4-12 0 0 0,3 18-23 0 0,1 2 16 0 0,-1 0 0 0 0,1 0 0 0 0,0 0 0 0 0,0 0 0 0 0,0 0 0 0 0,0 0 0 0 0,0 0 0 0 0,0 0 0 0 0,0 0 0 0 0,0 0 0 0 0,0 0 0 0 0,0 0 0 0 0,0 0 0 0 0,0 0 0 0 0,-1 0 0 0 0,1 0 0 0 0,0 0 0 0 0,0 1 0 0 0,0-1 0 0 0,0 0 0 0 0,0 0 0 0 0,0 0 0 0 0,0 0-1 0 0,0 0 1 0 0,0 0 0 0 0,0 0 0 0 0,0 0 0 0 0,0 0 0 0 0,0 0 0 0 0,0 1 0 0 0,0-1 0 0 0,0 0 0 0 0,0 0 0 0 0,0 0 0 0 0,0 0 0 0 0,0 0 0 0 0,0 0 0 0 0,0 0 0 0 0,0 12-12 0 0,0 0 0 0 0,0 0 0 0 0,1 0 0 0 0,1 0 0 0 0,4 17 0 0 0,-5-23 23 0 0,0-2-10 0 0,-1-1 0 0 0,1 1-1 0 0,0-1 1 0 0,0 0-1 0 0,1 1 1 0 0,-1-1 0 0 0,1 0-1 0 0,-1 0 1 0 0,4 5-1 0 0,-5-8 1 0 0,0 0 0 0 0,0 0 0 0 0,0 0 0 0 0,0 0 0 0 0,0 0 0 0 0,0 0 0 0 0,0 0 0 0 0,0 0 0 0 0,0 0 0 0 0,1 1 0 0 0,-1-1 0 0 0,0 0 0 0 0,0 0 0 0 0,0 0 0 0 0,0 0 0 0 0,0 0 0 0 0,0 0 0 0 0,0 0 0 0 0,0 0 0 0 0,0 0 0 0 0,1 0 0 0 0,-1 0 0 0 0,0 0 0 0 0,0 0 0 0 0,0 0 0 0 0,0 0 0 0 0,0 0 0 0 0,0 0 0 0 0,0 0 0 0 0,0 0-1 0 0,0 0 1 0 0,0 0 0 0 0,1 0 0 0 0,-1 0 0 0 0,0 0 0 0 0,0 0 0 0 0,0 0 0 0 0,0-1 0 0 0,0 1 0 0 0,0 0 0 0 0,0 0 0 0 0,0 0 0 0 0,0 0 0 0 0,0 0 0 0 0,0 0 0 0 0,0 0 0 0 0,1 0 0 0 0,-1 0 0 0 0,0 0 0 0 0,1-6 28 0 0,0-4-28 0 0,-1 0 1 0 0,0 1 0 0 0,-1-1-1 0 0,0 0 1 0 0,-3-10 0 0 0,-16-51-3 0 0,9 35-19 0 0,8 24-6 0 0,-2-14-1 0 0,4 22 45 0 0,1-1 0 0 0,0 1 0 0 0,0-1 0 0 0,0 0 0 0 0,0 1 0 0 0,2-6 0 0 0,-2 10-19 0 0,0-1 0 0 0,0 1 0 0 0,0 0 0 0 0,0 0 0 0 0,0 0 0 0 0,0 0 1 0 0,0 0-1 0 0,0 0 0 0 0,0-1 0 0 0,0 1 0 0 0,0 0 0 0 0,0 0 0 0 0,0 0 0 0 0,0 0 1 0 0,0 0-1 0 0,0 0 0 0 0,0-1 0 0 0,0 1 0 0 0,0 0 0 0 0,0 0 0 0 0,0 0 0 0 0,0 0 0 0 0,0 0 1 0 0,0 0-1 0 0,0-1 0 0 0,0 1 0 0 0,0 0 0 0 0,0 0 0 0 0,0 0 0 0 0,0 0 0 0 0,-1 0 1 0 0,1 0-1 0 0,0-1 4 0 0,-2-3 0 0 0,0 1 1 0 0,1-1 0 0 0,-1 0-1 0 0,1 0 1 0 0,0 0 0 0 0,0 0-1 0 0,0-5 1 0 0,-1 1-1 0 0,-1-12 9 0 0,0 1-1 0 0,1-1 1 0 0,1 0-1 0 0,1 0 0 0 0,3-21 1 0 0,-3 33-13 0 0,1 1 0 0 0,-1-1 0 0 0,-1 0 1 0 0,1 0-1 0 0,-3-8 0 0 0,-10-36-7 0 0,4 24 71 0 0,10 51-128 0 0,12 80 2 0 0,2 24-30 0 0,-16-205 271 0 0,1 16-232 0 0,-2 13 14 0 0,-2 1-1 0 0,-14-62 0 0 0,17 105 73 0 0,0 4-24 0 0,2 4-26 0 0,7 26 136 0 0,7 49 0 0 0,-11-14-126 0 0,-3-116 79 0 0,0-41-472 0 0,-1 88 383 0 0,-1 0 94 0 0,1 5-77 0 0,-1 0 0 0 0,1 1-1 0 0,0-1 1 0 0,-1 0 0 0 0,1 1-1 0 0,0-1 1 0 0,0 0 0 0 0,-1 1-1 0 0,1-1 1 0 0,0 0 0 0 0,0 1-1 0 0,0-1 1 0 0,-1 1 0 0 0,1 0-1 0 0,0-1-7 0 0,-2 4-28 0 0,1-2 59 0 0,0 1 1 0 0,0-1 0 0 0,0 1-1 0 0,0-1 1 0 0,1 1 0 0 0,-1 0-1 0 0,1-1 1 0 0,-1 5 0 0 0,2 9-9 0 0,0-1 0 0 0,0 1 1 0 0,2-1-1 0 0,6 25 0 0 0,-7-36 59 0 0,-1-5-32 0 0,1-3-8 0 0,0-10-44 0 0,-1-1 1 0 0,0 1-1 0 0,-1-25 0 0 0,-1 11-229 0 0,1 7 230 0 0,0 21 8 0 0,0 0-1 0 0,0-1 1 0 0,0 1 0 0 0,0 0-1 0 0,0 0 1 0 0,0 0 0 0 0,0-1-1 0 0,-1 1 1 0 0,1 0 0 0 0,0 0-1 0 0,0 0 1 0 0,0 0 0 0 0,0 0-1 0 0,0-1 1 0 0,0 1 0 0 0,-1 0-1 0 0,1 0 1 0 0,0 0-1 0 0,0 0 1 0 0,0 0 0 0 0,0 0-1 0 0,-1-1 1 0 0,1 1 0 0 0,0 0-1 0 0,0 0 1 0 0,0 0 0 0 0,0 0-1 0 0,-1 0 1 0 0,1 0 0 0 0,0 0-1 0 0,0 0 1 0 0,0 0 0 0 0,-1 0-1 0 0,1 0 1 0 0,0 0 0 0 0,-1 0 2 0 0,1 0 1 0 0,0 0 0 0 0,0 0-1 0 0,0 0 1 0 0,0 0 0 0 0,-1 0-1 0 0,1 0 1 0 0,0 0 0 0 0,0 0-1 0 0,0 0 1 0 0,-1 0 0 0 0,1 0-1 0 0,0 0 1 0 0,0 0 0 0 0,0 0-1 0 0,0 0 1 0 0,-1 0 0 0 0,1-1-1 0 0,0 1 1 0 0,0 0 0 0 0,0 0-1 0 0,0 0 1 0 0,-1 0 0 0 0,1 0-1 0 0,0 0 1 0 0,0-1 0 0 0,0 1 0 0 0,0 0-1 0 0,0 0 1 0 0,0 0 0 0 0,0 0-1 0 0,0-1 1 0 0,-1 1 0 0 0,1 0-1 0 0,0 0 1 0 0,0 0 0 0 0,0-1-1 0 0,0 1 1 0 0,0 0 0 0 0,0 0-1 0 0,0 0 1 0 0,0-1 0 0 0,0 1-1 0 0,0 0 1 0 0,0 0 0 0 0,0 0-1 0 0,0 0 1 0 0,1-1 0 0 0,-1 1-1 0 0,0-1-2 0 0,0-1 0 0 0,0 1 0 0 0,0-1-1 0 0,0 1 1 0 0,0 0 0 0 0,0-1-1 0 0,0 1 1 0 0,0 0 0 0 0,-1-1 0 0 0,1 1-1 0 0,0 0 1 0 0,-2-3 0 0 0,2 2 15 0 0,-1 0 0 0 0,0 0 0 0 0,1 0 0 0 0,-1 0 0 0 0,1 0 0 0 0,0-2 0 0 0,0 1-32 0 0,0-9 34 0 0,0 12-20 0 0,0 0 0 0 0,0-1-1 0 0,0 1 1 0 0,0 0 0 0 0,0-1 0 0 0,0 1-1 0 0,0 0 1 0 0,0-1 0 0 0,0 1 0 0 0,-1 0-1 0 0,1-1 1 0 0,0 1 0 0 0,0 0 0 0 0,0-1-1 0 0,0 1 1 0 0,-1 0 0 0 0,1-1 0 0 0,0 1-1 0 0,0 0 1 0 0,-1 0 0 0 0,1-1 0 0 0,0 1 0 0 0,0 0-1 0 0,-1 0 1 0 0,0-1-2 0 0,1 2-25 0 0,0-1 30 0 0,0 1 0 0 0,0 0 0 0 0,0-1 0 0 0,0 1 0 0 0,0-1 0 0 0,0 1 0 0 0,0 0 0 0 0,0-1 0 0 0,0 1 0 0 0,0 0 0 0 0,-1-1 0 0 0,1 2 0 0 0,-5 5-32 0 0,5-7 36 0 0,0 0 0 0 0,0 0-1 0 0,0 0 1 0 0,0 0 0 0 0,0-1-1 0 0,0 1 1 0 0,0 0 0 0 0,0 0-1 0 0,0 0 1 0 0,0 0 0 0 0,0 0-1 0 0,0 0 1 0 0,0 0-1 0 0,0-1 1 0 0,0 1 0 0 0,0 0-1 0 0,0 0 1 0 0,0 0 0 0 0,0 0-1 0 0,0 0 1 0 0,0 0 0 0 0,0 0-1 0 0,-1 0 1 0 0,1 0 0 0 0,0-1-1 0 0,0 1 1 0 0,0 0-1 0 0,0 0 1 0 0,0 0 0 0 0,0 0-1 0 0,0 0 1 0 0,0 0 0 0 0,0 0-1 0 0,0 0 1 0 0,0 0 0 0 0,-1 0-1 0 0,1 0 1 0 0,0 0 0 0 0,0 0-1 0 0,0 0 1 0 0,0 0 0 0 0,0 0-1 0 0,0 0 1 0 0,0 0-1 0 0,-1 0 1 0 0,1 0 0 0 0,0 0-1 0 0,0 0 1 0 0,0 0 0 0 0,0 0-1 0 0,0 0 1 0 0,0 0 0 0 0,0 0-1 0 0,0 0 1 0 0,-1 0 0 0 0,1 0-1 0 0,0 0 1 0 0,0 0 0 0 0,0 0-1 0 0,0 0 1 0 0,0 0-1 0 0,0 0 1 0 0,0 0 0 0 0,0 0-1 0 0,0 1 1 0 0,0-1 0 0 0,-1 0-1 0 0,3-29-5 0 0,-4 46-121 0 0,2-14 138 0 0,0 0 0 0 0,1 0 0 0 0,0 0 0 0 0,0 0 0 0 0,0-1 0 0 0,0 1 0 0 0,0 0 0 0 0,0 0 0 0 0,1-1 0 0 0,-1 1 0 0 0,4 3 0 0 0,-3-2-17 0 0,1 0 0 0 0,-1 0 0 0 0,0 0 0 0 0,3 6 0 0 0,-2 2 61 0 0,-1 0 1 0 0,0 1-1 0 0,1 23 1 0 0,-3 39-130 0 0,-1-54 65 0 0,0 34-32 0 0,1-55 45 0 0,0 1 0 0 0,0 0 0 0 0,0-1 0 0 0,0 1 1 0 0,0-1-1 0 0,0 1 0 0 0,1 0 0 0 0,-1-1 0 0 0,0 1 0 0 0,0 0 0 0 0,1-1 0 0 0,-1 1 0 0 0,0-1 1 0 0,1 1-1 0 0,-1-1 0 0 0,0 1 0 0 0,1 0 0 0 0,2 2 16 0 0,-3-3-24 0 0,0 0 1 0 0,0 0 0 0 0,0 0 0 0 0,0-1 0 0 0,0 1-1 0 0,0 0 1 0 0,0 0 0 0 0,0 0 0 0 0,0 0-1 0 0,0 0 1 0 0,0 0 0 0 0,0 0 0 0 0,0 0 0 0 0,0 0-1 0 0,0 0 1 0 0,0 0 0 0 0,0 0 0 0 0,0 0 0 0 0,0 0-1 0 0,0 0 1 0 0,0 0 0 0 0,0 0 0 0 0,0 0-1 0 0,0 0 1 0 0,0 0 0 0 0,0 0 0 0 0,0 0 0 0 0,0 0-1 0 0,0 0 1 0 0,0 0 0 0 0,0 0 0 0 0,0 0-1 0 0,0 0 1 0 0,0 0 0 0 0,1 0 0 0 0,-1 0 0 0 0,0 0-1 0 0,0 0 1 0 0,0 0 0 0 0,0 0 0 0 0,0 0-1 0 0,0 0 1 0 0,0 0 0 0 0,0 0 0 0 0,0 0 0 0 0,0 0-1 0 0,0 0 1 0 0,-1-5-53 0 0,-7-18 78 0 0,1 0-1 0 0,-7-45 1 0 0,13 60 34 0 0,1 8-57 0 0,0 0 1 0 0,0 0 0 0 0,0 0 0 0 0,0-1 0 0 0,0 1 0 0 0,0 0 0 0 0,0 0 0 0 0,0 0 0 0 0,0 0 0 0 0,0-1 0 0 0,0 1 0 0 0,0 0 0 0 0,1 0 0 0 0,-1 0 0 0 0,0 0 0 0 0,0 0 0 0 0,0-1 0 0 0,0 1 0 0 0,0 0 0 0 0,0 0-1 0 0,0 0 1 0 0,0 0 0 0 0,0 0 0 0 0,1 0 0 0 0,-1-1 0 0 0,0 1 0 0 0,0 0 0 0 0,0 0 0 0 0,0 0 0 0 0,0 0 0 0 0,0 0 0 0 0,1 0 0 0 0,-1 0 0 0 0,0 0 0 0 0,0 0 0 0 0,1 0 0 0 0,-1 0-1 0 0,0 0 0 0 0,0 0 1 0 0,0 0-1 0 0,1 0 0 0 0,-1 0 1 0 0,0 0-1 0 0,0 1 0 0 0,0-1 1 0 0,1 0-1 0 0,-1 0 0 0 0,0 0 1 0 0,0 0-1 0 0,0 1 0 0 0,0-1 1 0 0,0 0-1 0 0,1 0 0 0 0,-1 0 1 0 0,0 1-1 0 0,0-1 0 0 0,0 0 1 0 0,0 0-1 0 0,0 1 0 0 0,0-1 1 0 0,0 0-1 0 0,0 1 0 0 0,2 7-54 0 0,2 15-1 0 0,-2-7 35 0 0,-2-16 19 0 0,8 52-104 0 0,2 70 1 0 0,-10-80 90 0 0,2-70 89 0 0,0 19-56 0 0,0-16-21 0 0,-1 0-1 0 0,0 0 1 0 0,-2 1 0 0 0,-1-1-1 0 0,-1 0 1 0 0,-1 0 0 0 0,-11-35-1 0 0,12 51-4 0 0,-6-15-1 0 0,9 23 5 0 0,-1 1 0 0 0,1-1 1 0 0,0 1-1 0 0,-1-1 0 0 0,1 1 0 0 0,0-1 0 0 0,-1 1 0 0 0,1-1 1 0 0,0 1-1 0 0,-1-1 0 0 0,1 1 0 0 0,-1-1 0 0 0,1 1 0 0 0,-1-1 1 0 0,1 1-1 0 0,-1 0 0 0 0,0-1 0 0 0,0 1 0 0 0,1 0 1 0 0,0 0-1 0 0,0 0 1 0 0,-1 0 0 0 0,1 0-1 0 0,0 0 1 0 0,0 0-1 0 0,0 0 1 0 0,0 0-1 0 0,-1 0 1 0 0,1 0-1 0 0,0 0 1 0 0,0 0 0 0 0,0 1-1 0 0,0-1 1 0 0,0 0-1 0 0,0 0 1 0 0,-1 0-1 0 0,1 0 1 0 0,0 0-1 0 0,0 0 1 0 0,0 1 0 0 0,0-1-1 0 0,0 0 1 0 0,-3 7-41 0 0,2 6 41 0 0,0 0 1 0 0,0 0-1 0 0,2 0 0 0 0,1 14 0 0 0,-2-25 1 0 0,13 113-16 0 0,3 68-54 0 0,-15-180 74 0 0,-2 59-4 0 0,-1-49-16 0 0,2-12 14 0 0,-1-4 16 0 0,1-5 26 0 0,-4-80-28 0 0,-14-87 0 0 0,18 175-12 0 0,-2-17 25 0 0,0 0 0 0 0,-2 0 0 0 0,-6-19 0 0 0,5 28-81 0 0,5 8 55 0 0,0 0 0 0 0,0 0 0 0 0,0 0-1 0 0,0 0 1 0 0,0 0 0 0 0,0-1-1 0 0,0 1 1 0 0,-1 0 0 0 0,1 0 0 0 0,0 0-1 0 0,0 0 1 0 0,0 0 0 0 0,0 0 0 0 0,0 0-1 0 0,0 0 1 0 0,0 0 0 0 0,0 0-1 0 0,0 0 1 0 0,-1 0 0 0 0,1 0 0 0 0,0 0-1 0 0,0 0 1 0 0,0 0 0 0 0,0 0 0 0 0,0 0-1 0 0,0 0 1 0 0,0 0 0 0 0,0 0-1 0 0,0 1 1 0 0,-1-1 0 0 0,1 0 0 0 0,0 0-1 0 0,0 0 1 0 0,0 0 0 0 0,0 0 0 0 0,0 0-1 0 0,0 0 1 0 0,0 0 0 0 0,0 0-1 0 0,0 0 1 0 0,0 0 0 0 0,0 0 0 0 0,0 1-1 0 0,-1 0-6 0 0,0 1-1 0 0,1 0 1 0 0,-1 0-1 0 0,1 0 1 0 0,-1 0-1 0 0,1 2 1 0 0,-3 40 36 0 0,2 47-1 0 0,1-27-63 0 0,-10 85 40 0 0,10-186-34 0 0,-17-225 78 0 0,13 228-53 0 0,-11-48 0 0 0,14 78 12 0 0,0 1-1 0 0,0-1 1 0 0,-3-3 0 0 0,4 7-8 0 0,0 0 1 0 0,0-1-1 0 0,0 1 0 0 0,0 0 0 0 0,0 0 0 0 0,0 0 1 0 0,0 0-1 0 0,0 0 0 0 0,0-1 0 0 0,-1 1 0 0 0,1 0 0 0 0,0 0 1 0 0,0 0-1 0 0,0 0 0 0 0,0 0 0 0 0,0 0 0 0 0,0 0 1 0 0,-1-1-1 0 0,1 1 0 0 0,0 0 0 0 0,0 0 0 0 0,0 0 0 0 0,0 0 1 0 0,-1 0-1 0 0,1 0 0 0 0,0 0 0 0 0,0 0-4 0 0,-1 1 0 0 0,1-1 0 0 0,0 0 0 0 0,0 0 0 0 0,-1 1-1 0 0,1-1 1 0 0,0 0 0 0 0,0 1 0 0 0,0-1 0 0 0,0 0 0 0 0,0 1 0 0 0,-1-1-1 0 0,1 0 1 0 0,0 1 0 0 0,0-1 0 0 0,0 0 0 0 0,0 1 0 0 0,0-1 0 0 0,-1 16 5 0 0,0 0-1 0 0,3 28 1 0 0,-2-38-5 0 0,11 124-46 0 0,0 2 82 0 0,-10 0-40 0 0,-1-124-2 0 0,-1 0 0 0 0,0 0 0 0 0,0 0 0 0 0,-4 13 0 0 0,2-18 18 0 0,2-4-3 0 0,0 0-5 0 0,1 0 0 0 0,-1-1 0 0 0,1 1 1 0 0,0-1-1 0 0,0 1 0 0 0,-1-1 0 0 0,1-1 0 0 0,0-17 16 0 0,1-1-1 0 0,4-23 0 0 0,0-15 2 0 0,-4 43-13 0 0,1-178 158 0 0,-3 180-157 0 0,0 0 1 0 0,-1 1-1 0 0,-1-1 1 0 0,0 1-1 0 0,-5-13 1 0 0,8 25-11 0 0,0 0 0 0 0,-1 0 0 0 0,1 0 0 0 0,-1 0 1 0 0,1 1-1 0 0,-1-1 0 0 0,1 0 0 0 0,-1 0 1 0 0,0 0-1 0 0,1 1 0 0 0,-1-1 0 0 0,-1-1 0 0 0,1 2 3 0 0,1 0-1 0 0,0 0 1 0 0,-1 0 0 0 0,1 0-1 0 0,0 0 1 0 0,-1 0-1 0 0,1 0 1 0 0,0 0 0 0 0,-1 0-1 0 0,1 0 1 0 0,0 0-1 0 0,-1 0 1 0 0,1 0 0 0 0,0 0-1 0 0,-1 0 1 0 0,1 0-1 0 0,0 1 1 0 0,0-1-1 0 0,-1 0 1 0 0,1 0 0 0 0,0 0-1 0 0,-1 0 1 0 0,1 1-1 0 0,0-1 1 0 0,0 0 0 0 0,-1 0-1 0 0,1 1 1 0 0,0-1-1 0 0,0 0 1 0 0,0 0-1 0 0,-1 1 1 0 0,1-1 0 0 0,-3 5-26 0 0,1 1 0 0 0,-1-1 1 0 0,1 0-1 0 0,0 1 0 0 0,0-1 1 0 0,1 1-1 0 0,-1 7 0 0 0,-2 10 66 0 0,-2 40-1 0 0,5 24 81 0 0,1-61-96 0 0,2 58 147 0 0,-1-79-154 0 0,1 12 12 0 0,-2-16-18 0 0,1 0 0 0 0,-1 0 0 0 0,0 0 0 0 0,1 0 0 0 0,-1-1 1 0 0,0 1-1 0 0,1 0 0 0 0,-1 0 0 0 0,1-1 0 0 0,-1 1 0 0 0,1 0 0 0 0,0-1 0 0 0,-1 1 0 0 0,1 0 0 0 0,1 0 0 0 0,-1-1-3 0 0,-1 1 0 0 0,1-1 0 0 0,-1 0 0 0 0,1 0 0 0 0,0 0 0 0 0,-1 1 0 0 0,1-1 0 0 0,-1 0 0 0 0,1 0 0 0 0,0 0 0 0 0,-1 0 0 0 0,1 0 0 0 0,0 0 0 0 0,-1 0 0 0 0,1 0 0 0 0,-1 0 0 0 0,1-1 0 0 0,0 1 0 0 0,-1 0 0 0 0,2-1 0 0 0,0 0-5 0 0,1 0 0 0 0,-1-1-1 0 0,4-2 1 0 0,-1 0 4 0 0,-1 0 0 0 0,0 0-1 0 0,0-1 1 0 0,0 1 0 0 0,0-1 0 0 0,-1 0-1 0 0,0 0 1 0 0,4-8 0 0 0,-2 4 0 0 0,-2-1-1 0 0,1 0 1 0 0,3-19 0 0 0,-6 27-15 0 0,-1 0-1 0 0,0 0 1 0 0,0 1 0 0 0,1-1-1 0 0,-1 0 1 0 0,0 0 0 0 0,-1 0-1 0 0,1-2 1 0 0,0 3 2 0 0,-1 0 1 0 0,1 0-1 0 0,-1 1 1 0 0,1-1-1 0 0,0 0 1 0 0,-1 0-1 0 0,1 1 0 0 0,-1-1 1 0 0,0 0-1 0 0,1 1 1 0 0,-1-1-1 0 0,1 1 1 0 0,-1-1-1 0 0,0 1 1 0 0,0-1-1 0 0,1 1 0 0 0,-1-1 1 0 0,-1 0-1 0 0,-6-1-33 0 0,1 0 1 0 0,-1 1-1 0 0,0-1 0 0 0,1 1 0 0 0,-15 0 0 0 0,14 1 11 0 0,-52-2-215 0 0,-33-3 56 0 0,71 3 151 0 0,10 1 34 0 0,-1-1 0 0 0,0 2 0 0 0,-14 1 0 0 0,26-1 3 0 0,-1 0-1 0 0,1 0 1 0 0,-1 1 0 0 0,0-1-1 0 0,1 1 1 0 0,0-1 0 0 0,-1 1-1 0 0,1-1 1 0 0,-1 1 0 0 0,1 0-1 0 0,0 0 1 0 0,-1 0 0 0 0,1 0-1 0 0,0 0 1 0 0,0 0 0 0 0,0 0-1 0 0,0 0 1 0 0,-1 1 0 0 0,1 0-1 0 0,0-1 1 0 0,1 0 0 0 0,-1 0 0 0 0,1 1-1 0 0,-1-1 1 0 0,1 0 0 0 0,0 1 0 0 0,0-1-1 0 0,-1 1 1 0 0,1-1 0 0 0,0 0-1 0 0,0 1 1 0 0,0-1 0 0 0,1 1 0 0 0,-1-1-1 0 0,0 0 1 0 0,0 1 0 0 0,1-1 0 0 0,-1 0-1 0 0,2 3 1 0 0,0 0 4 0 0,0 0 0 0 0,0-1 1 0 0,0 1-1 0 0,1 0 0 0 0,0-1 0 0 0,3 4 1 0 0,2 2 19 0 0,13 8 0 0 0,0-2 89 0 0,0-1 1 0 0,0-1-1 0 0,35 15 1 0 0,71 20 285 0 0,-105-41-356 0 0,-55-29-282 0 0,29 20 234 0 0,-116-68-459 0 0,102 60 390 0 0,-1 2-1 0 0,0 0 1 0 0,-1 1-1 0 0,-33-7 1 0 0,49 13 72 0 0,0 0 0 0 0,0 1 0 0 0,0-1 0 0 0,-5 1 0 0 0,8 0 4 0 0,0 1-1 0 0,0-1 1 0 0,1 0 0 0 0,-1 0 0 0 0,0 0 0 0 0,0 0 0 0 0,0 1 0 0 0,0-1 0 0 0,1 0 0 0 0,-1 1 0 0 0,0-1 0 0 0,0 1-1 0 0,1-1 1 0 0,-1 1 0 0 0,0-1 0 0 0,1 1 0 0 0,-1 0 0 0 0,1-1 0 0 0,-1 1 0 0 0,0 0 0 0 0,1-1 0 0 0,0 1 0 0 0,-1 0-1 0 0,0 0 1 0 0,1 1 5 0 0,-1 0 0 0 0,1 0 0 0 0,-1 0 0 0 0,1 0 0 0 0,0 0 0 0 0,0-1-1 0 0,0 1 1 0 0,0 0 0 0 0,0 0 0 0 0,0 0 0 0 0,0 0 0 0 0,1 0 0 0 0,-1 0-1 0 0,0 0 1 0 0,1-1 0 0 0,0 1 0 0 0,0 0 0 0 0,-1 0 0 0 0,2 1 0 0 0,1 2 12 0 0,0-1 0 0 0,0 0 1 0 0,1 1-1 0 0,-1-1 0 0 0,1-1 1 0 0,4 5-1 0 0,-1-2 4 0 0,1-1 0 0 0,-1 0 1 0 0,1 0-1 0 0,-1-1 0 0 0,2 0 0 0 0,-1 0 0 0 0,0-1 1 0 0,16 4-1 0 0,-13-5 47 0 0,1 0 0 0 0,-1 0 0 0 0,0-2 0 0 0,0 1 0 0 0,1-1 0 0 0,17-3 0 0 0,-17 1-12 0 0,1 0 1 0 0,-1-1-1 0 0,1-1 1 0 0,11-4-1 0 0,-22 7-57 0 0,0 0-1 0 0,-1 1 0 0 0,1-1 0 0 0,0 0 0 0 0,-1 0 0 0 0,1 0 1 0 0,-1 0-1 0 0,1-1 0 0 0,-1 1 0 0 0,3-2 0 0 0,-5 1-91 0 0,-3 1-22 0 0,-20-3-67 0 0,1 2 0 0 0,-31 0-1 0 0,6 1-15 0 0,-48-8-37 0 0,37 3 138 0 0,54 6 94 0 0,-19-2-14 0 0,22 2 14 0 0,0 0-1 0 0,0 1 1 0 0,0-1 0 0 0,1 0 0 0 0,-1 1 0 0 0,0-1 0 0 0,0 1-1 0 0,0-1 1 0 0,-2 3 0 0 0,3-3 8 0 0,0 0 0 0 0,1 1 1 0 0,-1-1-1 0 0,1 0 0 0 0,0 1 0 0 0,-1-1 0 0 0,1 0 1 0 0,-1 1-1 0 0,1-1 0 0 0,0 1 0 0 0,-1-1 0 0 0,1 1 0 0 0,0-1 1 0 0,-1 1-1 0 0,1-1 0 0 0,0 1 0 0 0,0-1 0 0 0,-1 1 1 0 0,1 0-1 0 0,0-1 0 0 0,0 1 0 0 0,0-1 0 0 0,0 1 1 0 0,0 0-1 0 0,0-1 0 0 0,0 1 0 0 0,0-1 0 0 0,0 1 0 0 0,0-1 1 0 0,0 1-1 0 0,0 0 0 0 0,1-1 0 0 0,-1 1 0 0 0,0-1 1 0 0,0 1-1 0 0,1 0 0 0 0,0 1 14 0 0,1 0 1 0 0,0-1-1 0 0,-1 1 1 0 0,1 0-1 0 0,0-1 1 0 0,0 1-1 0 0,0-1 1 0 0,3 2-1 0 0,2 0 6 0 0,14 6 0 0 0,-1-3 65 0 0,1 0-1 0 0,0-2 0 0 0,42 4 1 0 0,65-5 432 0 0,-98-3-394 0 0,-21 0-113 0 0,-6 0-18 0 0,0 0 0 0 0,0 0-1 0 0,1 0 1 0 0,-1-1 0 0 0,0 1-1 0 0,4-2 1 0 0,-6 1-71 0 0,-5 1-11 0 0,-81-24-315 0 0,-19-4-61 0 0,-18 12 240 0 0,109 14 228 0 0,-3 0-9 0 0,-21-1-16 0 0,32 3 8 0 0,0 0-1 0 0,0 0 0 0 0,0 0 0 0 0,-8 2 0 0 0,12-2 7 0 0,0 1-1 0 0,-1-1 1 0 0,1 1-1 0 0,0-1 0 0 0,0 0 1 0 0,0 1-1 0 0,0 0 1 0 0,0-1-1 0 0,0 1 0 0 0,0 0 1 0 0,1-1-1 0 0,-1 1 1 0 0,0 0-1 0 0,0 0 0 0 0,0 0 1 0 0,1-1-1 0 0,-2 3 1 0 0,2-2 13 0 0,-1-1 0 0 0,1 1 0 0 0,0 0 0 0 0,0-1 0 0 0,0 1 0 0 0,0 0 0 0 0,0-1 0 0 0,0 1 0 0 0,0 0 0 0 0,0-1 0 0 0,0 1 0 0 0,0-1 0 0 0,0 1 0 0 0,0 0 0 0 0,0-1 0 0 0,1 1 0 0 0,-1 0 0 0 0,0-1 0 0 0,0 1 0 0 0,1-1 0 0 0,-1 1 0 0 0,0-1 0 0 0,1 1 0 0 0,-1-1 0 0 0,1 1 0 0 0,-1-1 1 0 0,1 1-1 0 0,-1-1 0 0 0,1 1 0 0 0,0 0 0 0 0,2 1 14 0 0,-1-1 0 0 0,1 1 0 0 0,0-1 0 0 0,0 1 0 0 0,0-1 0 0 0,6 2 0 0 0,21 3 98 0 0,-29-6-119 0 0,22 3 114 0 0,0-1 1 0 0,45-2 0 0 0,47-11 269 0 0,31 0 180 0 0,-133 12-562 0 0,-11 1-62 0 0,-5 0-121 0 0,-5 0 135 0 0,0 0 1 0 0,0-1 0 0 0,1 0 0 0 0,-1-1-1 0 0,0 0 1 0 0,-8-1 0 0 0,15 1 42 0 0,-33-3-201 0 0,0-1 0 0 0,-43-12-1 0 0,36 8 83 0 0,-70-21 3 0 0,82 22 106 0 0,19 5 93 0 0,17 4 144 0 0,18 4-116 0 0,1-1 1 0 0,0-1-1 0 0,1-1 0 0 0,-1-2 0 0 0,0 0 0 0 0,1-2 0 0 0,-1-1 1 0 0,0-1-1 0 0,0-1 0 0 0,42-13 0 0 0,-36 6 20 0 0,49-24 0 0 0,-77 33-133 0 0,6-4 11 0 0,-9 5-72 0 0,-6 0-104 0 0,-166-9-465 0 0,128 6 523 0 0,1-3 0 0 0,-43-12 0 0 0,-32-19-25 0 0,91 30 119 0 0,18 6 118 0 0,16 3 96 0 0,26 5-111 0 0,1-2-1 0 0,0-1 1 0 0,41-2-1 0 0,101-18 377 0 0,-156 14-393 0 0,-4 0 59 0 0,35-1 0 0 0,-45 5-208 0 0,-7-1 77 0 0,0 0 0 0 0,0 0 0 0 0,0 0 1 0 0,0 0-1 0 0,0 0 0 0 0,0 0 0 0 0,0 0 0 0 0,0 0 0 0 0,0 0 0 0 0,0 0 0 0 0,0 0 0 0 0,0 0 0 0 0,0 0 0 0 0,0 0 0 0 0,0 0 0 0 0,0 0 0 0 0,0 0 0 0 0,0 0 0 0 0,0 0 0 0 0,0 0 0 0 0,0 0 0 0 0,0 0 1 0 0,1 0-1 0 0,-1 0 0 0 0,0 0 0 0 0,0 0 0 0 0,0 0 0 0 0,0 0 0 0 0,0 0 0 0 0,0 0 0 0 0,0 0 0 0 0,0 0 0 0 0,0 1 0 0 0,0-1 0 0 0,0 0 0 0 0,0 0 0 0 0,0 0 0 0 0,0 0 0 0 0,0 0 0 0 0,0 0 0 0 0,0 0 1 0 0,0 0-1 0 0,0 0 0 0 0,0 0 0 0 0,0 0 0 0 0,0 0 0 0 0,0 0 0 0 0,0 0 0 0 0,0 0 0 0 0,-1 0 0 0 0,1 0 0 0 0,0 0 0 0 0,0 0 0 0 0,0 0 0 0 0,0 0 0 0 0,0 0 0 0 0,0 0 0 0 0,0 0 0 0 0,0 0 0 0 0,0 0 1 0 0,-10 6-227 0 0,9-6 220 0 0,-9 4-44 0 0,0-1 1 0 0,0 0 0 0 0,-1-1-1 0 0,-16 3 1 0 0,-45-2-235 0 0,67-3 264 0 0,-198-3-344 0 0,194 3 355 0 0,-22-1-18 0 0,28 1 31 0 0,0 0-1 0 0,0 0 1 0 0,0 1-1 0 0,0-1 1 0 0,-1 1 0 0 0,-2 1-1 0 0,5-1 2 0 0,0-1 0 0 0,0 0 0 0 0,1 1 0 0 0,-1-1 0 0 0,1 1 0 0 0,-1-1 0 0 0,0 1 0 0 0,1-1 0 0 0,-2 2-1 0 0,2-2 1 0 0,0 0 0 0 0,0 0 0 0 0,0 0 0 0 0,0 0 0 0 0,0 0 0 0 0,0 1 0 0 0,0-1-1 0 0,0 0 1 0 0,0 0 0 0 0,0 0 0 0 0,0 0 0 0 0,0 0 0 0 0,0 1 0 0 0,0-1 0 0 0,0 0-1 0 0,0 0 1 0 0,0 0 0 0 0,0 0 0 0 0,0 0 0 0 0,0 1 0 0 0,0-1 0 0 0,0 0 0 0 0,0 0-1 0 0,0 0 1 0 0,0 0 0 0 0,0 0 0 0 0,0 0 0 0 0,0 1 0 0 0,0-1 0 0 0,0 0 0 0 0,0 0-1 0 0,1 0 1 0 0,-1 0 0 0 0,0 0 0 0 0,0 0 0 0 0,0 0 0 0 0,0 1 0 0 0,0-1 0 0 0,0 0-1 0 0,0 0 1 0 0,1 0 0 0 0,-1 0 0 0 0,0 0 0 0 0,0 0 0 0 0,0 0 0 0 0,0 0 0 0 0,0 0-1 0 0,1 0 1 0 0,-1 0 0 0 0,0 0 0 0 0,6 1 41 0 0,0 0 0 0 0,0 0 1 0 0,0-1-1 0 0,1 0 0 0 0,8-1 0 0 0,-14 1-41 0 0,15-2 23 0 0,0 0 0 0 0,0-2 0 0 0,0 1 1 0 0,-1-2-1 0 0,24-10 0 0 0,70-39 297 0 0,-74 35-142 0 0,-26 15-144 0 0,-9 4-39 0 0,0 0 1 0 0,1 0 0 0 0,-1 0 0 0 0,0 0-1 0 0,0 0 1 0 0,0 0 0 0 0,1 0 0 0 0,-1 0-1 0 0,0 0 1 0 0,0 0 0 0 0,0 0 0 0 0,0 0-1 0 0,1 0 1 0 0,-1 0 0 0 0,0 0 0 0 0,0 0-1 0 0,0 0 1 0 0,1 0 0 0 0,-1 0 0 0 0,0 0-1 0 0,0 1 1 0 0,0-1 0 0 0,0 0 0 0 0,1 0-1 0 0,-1 1-9 0 0,0 0 0 0 0,0 0-1 0 0,0 0 1 0 0,0 0-1 0 0,0-1 1 0 0,0 1-1 0 0,0 0 1 0 0,0 0 0 0 0,0 0-1 0 0,0 0 1 0 0,0 0-1 0 0,0 0 1 0 0,-1 1-1 0 0,-3 11-72 0 0,-1 1 0 0 0,-9 19 0 0 0,3-7 28 0 0,-5 13-85 0 0,-24 55-48 0 0,26-64 113 0 0,-19 30 0 0 0,32-59 74 0 0,-3 5-56 0 0,-8 11-1 0 0,11-16 51 0 0,0 0 1 0 0,0 0-1 0 0,0 0 0 0 0,0 0 0 0 0,0 0 1 0 0,0-1-1 0 0,0 1 0 0 0,0 0 0 0 0,0 0 1 0 0,0-1-1 0 0,-1 1 0 0 0,1-1 0 0 0,0 1 0 0 0,0-1 1 0 0,-1 0-1 0 0,1 1 0 0 0,-2-1 0 0 0,3 0 10 0 0,-1 0-1 0 0,1 0 0 0 0,-1 0 0 0 0,1 0 0 0 0,-1-1 0 0 0,1 1 1 0 0,-1 0-1 0 0,1 0 0 0 0,-1-1 0 0 0,1 1 0 0 0,-1 0 1 0 0,1-1-1 0 0,-1 1 0 0 0,1 0 0 0 0,0-1 0 0 0,-1 1 0 0 0,1-1 1 0 0,0 1-1 0 0,-1 0 0 0 0,1-1 0 0 0,0 1 0 0 0,-1-1 1 0 0,1 1-1 0 0,0-1 0 0 0,0 1 0 0 0,-1-2 0 0 0,0-3 21 0 0,-1 0 0 0 0,1 0 1 0 0,-1 0-1 0 0,2 0 0 0 0,-2-7 0 0 0,1-31 35 0 0,1 33-43 0 0,3-117 250 0 0,0 31-184 0 0,-4 36-53 0 0,0 50-19 0 0,0 0-1 0 0,-1 1 0 0 0,-5-17 0 0 0,6 24-14 0 0,1-1 1 0 0,-1 1-1 0 0,0 0 0 0 0,0 0 0 0 0,0 0 1 0 0,-1 0-1 0 0,1 0 0 0 0,0 0 1 0 0,-1 0-1 0 0,1 1 0 0 0,-1-1 0 0 0,0 0 1 0 0,0 1-1 0 0,1-1 0 0 0,-5-1 1 0 0,5 2-1 0 0,-1 1 0 0 0,1-1 0 0 0,-1 1 1 0 0,1-1-1 0 0,-1 1 0 0 0,1 0 0 0 0,-1 0 1 0 0,0 0-1 0 0,1 0 0 0 0,-1 0 0 0 0,1 0 1 0 0,-1 0-1 0 0,1 1 0 0 0,-1-1 1 0 0,1 1-1 0 0,-1-1 0 0 0,1 1 0 0 0,0-1 1 0 0,-1 1-1 0 0,1 0 0 0 0,-1-1 0 0 0,1 1 1 0 0,-2 1-1 0 0,-2 2 0 0 0,1 0 1 0 0,-1 1-1 0 0,0-1 1 0 0,1 1-1 0 0,0 0 1 0 0,0 0-1 0 0,1 0 1 0 0,-6 11-1 0 0,4-7 16 0 0,1 0 0 0 0,1 0 1 0 0,0 1-1 0 0,0-1 0 0 0,-1 12 0 0 0,0 4-38 0 0,0 40 1 0 0,6 27-176 0 0,0-20 133 0 0,-3-62 62 0 0,1-10 10 0 0,0 0 0 0 0,0 0 0 0 0,0 0 0 0 0,0 0 0 0 0,0 0 0 0 0,0 0 0 0 0,0 0-1 0 0,0 0 1 0 0,0 0 0 0 0,0 0 0 0 0,0 0 0 0 0,0 0 0 0 0,0 0 0 0 0,0 0 0 0 0,0 0 0 0 0,0 0 0 0 0,0 0 0 0 0,0 0 0 0 0,0 0 0 0 0,0 0-1 0 0,0 0 1 0 0,0 0 0 0 0,0 0 0 0 0,0 0 0 0 0,0 0 0 0 0,0 0 0 0 0,0 0 0 0 0,0 0 0 0 0,-1 0 0 0 0,1 0 0 0 0,0 0 0 0 0,0 0 0 0 0,0 0 0 0 0,0 0-1 0 0,0 0 1 0 0,-2-17 82 0 0,-20-225 360 0 0,18 221-432 0 0,-5-22-1 0 0,7 36-18 0 0,0 1-1 0 0,-1-1 1 0 0,0 1-1 0 0,0 0 1 0 0,0 0-1 0 0,-7-11 1 0 0,8 16-10 0 0,1-1 0 0 0,0 1 1 0 0,-1-1-1 0 0,1 1 1 0 0,-1 0-1 0 0,1 0 1 0 0,-1 0-1 0 0,1 0 1 0 0,-1 0-1 0 0,0 0 1 0 0,-3-1-1 0 0,4 2 16 0 0,1 0-1 0 0,-1-1 1 0 0,0 1 0 0 0,1 0 0 0 0,-1 0-1 0 0,0 0 1 0 0,1 0 0 0 0,-1 0-1 0 0,0 0 1 0 0,1 0 0 0 0,-1 1 0 0 0,0-1-1 0 0,1 0 1 0 0,-1 0 0 0 0,1 0-1 0 0,-1 1 1 0 0,0-1 0 0 0,1 0 0 0 0,-1 1-1 0 0,1-1 1 0 0,-1 0 0 0 0,1 1-1 0 0,-1-1 1 0 0,1 1 0 0 0,-1-1 0 0 0,1 1-1 0 0,-1-1 1 0 0,1 1 0 0 0,-1-1-1 0 0,1 1 1 0 0,0 0 0 0 0,0-1 0 0 0,-1 1-1 0 0,1-1 1 0 0,0 2 0 0 0,-2 3 9 0 0,1 1 1 0 0,-1 0-1 0 0,2 0 1 0 0,-1 0-1 0 0,1-1 1 0 0,-1 1 0 0 0,2 0-1 0 0,0 11 1 0 0,2-4 8 0 0,-1-1 0 0 0,2 0 0 0 0,8 22 1 0 0,21 32 146 0 0,-13-27-210 0 0,17 36-18 0 0,-35-71 67 0 0,-1-2-6 0 0,1 1-1 0 0,-1-1 1 0 0,0 1 0 0 0,0-1-1 0 0,0 1 1 0 0,0-1 0 0 0,-1 1 0 0 0,1 0-1 0 0,-1 0 1 0 0,0-1 0 0 0,0 6-1 0 0,0-7 3 0 0,0-1 0 0 0,0 1 0 0 0,0-1 0 0 0,0 0-1 0 0,0 1 1 0 0,0-1 0 0 0,-1 0 0 0 0,1 1 0 0 0,0-1-1 0 0,0 0 1 0 0,0 1 0 0 0,-1-1 0 0 0,1 0 0 0 0,0 1-1 0 0,-1-1 1 0 0,1 0 0 0 0,0 0 0 0 0,0 1 0 0 0,-1-1-1 0 0,1 0 1 0 0,-1 0 0 0 0,1 0 0 0 0,0 1 0 0 0,-1-1-1 0 0,0 0 2 0 0,1 0-1 0 0,-1 0 1 0 0,0 0-1 0 0,1 0 1 0 0,-1 0-1 0 0,0 0 0 0 0,1 0 1 0 0,-1 0-1 0 0,0 0 1 0 0,1 0-1 0 0,-1 0 1 0 0,1-1-1 0 0,-1 1 0 0 0,0 0 1 0 0,0-1-1 0 0,-2-1-2 0 0,1 1-1 0 0,-1-1 0 0 0,1 0 1 0 0,-1 0-1 0 0,1-1 1 0 0,0 1-1 0 0,-3-4 0 0 0,-13-23-32 0 0,8 10 64 0 0,1 0 1 0 0,-7-23 0 0 0,-10-45-53 0 0,16 44 87 0 0,-8-85-1 0 0,20 166-95 0 0,6 4 32 0 0,1 1 0 0 0,2-1 0 0 0,21 52 1 0 0,-23-74-8 0 0,0 0 0 0 0,2-1 1 0 0,0 0-1 0 0,1-1 0 0 0,17 20 1 0 0,-24-33 43 0 0,-5-5-35 0 0,0 0 0 0 0,0 1 1 0 0,0-1-1 0 0,0 0 0 0 0,0 0 0 0 0,0 0 0 0 0,0 0 0 0 0,0 0 0 0 0,0 0 1 0 0,0 0-1 0 0,1 0 0 0 0,-1 0 0 0 0,0 0 0 0 0,0 0 0 0 0,0 0 0 0 0,0 0 0 0 0,0 0 1 0 0,0 0-1 0 0,0 0 0 0 0,0 0 0 0 0,0 0 0 0 0,0 0 0 0 0,0 0 0 0 0,0 0 0 0 0,0 0 1 0 0,0 0-1 0 0,0 0 0 0 0,0 0 0 0 0,0 0 0 0 0,0 0 0 0 0,0 0 0 0 0,0 0 1 0 0,0 0-1 0 0,1 0 0 0 0,-1 0 0 0 0,0-1 0 0 0,0 1 0 0 0,0 0 0 0 0,0 0 0 0 0,0 0 1 0 0,0 0-1 0 0,0 0 0 0 0,0 0 0 0 0,0 0 0 0 0,0 0 0 0 0,0 0 0 0 0,0 0 0 0 0,0 0 1 0 0,0 0-1 0 0,0 0 0 0 0,0 0 0 0 0,0 0 0 0 0,0 0 0 0 0,0 0 0 0 0,0 0 1 0 0,0 0-1 0 0,0 0 0 0 0,0 0 0 0 0,0-1 0 0 0,0-1 1 0 0,-1 1 0 0 0,1-1 1 0 0,-1 0-1 0 0,1 0 0 0 0,-3-3 0 0 0,-102-220-61 0 0,29 66 16 0 0,64 134 62 0 0,9 20-75 0 0,2 5 6 0 0,1 3 12 0 0,5 17 75 0 0,9 22 1 0 0,-4-12 38 0 0,-4-10 6 0 0,61 175-197 0 0,-67-194 117 0 0,25 58 133 0 0,-24-58-159 0 0,-1-2 12 0 0,-2-3 12 0 0,-5-12 0 0 0,6 14-4 0 0,-73-175-59 0 0,57 130 1 0 0,-19-92 0 0 0,34 123 83 0 0,1 12-108 0 0,0 4 61 0 0,-1 3 36 0 0,2-3-15 0 0,-3 7 14 0 0,1 0 1 0 0,0-1-1 0 0,0 1 0 0 0,0 1 0 0 0,1-1 0 0 0,0 0 0 0 0,0 0 0 0 0,1 0 0 0 0,0 1 0 0 0,0-1 1 0 0,3 12-1 0 0,1 5 6 0 0,2-1 0 0 0,9 26 0 0 0,47 105-82 0 0,-49-130-26 0 0,-30-59 238 0 0,-1-6-174 0 0,-16-56 1 0 0,25 69 88 0 0,-16-61-109 0 0,8 25 36 0 0,16 59 17 0 0,0 1 0 0 0,-1 0 1 0 0,1-1-1 0 0,-1 1 0 0 0,-5-8 1 0 0,7 12-5 0 0,0 0 0 0 0,0 0 0 0 0,0 0 0 0 0,0 0 0 0 0,0 0 0 0 0,0 0 0 0 0,0-1 0 0 0,0 1 0 0 0,0 0 0 0 0,0 0 0 0 0,-1 0 0 0 0,1 0 0 0 0,0 0 0 0 0,0 0 0 0 0,0 0 0 0 0,0 0 0 0 0,0 0-1 0 0,0-1 1 0 0,0 1 0 0 0,-1 0 0 0 0,1 0 0 0 0,0 0 0 0 0,0 0 0 0 0,0 0 0 0 0,0 0 0 0 0,0 0 0 0 0,0 0 0 0 0,-1 0 0 0 0,1 0 0 0 0,0 0 0 0 0,0 0 0 0 0,0 0 0 0 0,0 0 0 0 0,0 0 0 0 0,-1 0 0 0 0,1 0 0 0 0,0 0 0 0 0,0 0 0 0 0,0 1 0 0 0,0-1 0 0 0,0 0 0 0 0,0 0 0 0 0,-1 0 0 0 0,1 0 0 0 0,0 0 0 0 0,0 0 0 0 0,0 0 0 0 0,-3 6 25 0 0,3-6-30 0 0,-2 4 6 0 0,1 1 0 0 0,-1-1 0 0 0,1 1-1 0 0,0-1 1 0 0,1 1 0 0 0,-1-1 0 0 0,1 1 0 0 0,0 0 0 0 0,0-1-1 0 0,0 1 1 0 0,1 0 0 0 0,-1-1 0 0 0,1 1 0 0 0,2 5 0 0 0,2 5 29 0 0,1 0 1 0 0,14 25-1 0 0,-13-26-10 0 0,9 15-40 0 0,-7-13 37 0 0,0 0 0 0 0,7 21 0 0 0,-17-37-17 0 0,1 0 0 0 0,0 0 1 0 0,0 0-1 0 0,0 0 0 0 0,0 0 0 0 0,0 0 0 0 0,0 0 0 0 0,0 0 1 0 0,0 0-1 0 0,0 0 0 0 0,0 0 0 0 0,0 0 0 0 0,0 0 0 0 0,0 0 1 0 0,0 0-1 0 0,0 0 0 0 0,0 0 0 0 0,0 0 0 0 0,0 0 1 0 0,-1 0-1 0 0,1 0 0 0 0,0 0 0 0 0,0 0 0 0 0,0 0 0 0 0,0 0 1 0 0,0 0-1 0 0,0 1 0 0 0,0-1 0 0 0,0 0 0 0 0,0 0 0 0 0,0 0 1 0 0,0 0-1 0 0,0 0 0 0 0,0 0 0 0 0,0 0 0 0 0,0 0 1 0 0,0 0-1 0 0,0 0 0 0 0,0 0 0 0 0,0 0 0 0 0,0 0 0 0 0,0 0 1 0 0,0 0-1 0 0,0 0 0 0 0,0 0 0 0 0,0 0 0 0 0,0 1 0 0 0,0-1 1 0 0,0 0-1 0 0,0 0 0 0 0,0 0 0 0 0,0 0 0 0 0,0 0 0 0 0,0 0 1 0 0,0 0-1 0 0,0 0 0 0 0,0 0 0 0 0,0 0 0 0 0,0 0 1 0 0,0 0-1 0 0,0 0 0 0 0,0 0 0 0 0,0 0 0 0 0,0 0 0 0 0,-3-2-25 0 0,2 0 23 0 0,-1 0-1 0 0,1 1 1 0 0,-1-1 0 0 0,1 0-1 0 0,-1-3 1 0 0,-14-28 26 0 0,-20-61 1 0 0,29 73-46 0 0,1 0 1 0 0,-6-44 0 0 0,11 47 73 0 0,-7 15-135 0 0,6 3 72 0 0,0 0 1 0 0,1-1-1 0 0,-1 1 0 0 0,0-1 1 0 0,0 1-1 0 0,1-1 0 0 0,-1 0 1 0 0,0 1-1 0 0,1-1 0 0 0,-3-2 1 0 0,12-3 252 0 0,-8 5-246 0 0,0 0 0 0 0,0 0-1 0 0,1 0 1 0 0,-1 0 0 0 0,0 0 0 0 0,0 0-1 0 0,0 0 1 0 0,0 0 0 0 0,-1-1-1 0 0,1 1 1 0 0,0 0 0 0 0,0 0 0 0 0,0 0-1 0 0,-1-1 1 0 0,-7-14-42 0 0,2 6 54 0 0,5 9-7 0 0,1 1 0 0 0,0 0 0 0 0,0-1 0 0 0,0 1 1 0 0,0 0-1 0 0,0 0 0 0 0,0-1 0 0 0,0 1 0 0 0,1 0 0 0 0,-1-1 1 0 0,0 1-1 0 0,0 0 0 0 0,0 0 0 0 0,0-1 0 0 0,0 1 0 0 0,0 0 1 0 0,0 0-1 0 0,1-1 0 0 0,-1 1 0 0 0,0 0 0 0 0,0 0 0 0 0,0 0 1 0 0,1-1-1 0 0,-1 1 0 0 0,0 0 0 0 0,0 0 0 0 0,0 0 1 0 0,1-1-1 0 0,-1 1 0 0 0,1 0 4 0 0,0-1 0 0 0,0 1 0 0 0,0-1 0 0 0,-1 1 0 0 0,1-1 1 0 0,0 1-1 0 0,0 0 0 0 0,1-1 0 0 0,0 1 5 0 0,0 1-1 0 0,0-1 1 0 0,0 1 0 0 0,0-1-1 0 0,0 1 1 0 0,0 0 0 0 0,0 0-1 0 0,0 0 1 0 0,0 0 0 0 0,0 0 0 0 0,-1 0-1 0 0,3 3 1 0 0,5 3 96 0 0,-1-3-42 0 0,-1 0-1 0 0,1-1 1 0 0,-1 0-1 0 0,1 0 1 0 0,0 0-1 0 0,16 2 1 0 0,51 2 400 0 0,-56-6-341 0 0,0 0-1 0 0,37 8 1 0 0,-50-7-104 0 0,0 0 0 0 0,-1 1 0 0 0,1-1 0 0 0,0 1 1 0 0,-1 0-1 0 0,1 1 0 0 0,-1-1 0 0 0,0 1 0 0 0,0 0 0 0 0,-1 1 0 0 0,8 7 0 0 0,-11-11-21 0 0,-1-1 0 0 0,0 0-1 0 0,1 1 1 0 0,-1-1 0 0 0,0 0-1 0 0,0 1 1 0 0,1-1 0 0 0,-1 1-1 0 0,0-1 1 0 0,0 0-1 0 0,0 1 1 0 0,0-1 0 0 0,0 1-1 0 0,1 0 1 0 0,-1-1-1 0 0,0 0 0 0 0,0 0 0 0 0,0 0 0 0 0,-1 0 0 0 0,1 1 0 0 0,0-1 0 0 0,0 0 0 0 0,0 0 0 0 0,0 0 0 0 0,0 0 0 0 0,0 0 0 0 0,0 1 0 0 0,0-1 0 0 0,0 0 0 0 0,0 0 0 0 0,-1 0-1 0 0,1 0 1 0 0,0 0 0 0 0,0 0 0 0 0,0 0 0 0 0,0 0 0 0 0,0 1 0 0 0,0-1 0 0 0,-1 0 0 0 0,1 0 0 0 0,0 0 0 0 0,-2 0-19 0 0,1 0 0 0 0,-1 1 0 0 0,0-1 0 0 0,1 0-1 0 0,-4 0 1 0 0,3 0 24 0 0,-3-1 0 0 0,0 1-1 0 0,1-1 0 0 0,-1 0 0 0 0,0 0 0 0 0,1 0 0 0 0,-1-1 1 0 0,-7-3-1 0 0,-2-2-57 0 0,-13-10 0 0 0,15 9 20 0 0,-15-9-141 0 0,-33-29 0 0 0,54 39 188 0 0,6 7-10 0 0,0 0 1 0 0,0 0-1 0 0,0 0 1 0 0,0 0-1 0 0,0 0 0 0 0,0 0 1 0 0,0 0-1 0 0,0 0 1 0 0,0-1-1 0 0,0 1 1 0 0,0 0-1 0 0,0 0 0 0 0,0 0 1 0 0,0 0-1 0 0,1 0 1 0 0,-1 0-1 0 0,0 0 1 0 0,0 0-1 0 0,0 0 0 0 0,0 0 1 0 0,0 0-1 0 0,0 0 1 0 0,0 0-1 0 0,0 0 1 0 0,0 0-1 0 0,0 0 0 0 0,0 0 1 0 0,0 0-1 0 0,0 0 1 0 0,1 0-1 0 0,-1 0 1 0 0,0 0-1 0 0,0 0 0 0 0,0 0 1 0 0,0 0-1 0 0,0 0 1 0 0,0 0-1 0 0,0 0 1 0 0,0 0-1 0 0,0 0 0 0 0,0 0 1 0 0,0 0-1 0 0,1 0 1 0 0,-1 0-1 0 0,0 0 1 0 0,0 0-1 0 0,15 6 125 0 0,20 13-57 0 0,-11-4-58 0 0,-12-8 2 0 0,1-1 0 0 0,-1 0 0 0 0,2-1 0 0 0,-1 0 0 0 0,0-1 0 0 0,1 0 0 0 0,27 3 0 0 0,-20-6 40 0 0,0-1-1 0 0,38-4 0 0 0,42-14 134 0 0,10-1 11 0 0,-106 18-184 0 0,1 1-1 0 0,-1 0 0 0 0,1 0 0 0 0,7 1 1 0 0,-12-1-11 0 0,0 0 0 0 0,0 0 0 0 0,0 0 0 0 0,0 1 0 0 0,0-1 0 0 0,0 0-1 0 0,0 1 1 0 0,0-1 0 0 0,0 0 0 0 0,-1 1 0 0 0,1-1 0 0 0,0 1 0 0 0,0 0 0 0 0,0-1 0 0 0,-1 1 0 0 0,1 0 0 0 0,0-1 0 0 0,0 1 0 0 0,-1 0 0 0 0,1 0 0 0 0,-1-1 0 0 0,1 1 0 0 0,-1 0 0 0 0,1 0 0 0 0,-1 0 0 0 0,1 0 0 0 0,-1 0 0 0 0,0 0 0 0 0,0 0 0 0 0,1 1 0 0 0,-1-1-9 0 0,0-1 0 0 0,0 1 0 0 0,0-1 0 0 0,0 1 0 0 0,0-1 0 0 0,0 0 1 0 0,0 1-1 0 0,0-1 0 0 0,-1 1 0 0 0,1-1 0 0 0,0 1 0 0 0,0-1 0 0 0,0 1 0 0 0,0-1 0 0 0,-1 1 0 0 0,1-1 0 0 0,0 0 0 0 0,-1 1 1 0 0,1-1-1 0 0,0 1 0 0 0,-1-1 0 0 0,1 0 0 0 0,0 1 0 0 0,-1-1 0 0 0,1 0 0 0 0,0 0 0 0 0,-1 1 0 0 0,1-1 0 0 0,-2 0 0 0 0,0 1-19 0 0,0 0 0 0 0,-1-1 0 0 0,1 1 0 0 0,-1-1 0 0 0,0 1 0 0 0,-2-1-1 0 0,-4 0-29 0 0,-1-1 0 0 0,1 1 0 0 0,-1-2 0 0 0,1 1 0 0 0,-1-1 0 0 0,-11-5 0 0 0,3 1-33 0 0,0-2 1 0 0,-23-13 0 0 0,3-1 74 0 0,-35-19-48 0 0,72 42 203 0 0,3 1-90 0 0,5 5 2 0 0,58 36 6 0 0,-63-41-58 0 0,10 5 65 0 0,0 1 0 0 0,1-1 0 0 0,0-1 0 0 0,0-1 0 0 0,1 1 0 0 0,0-2 0 0 0,-1 0 0 0 0,1-1 0 0 0,21 2 0 0 0,-21-4-1 0 0,1 0-1 0 0,0-1 0 0 0,-1-1 1 0 0,1-1-1 0 0,0 0 1 0 0,27-8-1 0 0,-30 4-32 0 0,-12 6-37 0 0,0 0 1 0 0,-1 0-1 0 0,1 0 1 0 0,0 0-1 0 0,0 0 1 0 0,0 0-1 0 0,0 0 1 0 0,0 0-1 0 0,0 0 1 0 0,0 0-1 0 0,0 0 1 0 0,0 0-1 0 0,0 0 1 0 0,0 0-1 0 0,0 0 1 0 0,0 0-1 0 0,0 0 1 0 0,-1 0-1 0 0,1 0 1 0 0,0 0-1 0 0,0 0 1 0 0,0-1-1 0 0,0 1 1 0 0,0 0-1 0 0,0 0 1 0 0,0 0-1 0 0,0 0 1 0 0,0 0-1 0 0,0 0 1 0 0,0 0-1 0 0,0 0 1 0 0,0 0-1 0 0,0 0 1 0 0,0 0-1 0 0,0 0 1 0 0,0-1-1 0 0,0 1 1 0 0,0 0-1 0 0,0 0 1 0 0,0 0-1 0 0,0 0 1 0 0,0 0-1 0 0,0 0 1 0 0,0 0-1 0 0,0 0 1 0 0,0 0-1 0 0,0 0 1 0 0,0 0-1 0 0,0 0 1 0 0,0 0-1 0 0,1-1 1 0 0,-1 1-1 0 0,0 0 0 0 0,0 0 1 0 0,0 0-1 0 0,0 0 1 0 0,0 0-1 0 0,0 0 1 0 0,0 0-1 0 0,0 0 1 0 0,0 0-1 0 0,0 0 1 0 0,0 0-1 0 0,0 0 1 0 0,0 0-1 0 0,0 0 1 0 0,1 0-1 0 0,-10 0-46 0 0,7 0 33 0 0,-44 0-25 0 0,-71-2-469 0 0,93 1 360 0 0,0-2 0 0 0,-44-11 0 0 0,11-5 123 0 0,49 17 13 0 0,1-2 81 0 0,14 4 195 0 0,1 1-230 0 0,136-4 400 0 0,-90 1-339 0 0,-24 2-34 0 0,-29 0-55 0 0,0 0-1 0 0,0 0 0 0 0,-1 1 1 0 0,1-1-1 0 0,0 0 1 0 0,0 0-1 0 0,0 1 0 0 0,0-1 1 0 0,-1 0-1 0 0,1 1 0 0 0,1 0 1 0 0,-2-1-7 0 0,0 0 1 0 0,0 0 0 0 0,1 1-1 0 0,-1-1 1 0 0,0 0 0 0 0,0 0-1 0 0,0 1 1 0 0,0-1-1 0 0,0 0 1 0 0,1 0 0 0 0,-1 1-1 0 0,0-1 1 0 0,0 0-1 0 0,0 1 1 0 0,0-1 0 0 0,0 0-1 0 0,0 0 1 0 0,0 1-1 0 0,0-1 1 0 0,0 0 0 0 0,0 1-1 0 0,0-1 1 0 0,0 0-1 0 0,0 1 1 0 0,0-1 0 0 0,0 0-1 0 0,-1 0 1 0 0,1 1 0 0 0,0-1-1 0 0,0 0 1 0 0,0 1-1 0 0,-3 3-21 0 0,-1 0-1 0 0,1 0 0 0 0,-1 0 1 0 0,0 0-1 0 0,0-1 0 0 0,0 1 1 0 0,-5 2-1 0 0,6-3 26 0 0,-11 7 69 0 0,-28 24-299 0 0,36-29 218 0 0,1 0 0 0 0,0 1 0 0 0,0 0 0 0 0,1 0 0 0 0,-5 7-1 0 0,7-9 121 0 0,6-6 0 0 0,1-2-56 0 0,0 0 0 0 0,-1 0 1 0 0,0 0-1 0 0,6-8 0 0 0,-6 7-25 0 0,6-7 13 0 0,34-41-66 0 0,-34 39 56 0 0,15-25 1 0 0,-23 37-24 0 0,-1 0 1 0 0,0 0-1 0 0,0 0 1 0 0,0 0-1 0 0,0-4 1 0 0,-1 6-9 0 0,0 0 0 0 0,0 0 1 0 0,0 0-1 0 0,0 0 1 0 0,0-1-1 0 0,0 1 0 0 0,0 0 1 0 0,0 0-1 0 0,0 0 0 0 0,0 0 1 0 0,0 0-1 0 0,0-1 0 0 0,0 1 1 0 0,0 0-1 0 0,0 0 1 0 0,0 0-1 0 0,0 0 0 0 0,0 0 1 0 0,0-1-1 0 0,0 1 0 0 0,0 0 1 0 0,0 0-1 0 0,-1 0 0 0 0,1 0 1 0 0,0 0-1 0 0,0 0 1 0 0,0-1-1 0 0,0 1 0 0 0,0 0 1 0 0,0 0-1 0 0,-1 0 0 0 0,1 0 1 0 0,0 0-1 0 0,0 0 1 0 0,0 0-1 0 0,0 0 0 0 0,0 0 1 0 0,-1 0-1 0 0,1 0 0 0 0,0 0 1 0 0,0 0-1 0 0,0 0 0 0 0,0 0 1 0 0,0 0-1 0 0,-1 0 1 0 0,1 0-1 0 0,0 0 0 0 0,0 0 1 0 0,-3 0-28 0 0,0 1-1 0 0,1-1 1 0 0,-1 1 0 0 0,1-1 0 0 0,-1 1 0 0 0,1 0 0 0 0,-1 0 0 0 0,1 0 0 0 0,0 1-1 0 0,-1-1 1 0 0,-2 3 0 0 0,-5 3-17 0 0,-10 11 0 0 0,15-13 33 0 0,-17 14 14 0 0,1 0-108 0 0,-25 30 1 0 0,43-46 109 0 0,1 0 0 0 0,0 0 0 0 0,0 0 0 0 0,0 0 1 0 0,1 1-1 0 0,-1-1 0 0 0,1 1 0 0 0,0 0 0 0 0,-1-1 0 0 0,2 1 0 0 0,-1 0 0 0 0,0 0 0 0 0,1 6 0 0 0,0-8 6 0 0,0 0-1 0 0,0 0 0 0 0,0 0 0 0 0,0 0 0 0 0,1-1 0 0 0,-1 1 0 0 0,1 0 0 0 0,0 0 0 0 0,-1 0 0 0 0,1 0 0 0 0,0-1 0 0 0,0 1 0 0 0,0 0 0 0 0,0-1 0 0 0,0 1 1 0 0,0-1-1 0 0,1 1 0 0 0,-1-1 0 0 0,0 0 0 0 0,1 1 0 0 0,-1-1 0 0 0,1 0 0 0 0,0 0 0 0 0,-1 0 0 0 0,1 0 0 0 0,0 0 0 0 0,3 1 0 0 0,-4-2-8 0 0,0 0-1 0 0,1 0 1 0 0,-1 0-1 0 0,0 1 0 0 0,0-1 1 0 0,0-1-1 0 0,0 1 1 0 0,1 0-1 0 0,-1 0 0 0 0,0 0 1 0 0,0-1-1 0 0,0 1 0 0 0,0 0 1 0 0,0-1-1 0 0,0 1 1 0 0,0-1-1 0 0,0 1 0 0 0,0-1 1 0 0,0 0-1 0 0,0 1 1 0 0,0-1-1 0 0,0 0 0 0 0,0 0 1 0 0,1-1-1 0 0,2-3 71 0 0,0 0 0 0 0,0-1 0 0 0,4-6 0 0 0,-4 5-31 0 0,0 1-15 0 0,9-15 34 0 0,-12 19-65 0 0,0 0 1 0 0,-1 1 0 0 0,1-1 0 0 0,0 0-1 0 0,-1-1 1 0 0,0 1 0 0 0,1 0 0 0 0,-1 0-1 0 0,0-4 1 0 0,0 6 1 0 0,0 0 0 0 0,0-1 0 0 0,0 1 0 0 0,0-1 1 0 0,0 1-1 0 0,-1-1 0 0 0,1 1 0 0 0,0-1 0 0 0,0 1 0 0 0,0 0 0 0 0,-1-1 0 0 0,1 1 1 0 0,0-1-1 0 0,0 1 0 0 0,-1 0 0 0 0,1-1 0 0 0,0 1 0 0 0,-1 0 0 0 0,1-1 0 0 0,0 1 1 0 0,-1 0-1 0 0,1 0 0 0 0,-1-1 0 0 0,1 1 0 0 0,0 0 0 0 0,-1 0 0 0 0,1 0 0 0 0,-1 0 0 0 0,-2-1-21 0 0,1 1 0 0 0,0-1 0 0 0,-1 1 0 0 0,-3 0 0 0 0,4 0-3 0 0,-5 0-22 0 0,1 1 1 0 0,-1 0 0 0 0,0 0-1 0 0,1 0 1 0 0,-12 5-1 0 0,-31 15 62 0 0,36-14-22 0 0,-6 1-1 0 0,9-4-5 0 0,-1 1-1 0 0,1 0 1 0 0,-12 9 0 0 0,19-12 14 0 0,1 0 0 0 0,-1 0 0 0 0,1 0 0 0 0,0 0 0 0 0,0 0 0 0 0,0 1 0 0 0,0-1 1 0 0,0 1-1 0 0,1-1 0 0 0,-1 1 0 0 0,1 0 0 0 0,-1 0 0 0 0,1-1 0 0 0,0 1 0 0 0,0 0 0 0 0,1 0 1 0 0,-2 4-1 0 0,2-3 10 0 0,0 0 0 0 0,0-1 0 0 0,0 1 0 0 0,0 0 1 0 0,0 0-1 0 0,1 0 0 0 0,0 0 0 0 0,0 0 0 0 0,0-1 0 0 0,0 1 1 0 0,1 0-1 0 0,-1-1 0 0 0,1 1 0 0 0,0-1 0 0 0,0 1 1 0 0,0-1-1 0 0,0 0 0 0 0,1 0 0 0 0,5 5 0 0 0,-4-4 14 0 0,0-1 0 0 0,1 1 0 0 0,-1-1-1 0 0,1 0 1 0 0,0-1 0 0 0,0 1 0 0 0,0-1 0 0 0,0 0-1 0 0,0 0 1 0 0,1 0 0 0 0,-1-1 0 0 0,1 0 0 0 0,8 1-1 0 0,-10-2-18 0 0,0 0-1 0 0,1 0 1 0 0,-1 0-1 0 0,0-1 0 0 0,0 0 1 0 0,0 1-1 0 0,0-1 1 0 0,0-1-1 0 0,0 1 1 0 0,0-1-1 0 0,7-3 0 0 0,-6 2 12 0 0,0 0-1 0 0,-1-1 0 0 0,1 0 1 0 0,-1 0-1 0 0,0 0 0 0 0,0 0 1 0 0,7-9-1 0 0,-6 5 10 0 0,0 0 0 0 0,-1-1 1 0 0,1 1-1 0 0,-2-1 0 0 0,1 0 0 0 0,-1 0 1 0 0,-1 0-1 0 0,1-1 0 0 0,-2 1 0 0 0,2-12 0 0 0,-3 15-39 0 0,0 0-1 0 0,0 0 1 0 0,0 1-1 0 0,-1-1 0 0 0,0 0 1 0 0,0 0-1 0 0,-1 1 1 0 0,1-1-1 0 0,-1 1 0 0 0,0-1 1 0 0,-1 1-1 0 0,0 0 1 0 0,1 0-1 0 0,-1 0 0 0 0,-1 0 1 0 0,1 0-1 0 0,-1 1 1 0 0,0-1-1 0 0,-5-4 0 0 0,4 5-10 0 0,-1-1 1 0 0,0 1-1 0 0,0 0 0 0 0,0 0 0 0 0,0 1 0 0 0,0 0 0 0 0,-1 0 1 0 0,0 0-1 0 0,1 1 0 0 0,-1 0 0 0 0,0 0 0 0 0,0 1 0 0 0,-9-1 0 0 0,12 2 21 0 0,0 0-1 0 0,0 0 1 0 0,1 0-1 0 0,-1 1 1 0 0,0-1-1 0 0,0 1 0 0 0,0 0 1 0 0,1 0-1 0 0,-1 0 1 0 0,0 1-1 0 0,-4 2 0 0 0,5-3 15 0 0,1 1 0 0 0,-1 0-1 0 0,1 0 1 0 0,-1 1 0 0 0,1-1-1 0 0,0 0 1 0 0,0 1 0 0 0,0-1-1 0 0,0 1 1 0 0,0 0-1 0 0,0 0 1 0 0,1 0 0 0 0,0 0-1 0 0,-1 0 1 0 0,0 3 0 0 0,0 3-2 0 0,0 1 1 0 0,1-1 0 0 0,0 0-1 0 0,0 1 1 0 0,1-1-1 0 0,0 0 1 0 0,1 1 0 0 0,1 9-1 0 0,0-11 1 0 0,-1-1-1 0 0,1 1 0 0 0,1 0 0 0 0,-1-1 1 0 0,1 1-1 0 0,1-1 0 0 0,-1 0 0 0 0,10 13 1 0 0,-11-17 7 0 0,0 0 0 0 0,1 0 1 0 0,0-1-1 0 0,-1 1 1 0 0,1-1-1 0 0,0 0 0 0 0,0 1 1 0 0,0-1-1 0 0,4 1 0 0 0,-4-1 5 0 0,0-1-1 0 0,-1-1 1 0 0,1 1-1 0 0,0 0 1 0 0,0-1-1 0 0,0 1 1 0 0,-1-1-1 0 0,1 0 0 0 0,0 0 1 0 0,0 0-1 0 0,0 0 1 0 0,0 0-1 0 0,3-2 1 0 0,-4 2-17 0 0,0-1 1 0 0,0 1-1 0 0,-1-1 1 0 0,1 0-1 0 0,0 0 1 0 0,0 0-1 0 0,0 0 1 0 0,0 0-1 0 0,-1 0 1 0 0,1 0-1 0 0,0-1 1 0 0,2-2-1 0 0,-2 1-5 0 0,0 0 0 0 0,0 0 0 0 0,0 0 0 0 0,0 0 0 0 0,-1 0-1 0 0,1-1 1 0 0,0-2 0 0 0,0-3 1 0 0,0 1 0 0 0,0 0 1 0 0,-1-1-1 0 0,0 0 0 0 0,-1-10 0 0 0,0 11 0 0 0,-1 1 0 0 0,0 0 1 0 0,0-1-1 0 0,0 1 0 0 0,-1 0 0 0 0,0 0 1 0 0,-1 0-1 0 0,0 0 0 0 0,0 0 0 0 0,-5-8 0 0 0,6 11-12 0 0,-1 1-1 0 0,1-1 0 0 0,-1 1 0 0 0,0-1 1 0 0,0 1-1 0 0,0 0 0 0 0,-1 0 0 0 0,1 0 0 0 0,-1 1 1 0 0,1-1-1 0 0,-1 1 0 0 0,0 0 0 0 0,0 0 0 0 0,0 0 1 0 0,0 0-1 0 0,0 1 0 0 0,-9-2 0 0 0,11 3 16 0 0,0-1-1 0 0,0 1 1 0 0,0 0-1 0 0,0 0 1 0 0,1 0 0 0 0,-1 0-1 0 0,0 1 1 0 0,0-1-1 0 0,0 0 1 0 0,0 1-1 0 0,0 0 1 0 0,1-1-1 0 0,-1 1 1 0 0,0 0-1 0 0,0 0 1 0 0,1 0-1 0 0,-3 1 1 0 0,2 0 2 0 0,0 0 0 0 0,0 0 0 0 0,0 0 0 0 0,1 0 0 0 0,-1 0 0 0 0,1 1 1 0 0,-1-1-1 0 0,1 0 0 0 0,0 1 0 0 0,0-1 0 0 0,0 1 0 0 0,-1 3 0 0 0,1 0 0 0 0,0 0 0 0 0,0 0 0 0 0,1 0 1 0 0,-1 0-1 0 0,1 0 0 0 0,1-1 0 0 0,-1 1 0 0 0,3 9 0 0 0,0-3 7 0 0,0 0 0 0 0,10 23-1 0 0,-11-31-6 0 0,0 1 1 0 0,1-1-1 0 0,-1 1 0 0 0,1-1 0 0 0,0 0 0 0 0,0 0 0 0 0,5 4 0 0 0,-5-5 14 0 0,-1-1-1 0 0,1 0 1 0 0,0 0-1 0 0,0 0 1 0 0,1 0 0 0 0,-1-1-1 0 0,0 1 1 0 0,1-1-1 0 0,-1 0 1 0 0,6 2-1 0 0,-5-2-7 0 0,0-1 0 0 0,0 1 0 0 0,0-1 0 0 0,0 0-1 0 0,0 0 1 0 0,0-1 0 0 0,0 1 0 0 0,0-1 0 0 0,0 1 0 0 0,7-4-1 0 0,-8 3-1 0 0,0 0 0 0 0,-1 0 0 0 0,1-1 0 0 0,0 1-1 0 0,-1-1 1 0 0,1 0 0 0 0,-1 0 0 0 0,1 0-1 0 0,-1 0 1 0 0,0 0 0 0 0,0 0 0 0 0,0 0 0 0 0,0-1-1 0 0,0 1 1 0 0,1-4 0 0 0,-1 3-4 0 0,-1 1 1 0 0,0-1-1 0 0,0 0 1 0 0,0 0-1 0 0,0 0 0 0 0,-1 0 1 0 0,1 0-1 0 0,-1 0 1 0 0,1-6-1 0 0,-2 7-6 0 0,1 0-1 0 0,0 0 1 0 0,-1 0 0 0 0,1-1-1 0 0,-1 1 1 0 0,1 0 0 0 0,-1 0-1 0 0,0 0 1 0 0,0 0-1 0 0,0 0 1 0 0,0 0 0 0 0,0 0-1 0 0,-1 1 1 0 0,-1-4 0 0 0,0 3-11 0 0,0 0 0 0 0,0-1-1 0 0,1 1 1 0 0,-1 1 0 0 0,-1-1 0 0 0,1 0 0 0 0,0 1 0 0 0,0-1 0 0 0,0 1 0 0 0,-6-2 0 0 0,-5 1 2 0 0,-18-3 1 0 0,24 4 5 0 0,-6-1 33 0 0,-40-4-220 0 0,45 7 263 0 0,9-1-67 0 0,0 0 0 0 0,-1 0-1 0 0,1 1 1 0 0,0-1 0 0 0,0 0 0 0 0,0 0-1 0 0,0 0 1 0 0,0 0 0 0 0,0 0 0 0 0,-1 1-1 0 0,1-1 1 0 0,0 0 0 0 0,0 0 0 0 0,0 0-1 0 0,0 0 1 0 0,0 1 0 0 0,0-1 0 0 0,0 0-1 0 0,0 0 1 0 0,0 0 0 0 0,0 0 0 0 0,0 1-1 0 0,0-1 1 0 0,0 0 0 0 0,0 0 0 0 0,0 0-1 0 0,0 1 1 0 0,0-1 0 0 0,0 0 0 0 0,0 0-1 0 0,0 0 1 0 0,0 0 0 0 0,0 1 0 0 0,0-1-1 0 0,0 0 1 0 0,1 0 0 0 0,-1 0 0 0 0,0 0-1 0 0,0 1 1 0 0,0-1 0 0 0,0 0 0 0 0,0 0-1 0 0,0 0 1 0 0,1 0 0 0 0,-1 0 0 0 0,5 7 15 0 0,1-1 0 0 0,0 0 0 0 0,0 0 0 0 0,1-1 0 0 0,-1 0 1 0 0,13 7-1 0 0,-14-8-5 0 0,0-1 0 0 0,1-1 0 0 0,-1 1 0 0 0,1-1 0 0 0,-1 0 0 0 0,1 0 0 0 0,8 1 0 0 0,-12-2-11 0 0,1-1-1 0 0,0 0 1 0 0,0 1-1 0 0,0-1 0 0 0,-1 0 1 0 0,1-1-1 0 0,0 1 1 0 0,0 0-1 0 0,-1-1 0 0 0,1 0 1 0 0,0 0-1 0 0,0 1 1 0 0,-1-2-1 0 0,1 1 0 0 0,-1 0 1 0 0,1 0-1 0 0,2-3 1 0 0,-4 4 4 0 0,-1-1-1 0 0,1 1 1 0 0,-1 0 0 0 0,1-1 0 0 0,-1 1 0 0 0,0-1 0 0 0,1 1 0 0 0,-1-1 0 0 0,0 1 0 0 0,1-1 0 0 0,-1 1 0 0 0,0-1 0 0 0,1 1-1 0 0,-1-1 1 0 0,0 0-8 0 0,0 1-1 0 0,0 0 0 0 0,0 0 0 0 0,0-1 1 0 0,0 1-1 0 0,0 0 0 0 0,0 0 0 0 0,0-1 1 0 0,0 1-1 0 0,0 0 0 0 0,0 0 0 0 0,-1-1 0 0 0,1 1 1 0 0,0 0-1 0 0,0 0 0 0 0,0 0 0 0 0,0-1 1 0 0,0 1-1 0 0,0 0 0 0 0,-1 0 0 0 0,1 0 1 0 0,0 0-1 0 0,-1-1 0 0 0,0 0-17 0 0,-1 0-1 0 0,0 0 1 0 0,0 1-1 0 0,0-1 1 0 0,0 0-1 0 0,-2 0 1 0 0,1 0 70 0 0,-20-4-78 0 0,0 0-1 0 0,-1 1 1 0 0,1 2-1 0 0,-33 0 0 0 0,53 2 33 0 0,-11 1-22 0 0,14-1 20 0 0,0 0-1 0 0,-1 0 1 0 0,1 0 0 0 0,0 0-1 0 0,-1 0 1 0 0,1 1 0 0 0,0-1-1 0 0,-1 0 1 0 0,1 0 0 0 0,0 0-1 0 0,-1 0 1 0 0,1 1-1 0 0,0-1 1 0 0,0 0 0 0 0,-1 0-1 0 0,1 1 1 0 0,0-1 0 0 0,0 0-1 0 0,-1 1 1 0 0,1-1 0 0 0,0 0-1 0 0,0 0 1 0 0,0 1 0 0 0,0-1-1 0 0,0 0 1 0 0,-1 1 0 0 0,1-1-1 0 0,0 0 1 0 0,0 1 0 0 0,0 0-1 0 0,0-1 6 0 0,0 0 0 0 0,0 0 0 0 0,0 1 0 0 0,0-1 0 0 0,0 0 0 0 0,1 0-1 0 0,-1 1 1 0 0,0-1 0 0 0,0 0 0 0 0,0 0 0 0 0,0 0 0 0 0,0 1 0 0 0,0-1 0 0 0,0 0 0 0 0,1 0-1 0 0,-1 0 1 0 0,0 1 0 0 0,0-1 0 0 0,0 0 0 0 0,0 0 0 0 0,1 0 0 0 0,7 5 6 0 0,0-1 1 0 0,0 0 0 0 0,0 0-1 0 0,0-1 1 0 0,14 4 0 0 0,-16-5-5 0 0,1-1 0 0 0,0 1 1 0 0,0-1-1 0 0,10 0 1 0 0,-15 0-5 0 0,0-1 0 0 0,0 0 0 0 0,-1 0 0 0 0,1-1 1 0 0,0 1-1 0 0,0 0 0 0 0,0-1 0 0 0,0 1 0 0 0,0-1 1 0 0,-1 1-1 0 0,1-1 0 0 0,0 0 0 0 0,-1 0 1 0 0,1 0-1 0 0,0 0 0 0 0,-1 0 0 0 0,1 0 0 0 0,-1 0 1 0 0,1 0-1 0 0,-1-1 0 0 0,1-1 0 0 0,-1 3-8 0 0,-1-1 1 0 0,0 1-1 0 0,1-1 0 0 0,-1 1 0 0 0,0-1 0 0 0,0 1 0 0 0,0-1 0 0 0,1 0 0 0 0,-1 1 0 0 0,0-1 0 0 0,0 1 0 0 0,0-1 1 0 0,0 0-1 0 0,0 1 0 0 0,0-1 0 0 0,0 1 0 0 0,0-1 0 0 0,-1 0 0 0 0,1 1 0 0 0,0-1 0 0 0,0 1 0 0 0,0-1 1 0 0,-1 1-1 0 0,1-1 0 0 0,0 1 0 0 0,0-1 0 0 0,-1 1 0 0 0,1-1 0 0 0,-1 1 0 0 0,1-1 0 0 0,0 1 0 0 0,-1-1 0 0 0,1 1 1 0 0,-1 0-1 0 0,1-1 0 0 0,-2 1 0 0 0,-1-3-5 0 0,-1 1-1 0 0,0 0 1 0 0,-8-4 0 0 0,7 4-6 0 0,0 0 13 0 0,0 0 0 0 0,0 0-1 0 0,-1 0 1 0 0,1 1 0 0 0,0-1-1 0 0,-1 1 1 0 0,-7 0 0 0 0,12 1 2 0 0,1 0 1 0 0,0 0-1 0 0,0 0 1 0 0,-1 0-1 0 0,1 0 1 0 0,0 0-1 0 0,0 0 1 0 0,-1 0-1 0 0,1 0 1 0 0,0 0 0 0 0,0 0-1 0 0,0 0 1 0 0,-1 1-1 0 0,1-1 1 0 0,0 0-1 0 0,0 0 1 0 0,0 0-1 0 0,-1 0 1 0 0,1 0-1 0 0,0 1 1 0 0,0-1-1 0 0,0 0 1 0 0,0 0-1 0 0,-1 0 1 0 0,1 1 0 0 0,0-1-1 0 0,0 0 1 0 0,0 1-1 0 0,0-1 3 0 0,0 1-1 0 0,-1-1 1 0 0,1 1 0 0 0,0 0-1 0 0,0-1 1 0 0,0 1-1 0 0,0 0 1 0 0,0-1 0 0 0,1 1-1 0 0,-1 1 1 0 0,0-1-7 0 0,1 1 0 0 0,-1-1 1 0 0,1 0-1 0 0,-1 1 0 0 0,1-1 0 0 0,0 0 1 0 0,0 1-1 0 0,-1-1 0 0 0,2 1 0 0 0,0 0 10 0 0,0-2 0 0 0,-1 1-1 0 0,1 0 1 0 0,-1 0-1 0 0,1 0 1 0 0,0-1 0 0 0,-1 1-1 0 0,1-1 1 0 0,0 1 0 0 0,0-1-1 0 0,0 0 1 0 0,-1 0-1 0 0,1 0 1 0 0,0 0 0 0 0,2 0-1 0 0,0-1-4 0 0,0 1 0 0 0,-1-1 0 0 0,1 0-1 0 0,0 0 1 0 0,6-3 0 0 0,-5 2 2 0 0,0-1 1 0 0,0 0-1 0 0,7-5 0 0 0,-10 6 0 0 0,0 0 0 0 0,0 1 0 0 0,-1-1-1 0 0,1 0 1 0 0,0 0 0 0 0,0-1 0 0 0,-1 1 0 0 0,0 0-1 0 0,3-4 1 0 0,-1-8-98 0 0,-2 11 115 0 0,0 0-1 0 0,0 0 1 0 0,0 0 0 0 0,0 0-1 0 0,3-5 1 0 0,5-6-97 0 0,-4 8 130 0 0,-1-1 0 0 0,0 1 1 0 0,0-1-1 0 0,4-12 0 0 0,-8 18-51 0 0,1 1 0 0 0,-1-1 0 0 0,1 0 0 0 0,0 0 0 0 0,-1 0 0 0 0,1 0-1 0 0,0 0 1 0 0,-1 0 0 0 0,3-1 0 0 0,-2 2-2 0 0,-1-1 0 0 0,1 0 0 0 0,0 0 1 0 0,0 1-1 0 0,-1-1 0 0 0,1 0 0 0 0,0 0 0 0 0,0-1 0 0 0,-1 2-5 0 0,0-1-1 0 0,0 1 0 0 0,0 0 0 0 0,1-1 0 0 0,-1 1 0 0 0,0 0 1 0 0,0-1-1 0 0,0 1 0 0 0,0-1 0 0 0,0 1 0 0 0,0 0 1 0 0,0-1-1 0 0,0 1 0 0 0,0 0 0 0 0,0-1 0 0 0,0 1 1 0 0,0-1-1 0 0,0 1 0 0 0,0 0 0 0 0,0-1 0 0 0,0 1 1 0 0,-1 0-1 0 0,1-1 0 0 0,0 1 0 0 0,0 0 0 0 0,0-1 1 0 0,-1 1-1 0 0,1 0 0 0 0,0-1 0 0 0,-1 0-19 0 0,0 1-1 0 0,0-1 1 0 0,0 1-1 0 0,0 0 1 0 0,0-1-1 0 0,0 1 1 0 0,0 0-1 0 0,-2-1 1 0 0,2 1 15 0 0,-23-5-191 0 0,-44-1 1 0 0,66 6 186 0 0,-6-1 1 0 0,0 1-1 0 0,1 0 1 0 0,-1 1 0 0 0,-11 2-1 0 0,16-3 23 0 0,-1 1-1 0 0,1 0 0 0 0,0 0 1 0 0,0 1-1 0 0,-1-1 1 0 0,1 1-1 0 0,0-1 1 0 0,0 1-1 0 0,0 0 1 0 0,1 0-1 0 0,-1 1 1 0 0,-3 2-1 0 0,6-5-3 0 0,0 0 0 0 0,0 0 1 0 0,0 0-1 0 0,0 0 0 0 0,0 0 0 0 0,0 0 1 0 0,0 0-1 0 0,0 0 0 0 0,0 0 0 0 0,0 0 1 0 0,0 0-1 0 0,0 1 0 0 0,-1-1 0 0 0,1 0 0 0 0,0 0 1 0 0,0 0-1 0 0,0 0 0 0 0,0 0 0 0 0,0 0 1 0 0,0 0-1 0 0,0 0 0 0 0,0 0 0 0 0,0 0 1 0 0,0 1-1 0 0,0-1 0 0 0,0 0 0 0 0,0 0 0 0 0,0 0 1 0 0,0 0-1 0 0,0 0 0 0 0,0 0 0 0 0,0 0 1 0 0,0 0-1 0 0,0 0 0 0 0,0 0 0 0 0,0 1 1 0 0,0-1-1 0 0,5 1 101 0 0,1-1-92 0 0,1-1-1 0 0,-1 0 0 0 0,0 0 0 0 0,12-3 1 0 0,-3 1 29 0 0,-7 1-28 0 0,9-2 25 0 0,1 0 0 0 0,0 2 0 0 0,31-1-1 0 0,-48 3-15 0 0,1 0 0 0 0,0 0 0 0 0,0 0 0 0 0,0 1 0 0 0,0-1 0 0 0,0 1-1 0 0,0-1 1 0 0,0 1 0 0 0,0 0 0 0 0,2 1 0 0 0,-3-2-24 0 0,-1 0 1 0 0,0 1-1 0 0,1-1 1 0 0,-1 0-1 0 0,0 0 1 0 0,1 0-1 0 0,-1 0 1 0 0,1 0-1 0 0,-1 0 1 0 0,0 0-1 0 0,1 0 1 0 0,-1 0-1 0 0,1 0 1 0 0,-1 0-1 0 0,0-1 1 0 0,1 1-1 0 0,-1 0 1 0 0,1 0-1 0 0,-1 0 1 0 0,0 0-1 0 0,1-1 1 0 0,-1 1-1 0 0,0 0 1 0 0,1 0-1 0 0,-1 0 1 0 0,0-1-1 0 0,1 1 1 0 0,-1-1-1 0 0,1 1-6 0 0,-1-1 0 0 0,0 1 0 0 0,1 0 0 0 0,-1-1 0 0 0,0 1 0 0 0,1-1 0 0 0,-1 1 0 0 0,0 0 0 0 0,0-1 0 0 0,1 1 0 0 0,-1-1 0 0 0,0 1 0 0 0,0-1 0 0 0,0 1 0 0 0,0-1 0 0 0,0 1 0 0 0,0-1 0 0 0,0 1 0 0 0,0-1 0 0 0,0 0 0 0 0,0 1 3 0 0,0 0 0 0 0,0-1 0 0 0,0 1 0 0 0,0 0-1 0 0,0 0 1 0 0,0 0 0 0 0,0 0 0 0 0,0 0 0 0 0,-1 0 0 0 0,1 0 0 0 0,0 0 0 0 0,0 0 0 0 0,0 0-1 0 0,0-1 1 0 0,0 1 0 0 0,-1 0 0 0 0,1 0 0 0 0,0 0 0 0 0,0 0 0 0 0,0 0 0 0 0,0 0 0 0 0,0 0-1 0 0,-1 0 1 0 0,1 0 0 0 0,0 0 0 0 0,0 0 0 0 0,-17-1-186 0 0,1 1-1 0 0,-18 1 1 0 0,19 0 156 0 0,-1 0-1 0 0,-30-4 1 0 0,0-7-63 0 0,9 1 180 0 0,36 9-78 0 0,1 0 0 0 0,-1 0-1 0 0,1 0 1 0 0,-1 0 0 0 0,1 0 0 0 0,-1 0 0 0 0,1-1-1 0 0,-1 1 1 0 0,1 0 0 0 0,0 0 0 0 0,-1 0 0 0 0,1-1-1 0 0,-1 1 1 0 0,1 0 0 0 0,-1 0 0 0 0,1-1 0 0 0,0 1-1 0 0,-1-1 1 0 0,1 1 0 0 0,0 0 0 0 0,-1-1 0 0 0,1 0 3 0 0,0 1 1 0 0,0-1 0 0 0,0 1-1 0 0,0-1 1 0 0,1 1-1 0 0,-1-1 1 0 0,0 1 0 0 0,0-1-1 0 0,0 1 1 0 0,1 0 0 0 0,-1-1-1 0 0,0 1 1 0 0,0-1-1 0 0,1 1 1 0 0,-1 0 0 0 0,0-1-1 0 0,1 1 1 0 0,-1 0 0 0 0,0 0-1 0 0,1-1 1 0 0,-1 1-1 0 0,1 0 1 0 0,0-1 0 0 0,2-1 1 0 0,0 1 1 0 0,1-1-1 0 0,-1 1 1 0 0,1 0-1 0 0,-1 0 1 0 0,1 0-1 0 0,-1 1 1 0 0,1-1-1 0 0,-1 1 1 0 0,1-1-1 0 0,0 1 1 0 0,-1 1-1 0 0,6-1 1 0 0,-8 0-17 0 0,-1 1 0 0 0,1-1 0 0 0,0 0 1 0 0,-1 0-1 0 0,1 0 0 0 0,0 0 0 0 0,-1 1 0 0 0,1-1 0 0 0,-1 0 0 0 0,1 1 0 0 0,0-1 1 0 0,-1 0-1 0 0,2 2 0 0 0,-2-2 0 0 0,0 0 1 0 0,0 0 0 0 0,0 0-1 0 0,0 0 1 0 0,0 0 0 0 0,0 0-1 0 0,0 0 1 0 0,0 1-1 0 0,0-1 1 0 0,0 0 0 0 0,0 0-1 0 0,0 0 1 0 0,1 0 0 0 0,-1 0-1 0 0,0 1 1 0 0,0-1-1 0 0,0 0 1 0 0,-1 0 0 0 0,1 0-1 0 0,0 0 1 0 0,0 0-1 0 0,0 1 1 0 0,0-1 0 0 0,0 0-1 0 0,0 0 1 0 0,0 0 0 0 0,-5 4-117 0 0,0-1 109 0 0,-1-1 0 0 0,1 0 0 0 0,-1 0 0 0 0,0-1 0 0 0,1 1 0 0 0,-10 0-1 0 0,-38 0-128 0 0,36-1 213 0 0,-8-1-122 0 0,-12 1 77 0 0,32-1-36 0 0,0 1 1 0 0,1 0 0 0 0,-1 0-1 0 0,0 0 1 0 0,-7 4-1 0 0,0 1-53 0 0,10-4 78 0 0,-1-1 1 0 0,1 1-1 0 0,-1-1 1 0 0,1 0-1 0 0,-1 0 1 0 0,0 0-1 0 0,0 0 1 0 0,1 0-1 0 0,-4 0 1 0 0,13-6 399 0 0,5-2-369 0 0,1 0 1 0 0,1 2-1 0 0,-1-1 0 0 0,1 2 1 0 0,23-6-1 0 0,-36 10-49 0 0,-1 0 0 0 0,0 0 0 0 0,0 0 0 0 0,0 0 0 0 0,0 0-1 0 0,0 0 1 0 0,1 0 0 0 0,-1 0 0 0 0,0 0 0 0 0,0 0 0 0 0,0 0 0 0 0,0 0 0 0 0,1 0 0 0 0,-1 0 0 0 0,0 0-1 0 0,0 0 1 0 0,0 0 0 0 0,0 0 0 0 0,1 0 0 0 0,-1 0 0 0 0,0 0 0 0 0,0 0 0 0 0,0 0 0 0 0,0 0 0 0 0,0 0 0 0 0,1 0-1 0 0,-1 0 1 0 0,0 1 0 0 0,0-1 0 0 0,0 0 0 0 0,0 0 0 0 0,0 0 0 0 0,0 0 0 0 0,0 0 0 0 0,0 0 0 0 0,1 1-1 0 0,-1-1 1 0 0,0 0 0 0 0,0 0 0 0 0,0 0 0 0 0,0 0 0 0 0,0 1 0 0 0,0-1 0 0 0,0 0 0 0 0,0 0 0 0 0,0 0 0 0 0,0 0-1 0 0,0 0 1 0 0,0 1 0 0 0,0-1 0 0 0,-4 10-99 0 0,2-8 96 0 0,1 0 0 0 0,-1 0 0 0 0,0 0 0 0 0,0 0 0 0 0,1 0 0 0 0,-1 0 0 0 0,0-1 0 0 0,-1 1 0 0 0,1-1 0 0 0,0 1 0 0 0,0-1 0 0 0,-1 0 0 0 0,1 0 0 0 0,-1 0 0 0 0,1 0 0 0 0,-1-1 0 0 0,1 1 0 0 0,-1 0 0 0 0,1-1 0 0 0,-4 0 0 0 0,-5 1 4 0 0,1-1 0 0 0,-1-1 1 0 0,-18-2-1 0 0,16 1-193 0 0,-24 1 0 0 0,31 1 333 0 0,19-4 50 0 0,32-1 205 0 0,4 0-275 0 0,-33 2-68 0 0,-7 1-51 0 0,-1 1-1 0 0,1-1 1 0 0,14 1 0 0 0,-22 1-1 0 0,0 0 0 0 0,-1 0 1 0 0,1 0-1 0 0,-1 0 0 0 0,1 0 0 0 0,0 1 1 0 0,-1-1-1 0 0,1 0 0 0 0,-1 0 1 0 0,1 0-1 0 0,-1 1 0 0 0,1-1 1 0 0,-1 0-1 0 0,1 1 0 0 0,-1-1 1 0 0,1 0-1 0 0,0 1 0 0 0,-1 0-4 0 0,0-1 0 0 0,0 0 0 0 0,1 1 0 0 0,-1-1 0 0 0,0 0 0 0 0,0 1 0 0 0,0-1 0 0 0,0 1 0 0 0,0-1 0 0 0,0 0 0 0 0,0 1 0 0 0,0-1 0 0 0,1 1 0 0 0,-1-1 0 0 0,-1 0 0 0 0,1 1 0 0 0,0-1 0 0 0,0 1 0 0 0,0 1-9 0 0,-1-1 0 0 0,1 0 0 0 0,0 0 0 0 0,-1 0 0 0 0,0 0 0 0 0,1 0 0 0 0,-1 0-1 0 0,0 0 1 0 0,1 0 0 0 0,-1 0 0 0 0,0 0 0 0 0,0 0 0 0 0,0-1 0 0 0,-1 2 0 0 0,-1 0 5 0 0,-1 0 1 0 0,1-1-1 0 0,0 0 0 0 0,-1 0 0 0 0,1 0 1 0 0,-6 1-1 0 0,-24 1 43 0 0,18-2-64 0 0,-86 7-217 0 0,99-8 261 0 0,-4 1-30 0 0,5-1 17 0 0,1 0 1 0 0,0 0-1 0 0,0 0 0 0 0,0 0 0 0 0,0 0 0 0 0,0 0 0 0 0,0 0 0 0 0,-1 0 0 0 0,1 0 0 0 0,0 0 0 0 0,0 0 1 0 0,0 0-1 0 0,0 0 0 0 0,0 0 0 0 0,0 0 0 0 0,-1 0 0 0 0,1 0 0 0 0,0 1 0 0 0,0-1 0 0 0,0 0 0 0 0,0 0 1 0 0,0 0-1 0 0,0 0 0 0 0,0 0 0 0 0,0 0 0 0 0,0 0 0 0 0,-1 0 0 0 0,1 1 0 0 0,0-1 0 0 0,0 0 0 0 0,0 0 1 0 0,0 0-1 0 0,4 1 136 0 0,-2-1-124 0 0,87-2 264 0 0,-62 1-251 0 0,34-7 1 0 0,-32 2 66 0 0,-11 1-41 0 0,35-2 0 0 0,-52 7-53 0 0,0 0-2 0 0,-1 0 0 0 0,1-1 0 0 0,0 1 0 0 0,0 0 0 0 0,0 0 0 0 0,0 0 0 0 0,0 0 0 0 0,0 0 0 0 0,0 1 0 0 0,0-1 0 0 0,-1 0 0 0 0,1 0 0 0 0,0 1 0 0 0,0-1 0 0 0,0 0 0 0 0,0 1 0 0 0,-1-1 0 0 0,1 1 0 0 0,0-1 0 0 0,1 2 0 0 0,-2-2 0 0 0,0 0 0 0 0,0 0 1 0 0,0 0-1 0 0,0 0 0 0 0,0 1 0 0 0,0-1 0 0 0,0 0 0 0 0,0 0 1 0 0,0 0-1 0 0,0 0 0 0 0,0 1 0 0 0,0-1 0 0 0,0 0 0 0 0,0 0 1 0 0,0 0-1 0 0,0 0 0 0 0,0 0 0 0 0,0 1 0 0 0,-1-1 0 0 0,1 0 1 0 0,0 0-1 0 0,0 0 0 0 0,0 0 0 0 0,0 0 0 0 0,0 0 0 0 0,0 1 1 0 0,0-1-1 0 0,-1 0 0 0 0,1 0 0 0 0,0 0 0 0 0,0 0 1 0 0,0 0-1 0 0,0 0 0 0 0,0 0 0 0 0,-1 0 0 0 0,1 0 0 0 0,0 0 1 0 0,0 0-1 0 0,0 0 0 0 0,0 0 0 0 0,-1 0 0 0 0,1 0 0 0 0,0 0 1 0 0,0 0-1 0 0,0 0 1 0 0,-4 1-39 0 0,0 0 1 0 0,1 0 0 0 0,-1-1 0 0 0,-6 1-1 0 0,-44-2-87 0 0,-82-11 0 0 0,41 2 23 0 0,95 10 105 0 0,-1 0-5 0 0,-1-1-1 0 0,0 1 1 0 0,0 0-1 0 0,1 0 1 0 0,-1 0 0 0 0,0 0-1 0 0,0 0 1 0 0,1 1-1 0 0,-1-1 1 0 0,0 0-1 0 0,1 1 1 0 0,-1-1 0 0 0,0 1-1 0 0,1 0 1 0 0,-1-1-1 0 0,-2 3 1 0 0,8-4 410 0 0,5-1-383 0 0,3-2-41 0 0,18-7-109 0 0,-16 8 218 0 0,1 0 0 0 0,16-1 0 0 0,-21 3-63 0 0,0 1-1 0 0,-1 0 1 0 0,1 0 0 0 0,15 3 0 0 0,-24-2-32 0 0,0-1 0 0 0,0 0 1 0 0,0 0-1 0 0,0 1 0 0 0,0-1 0 0 0,0 1 0 0 0,0-1 1 0 0,0 1-1 0 0,0-1 0 0 0,0 1 0 0 0,1 1 0 0 0,-2-2 2 0 0,1 0-1 0 0,-1 0 1 0 0,0 0-1 0 0,0 0 0 0 0,0 0 1 0 0,0 0-1 0 0,0 1 1 0 0,0-1-1 0 0,0 0 1 0 0,0 0-1 0 0,0 0 0 0 0,0 0 1 0 0,0 0-1 0 0,0 0 1 0 0,0 0-1 0 0,0 1 0 0 0,0-1 1 0 0,0 0-1 0 0,0 0 1 0 0,0 0-1 0 0,0 0 0 0 0,0 0 1 0 0,0 0-1 0 0,0 0 1 0 0,0 1-1 0 0,0-1 0 0 0,0 0 1 0 0,0 0-1 0 0,0 0 1 0 0,0 0-1 0 0,-1 0 0 0 0,1 0 1 0 0,0 0-1 0 0,0 0 1 0 0,0 1-1 0 0,-8 2-66 0 0,-10-1-4 0 0,0 0-1 0 0,-35-2 1 0 0,41 0 11 0 0,-47-6-58 0 0,45 4 69 0 0,0 0-1 0 0,0 1 1 0 0,-25 1 0 0 0,29 2 25 0 0,10-1 209 0 0,2-1-75 0 0,6-1 15 0 0,-4-1-108 0 0,0 1 1 0 0,0 0-1 0 0,1 1 1 0 0,-1-1-1 0 0,0 1 1 0 0,0 0-1 0 0,0 0 1 0 0,0 0 0 0 0,1 1-1 0 0,-1-1 1 0 0,0 1-1 0 0,0 0 1 0 0,0 0-1 0 0,0 1 1 0 0,0-1-1 0 0,0 1 1 0 0,-1 0-1 0 0,1 0 1 0 0,0 0-1 0 0,5 5 1 0 0,-3-3-59 0 0,2 4 61 0 0,1-1 1 0 0,0 0-1 0 0,0-1 0 0 0,20 10 1 0 0,-4-6 107 0 0,-22-8-164 0 0,-3-1 14 0 0,-3 1-37 0 0,2-2 37 0 0,-6 2-21 0 0,1 0 0 0 0,-1-1-1 0 0,0 1 1 0 0,0-2 0 0 0,1 1-1 0 0,-1 0 1 0 0,0-1 0 0 0,-14-2-1 0 0,7 0 18 0 0,-1-1 0 0 0,0-1-1 0 0,-14-5 1 0 0,16 4 24 0 0,-34-13-77 0 0,46 18 85 0 0,1 0-1 0 0,-1 0 1 0 0,1-1 0 0 0,-1 1-1 0 0,1 0 1 0 0,0 0 0 0 0,-1 0-1 0 0,1-1 1 0 0,-1 1 0 0 0,1 0 0 0 0,0-1-1 0 0,-1 1 1 0 0,1 0 0 0 0,0-1-1 0 0,0 1 1 0 0,-1 0 0 0 0,1-1-1 0 0,0 1 1 0 0,0-1 0 0 0,-1 1-1 0 0,1-1 1 0 0,0 0 0 0 0,0 1 0 0 0,0 0 0 0 0,0-1-1 0 0,0 1 1 0 0,0 0 0 0 0,1-1 0 0 0,-1 1 0 0 0,0-1-1 0 0,0 1 1 0 0,0 0 0 0 0,1-1 0 0 0,-1 1 0 0 0,0 0-1 0 0,0-1 1 0 0,1 1 0 0 0,-1 0 0 0 0,0 0 0 0 0,0-1 0 0 0,1 1-1 0 0,2-2 25 0 0,1 0 0 0 0,-1 0-1 0 0,8-3 1 0 0,-10 5-20 0 0,7-4 5 0 0,1 1 0 0 0,0 1-1 0 0,0 0 1 0 0,1 0 0 0 0,-1 1-1 0 0,0 0 1 0 0,1 0 0 0 0,-1 1-1 0 0,0 1 1 0 0,1-1 0 0 0,8 3-1 0 0,-17-3-17 0 0,12 4 96 0 0,-8 0-65 0 0,-5-4-27 0 0,0 0-1 0 0,0 0 1 0 0,0 0-1 0 0,0 0 1 0 0,0 1-1 0 0,0-1 0 0 0,0 0 1 0 0,0 0-1 0 0,0 0 1 0 0,0 0-1 0 0,0 1 1 0 0,0-1-1 0 0,0 0 0 0 0,0 0 1 0 0,0 0-1 0 0,0 0 1 0 0,0 0-1 0 0,0 1 0 0 0,0-1 1 0 0,0 0-1 0 0,0 0 1 0 0,0 0-1 0 0,-1 0 1 0 0,1 0-1 0 0,0 1 0 0 0,0-1 1 0 0,0 0-1 0 0,0 0 1 0 0,0 0-1 0 0,0 0 1 0 0,-1 0-1 0 0,-1 2-12 0 0,0-1 0 0 0,0 0 0 0 0,0 1 1 0 0,-1-1-1 0 0,1 0 0 0 0,0 0 0 0 0,-1-1 0 0 0,1 1 0 0 0,-1 0 0 0 0,-3 0 0 0 0,-4 0-36 0 0,-14-1 0 0 0,23 0 46 0 0,-11 0-25 0 0,1-1-1 0 0,-1 0 1 0 0,0-1-1 0 0,1 0 1 0 0,-1-1-1 0 0,1 0 1 0 0,-1-1-1 0 0,-14-8 1 0 0,26 12 35 0 0,0 0-1 0 0,-1 0 1 0 0,1 0 0 0 0,0 0 0 0 0,0 0 0 0 0,0 0 0 0 0,-1 0 0 0 0,1 0 0 0 0,0 0 0 0 0,0 0 0 0 0,0 0 0 0 0,-1-1-1 0 0,1 1 1 0 0,0 0 0 0 0,0 0 0 0 0,0 0 0 0 0,0 0 0 0 0,0 0 0 0 0,-1-1 0 0 0,1 1 0 0 0,0 0 0 0 0,0 0-1 0 0,0 0 1 0 0,0 0 0 0 0,0-1 0 0 0,0 1 0 0 0,0 0 0 0 0,0 0 0 0 0,0 0 0 0 0,0-1 0 0 0,0 1 0 0 0,0 0 0 0 0,0 0-1 0 0,0-1 1 0 0,0 1 2 0 0,0-1 0 0 0,1 1 0 0 0,-1 0 0 0 0,0 0-1 0 0,1-1 1 0 0,-1 1 0 0 0,1 0 0 0 0,-1-1 0 0 0,1 1-1 0 0,-1 0 1 0 0,0 0 0 0 0,1 0 0 0 0,0-1-1 0 0,18-2 56 0 0,-12 2-50 0 0,0 1 1 0 0,1 0 0 0 0,7 0 0 0 0,-13 0-16 0 0,0 1-1 0 0,0-1 1 0 0,0 0 0 0 0,0 1 0 0 0,0 0 0 0 0,0-1 0 0 0,0 1-1 0 0,-1 0 1 0 0,1 0 0 0 0,0 0 0 0 0,0 0 0 0 0,-1 0 0 0 0,1 0-1 0 0,0 1 1 0 0,-1-1 0 0 0,2 2 0 0 0,-1 1 13 0 0,1 0-1 0 0,-1 0 1 0 0,0 0 0 0 0,0 0-1 0 0,1 6 1 0 0,2 2 91 0 0,28 75-193 0 0,-27-73 132 0 0,14 23 1 0 0,-19-35-17 0 0,1 0 0 0 0,-1 0-1 0 0,1 0 1 0 0,-1 0 0 0 0,1 0 0 0 0,0 0 0 0 0,3 2-1 0 0,-4-4-15 0 0,1 1 0 0 0,-1-1 0 0 0,0 1 0 0 0,0-1 0 0 0,0 1 0 0 0,0-1 1 0 0,1 0-1 0 0,-1 1 0 0 0,0-1 0 0 0,0 0 0 0 0,0 0 0 0 0,1 0 0 0 0,-1 0 0 0 0,0 0 0 0 0,0 0 0 0 0,2-1 0 0 0,-2 1-11 0 0,0 0-1 0 0,-1 0 1 0 0,1-1 0 0 0,-1 1 0 0 0,1 0 0 0 0,0-1 0 0 0,-1 1 0 0 0,1-1 0 0 0,-1 1 0 0 0,1-1 0 0 0,-1 1 0 0 0,0-1-1 0 0,1 1 1 0 0,-1-1 0 0 0,1 1 0 0 0,-1-1 0 0 0,0 1 0 0 0,1-1 0 0 0,-1 0 0 0 0,0 1 0 0 0,0-1 0 0 0,1 1-1 0 0,-1-1 1 0 0,0 0 0 0 0,0-1 0 0 0,1-2-4 0 0,-1 0 0 0 0,0-9 0 0 0,0 7 10 0 0,0-6-2 0 0,0 1 0 0 0,1-1 0 0 0,0 1 0 0 0,1 0 1 0 0,5-17-1 0 0,-7 27 7 0 0,1 0 1 0 0,-1-1 0 0 0,1 1 0 0 0,0 0-1 0 0,0 0 1 0 0,-1 0 0 0 0,1-1-1 0 0,0 1 1 0 0,0 0 0 0 0,0 0 0 0 0,0 0-1 0 0,1 0 1 0 0,-1 0 0 0 0,0 1-1 0 0,0-1 1 0 0,0 0 0 0 0,1 0 0 0 0,-1 1-1 0 0,0-1 1 0 0,1 1 0 0 0,-1-1 0 0 0,1 1-1 0 0,-1 0 1 0 0,3-1 0 0 0,-1 1-7 0 0,0 0 0 0 0,0 0 0 0 0,1 0 0 0 0,-1 0 0 0 0,0 1 0 0 0,0-1 1 0 0,0 1-1 0 0,0 0 0 0 0,0 0 0 0 0,5 2 0 0 0,-2 0 0 0 0,0 0 1 0 0,-1 0-1 0 0,1 1 0 0 0,-1 0 1 0 0,0 0-1 0 0,0 0 1 0 0,0 0-1 0 0,-1 1 0 0 0,0 0 1 0 0,0 0-1 0 0,0 0 0 0 0,5 9 1 0 0,1 7-4 0 0,-1 1 0 0 0,6 24 0 0 0,-6-15 0 0 0,3 5 28 0 0,15 42 8 0 0,-25-74-46 0 0,-4-6-18 0 0,-4-12-35 0 0,-13-43 54 0 0,-19-95 0 0 0,22 42-91 0 0,15 137 117 0 0,14 267 81 0 0,-12-283-91 0 0,0 1-36 0 0,-1-8 21 0 0,0 0 0 0 0,0-1 1 0 0,0 1-1 0 0,1-1 0 0 0,0 1 0 0 0,2 6 0 0 0,-3-10 11 0 0,0 0 1 0 0,0 0 0 0 0,0 0 0 0 0,0 1 0 0 0,0-1-1 0 0,0 0 1 0 0,0 0 0 0 0,0 0 0 0 0,0 0 0 0 0,0 1-1 0 0,0-1 1 0 0,1 0 0 0 0,-1 0 0 0 0,0 0 0 0 0,0 0-1 0 0,0 1 1 0 0,0-1 0 0 0,0 0 0 0 0,1 0 0 0 0,-1 0-1 0 0,0 0 1 0 0,0 0 0 0 0,1 0 0 0 0,-1 0 1 0 0,0 0-1 0 0,0 0 1 0 0,0 0 0 0 0,1-1-1 0 0,-1 1 1 0 0,0 0 0 0 0,0 0 0 0 0,0 0-1 0 0,1-1 1 0 0,-1 1 0 0 0,0 0-1 0 0,0 0 1 0 0,0-1 0 0 0,0 1-1 0 0,0 0 1 0 0,0 0 0 0 0,0-1 0 0 0,0 1-1 0 0,1-1 1 0 0,0-6 10 0 0,1 0 1 0 0,-1 0-1 0 0,-1-1 1 0 0,1-11-1 0 0,-1 12-13 0 0,-1-40-38 0 0,-1-1 0 0 0,-3 1-1 0 0,-15-65 1 0 0,14 93-44 0 0,6 19 80 0 0,0 0 0 0 0,0 0 0 0 0,0 0 0 0 0,0 0 0 0 0,0 0 0 0 0,0-1 0 0 0,0 1 0 0 0,0 0 0 0 0,0 0 0 0 0,0 0 0 0 0,0 0 0 0 0,0 0 1 0 0,0 0-1 0 0,0 0 0 0 0,-1-1 0 0 0,1 1 0 0 0,0 0 0 0 0,0 0 0 0 0,0 0 0 0 0,0 0 0 0 0,0 0 0 0 0,0 0 0 0 0,0 0 0 0 0,-1 0 0 0 0,1 0 0 0 0,0 0 0 0 0,0 0 0 0 0,0-1 1 0 0,0 1-1 0 0,0 0 0 0 0,-1 0 0 0 0,1 0 0 0 0,0 0 0 0 0,0 0 0 0 0,0 0 0 0 0,0 0 0 0 0,0 0 0 0 0,-1 0 0 0 0,1 0 0 0 0,0 1 0 0 0,0-1 0 0 0,0 0 0 0 0,0 0 1 0 0,0 0-1 0 0,0 0 0 0 0,-1 0 0 0 0,1 0 0 0 0,0 0 0 0 0,0 0 0 0 0,0 0 0 0 0,0 0 0 0 0,0 0 0 0 0,0 1 0 0 0,0-1 0 0 0,-1 0 0 0 0,1 0 0 0 0,0 0 0 0 0,0 0 0 0 0,0 0 1 0 0,0 1-1 0 0,-5 8-49 0 0,1 4 60 0 0,1 0 1 0 0,0 0-1 0 0,0 1 0 0 0,0 14 0 0 0,0 56 48 0 0,3-76-60 0 0,-1 18-24 0 0,0 8 3 0 0,7 63 1 0 0,-6-91 27 0 0,0-5 7 0 0,1 1 0 0 0,-1 0 0 0 0,0-1 0 0 0,0 1 0 0 0,1-1 0 0 0,-1 1-1 0 0,1 0 1 0 0,0-1 0 0 0,-1 1 0 0 0,1-1 0 0 0,1 3 0 0 0,-1-4-12 0 0,1-2-27 0 0,-1-3 20 0 0,0 0 0 0 0,0-1-1 0 0,0 1 1 0 0,-1 0 0 0 0,1-8-1 0 0,-3-39 46 0 0,-10-64 0 0 0,8 79-47 0 0,-8-42 80 0 0,12 78-77 0 0,-1 0 1 0 0,1 1-1 0 0,0-1 1 0 0,0 1-1 0 0,0-1 1 0 0,0 1 0 0 0,-1-1-1 0 0,1 0 1 0 0,0 1-1 0 0,-1-1 1 0 0,1 1-1 0 0,0-1 1 0 0,-1 1 0 0 0,0-1-1 0 0,1 1 3 0 0,0 0-1 0 0,-1 0 1 0 0,1 0-1 0 0,0 0 1 0 0,-1 0-1 0 0,1 0 1 0 0,0 0-1 0 0,0 0 1 0 0,-1 0-1 0 0,1 0 1 0 0,0 0-1 0 0,-1 1 1 0 0,1-1-1 0 0,0 0 1 0 0,0 0 0 0 0,0 0-1 0 0,-1 0 1 0 0,1 1-1 0 0,0-1 1 0 0,0 0-1 0 0,-1 0 1 0 0,1 1-1 0 0,0-1 1 0 0,0 0-1 0 0,0 0 1 0 0,0 1-1 0 0,0-1 1 0 0,0 0-1 0 0,-1 0 1 0 0,1 1-1 0 0,-3 5 5 0 0,1 0 1 0 0,-1 1-1 0 0,1-1 0 0 0,0 0 0 0 0,1 1 0 0 0,-1 7 0 0 0,-4 22-32 0 0,0 43 0 0 0,5 38-13 0 0,1-81 36 0 0,0-32 19 0 0,0 6 23 0 0,0-10-30 0 0,0 1-1 0 0,0-1 0 0 0,0 0 1 0 0,0 0-1 0 0,1 1 0 0 0,-1-1 1 0 0,0 0-1 0 0,0 1 0 0 0,0-1 1 0 0,0 0-1 0 0,0 0 0 0 0,0 1 1 0 0,0-1-1 0 0,1 0 1 0 0,-1 0-1 0 0,0 1 0 0 0,0-1 1 0 0,0 0-1 0 0,1 0 0 0 0,-1 0 1 0 0,0 1-1 0 0,1-1 0 0 0,-1 0-1 0 0,0 0 0 0 0,0 0 0 0 0,0 0 0 0 0,0 0 1 0 0,1 0-1 0 0,-1 0 0 0 0,0 0 0 0 0,0 0 0 0 0,0-1 0 0 0,1 1 0 0 0,-1 0 0 0 0,0 0 0 0 0,0 0 0 0 0,0 0 0 0 0,0 0 0 0 0,0 0 0 0 0,1 0 0 0 0,-1 0 0 0 0,0-1 0 0 0,0 1 0 0 0,0 0 0 0 0,0 0 0 0 0,0 0 0 0 0,0 0 0 0 0,0-1 0 0 0,0 1 0 0 0,1 0 0 0 0,-1 0 1 0 0,0 0-1 0 0,0 0 0 0 0,0-1 0 0 0,2-4 1 0 0,-1-1 1 0 0,1 0 0 0 0,-1 1 0 0 0,0-1 0 0 0,0 0 0 0 0,0-7-1 0 0,1-32 12 0 0,-2 0 0 0 0,-6-61-1 0 0,5 101-26 0 0,1-1 0 0 0,-1 1-1 0 0,0 0 1 0 0,0 0 0 0 0,-1-1 0 0 0,0 1-1 0 0,0 0 1 0 0,-4-8 0 0 0,5 12 7 0 0,0 0 1 0 0,1 0 0 0 0,-1 0-1 0 0,0 0 1 0 0,1 1-1 0 0,-1-1 1 0 0,0 0 0 0 0,0 1-1 0 0,-1-2 1 0 0,2 2-1 0 0,-1 0 0 0 0,1 0 0 0 0,-1 0 0 0 0,1-1 0 0 0,0 1 0 0 0,-1 0 0 0 0,1 0 1 0 0,-1 0-1 0 0,1 0 0 0 0,0 0 0 0 0,-1 0 0 0 0,1 0 0 0 0,-1 0 0 0 0,1 0 0 0 0,-1 0 0 0 0,1 0 0 0 0,0 1 0 0 0,-1-1 1 0 0,0 1-14 0 0,-1 0-1 0 0,1-1 1 0 0,0 1 0 0 0,0 0 0 0 0,0 0 0 0 0,0 1 0 0 0,0-1 0 0 0,0 0 0 0 0,0 0 0 0 0,0 0 0 0 0,1 1 0 0 0,-2 1 0 0 0,-1 4 19 0 0,0-1-1 0 0,1 1 1 0 0,0 0 0 0 0,0 0 0 0 0,-2 12 0 0 0,0 37-57 0 0,4-49 53 0 0,1 116 0 0 0,1-104 11 0 0,0-1 0 0 0,2 0 0 0 0,0 0 0 0 0,9 28-1 0 0,-11-44 57 0 0,-1-3-44 0 0,1-6-19 0 0,-2 5 5 0 0,3-26 79 0 0,-1 0 0 0 0,-1-31 0 0 0,-2 31-57 0 0,1-198-10 0 0,-3 252-70 0 0,1 56 100 0 0,23 190-485 0 0,-19-258 456 0 0,1 1-1 0 0,0-1 1 0 0,1 0 0 0 0,7 17-1 0 0,-12-41-79 0 0,-15-62 45 0 0,5 29 99 0 0,-10-45-123 0 0,21 88 46 0 0,-1 0 0 0 0,1-1-1 0 0,0 1 1 0 0,0 0 0 0 0,0 0 0 0 0,0 0 0 0 0,0 0 0 0 0,0-1 0 0 0,0 1 0 0 0,0 0 0 0 0,0 0 0 0 0,0 0 0 0 0,0 0 0 0 0,0-1 0 0 0,0 1 0 0 0,0 0 0 0 0,0 0-1 0 0,0 0 1 0 0,1 0 0 0 0,-1-1 0 0 0,0 1 0 0 0,0 0 0 0 0,0 0 0 0 0,0 0 0 0 0,0 0 0 0 0,0 0 0 0 0,0-1 0 0 0,0 1 0 0 0,1 0 0 0 0,-1 0 0 0 0,0 0-1 0 0,0 0 1 0 0,0 0 0 0 0,1 0 0 0 0,5-1 126 0 0,-2 2-139 0 0,7-1 34 0 0,0 0 0 0 0,22 4 0 0 0,-30-3-24 0 0,1 0 0 0 0,0 0 0 0 0,-1 0 0 0 0,1 0 0 0 0,-1 1 0 0 0,0 0 0 0 0,1-1 0 0 0,-1 1 0 0 0,0 1 1 0 0,0-1-1 0 0,0 0 0 0 0,0 1 0 0 0,2 3 0 0 0,1 2-45 0 0,0 1 0 0 0,-1 0 1 0 0,-1 0-1 0 0,0 0 0 0 0,5 14 0 0 0,-8-19 31 0 0,5 11 17 0 0,0 0 0 0 0,-2 0 0 0 0,0 1 0 0 0,4 30 0 0 0,-8-44-14 0 0,0 0 1 0 0,0 0 0 0 0,0 0 0 0 0,0 0 0 0 0,-1 0-1 0 0,1-1 1 0 0,-1 1 0 0 0,0 2 0 0 0,1-3 5 0 0,0-1 1 0 0,0 0 0 0 0,-1 1-1 0 0,1-1 1 0 0,0 0 0 0 0,0 1-1 0 0,0-1 1 0 0,-1 0-1 0 0,1 1 1 0 0,0-1 0 0 0,0 0-1 0 0,-1 0 1 0 0,1 1 0 0 0,0-1-1 0 0,-1 0 1 0 0,1 0-1 0 0,0 0 1 0 0,-1 1 0 0 0,1-1-1 0 0,0 0 1 0 0,-1 0 0 0 0,1 0-1 0 0,-1 0 1 0 0,1 0-1 0 0,0 0 1 0 0,-1 0 0 0 0,1 0-1 0 0,0 0 1 0 0,-1 0 0 0 0,1 0-1 0 0,-1 0 1 0 0,1 0 0 0 0,0 0-1 0 0,-1 0 1 0 0,1 0-1 0 0,0 0 1 0 0,-1 0 0 0 0,1 0-1 0 0,-1-1 1 0 0,1 1 0 0 0,0 0-1 0 0,0 0 1 0 0,-1 0-1 0 0,1-1 1 0 0,-1 1 0 0 0,0-2 2 0 0,-1 1 1 0 0,1 0-1 0 0,-1-1 1 0 0,1 0-1 0 0,-1 1 1 0 0,1-1-1 0 0,0 0 1 0 0,0 1-1 0 0,0-1 1 0 0,-1-2 0 0 0,-1-4 14 0 0,-3-11 0 0 0,2 3 33 0 0,0-1 0 0 0,1 0 1 0 0,1 0-1 0 0,1 0 0 0 0,0 0 0 0 0,1 0 0 0 0,5-31 0 0 0,2 13-58 0 0,-7 33 17 0 0,0 1-36 0 0,-2 3-26 0 0,0 0 31 0 0,-19 17-11 0 0,5-5-39 0 0,1 0-1 0 0,-14 18 0 0 0,8-8-69 0 0,20-23 148 0 0,0 0-1 0 0,1 0 1 0 0,-1 0 0 0 0,0 1-1 0 0,1-1 1 0 0,-1 0-1 0 0,1 0 1 0 0,-1 1-1 0 0,1-1 1 0 0,-1 3 0 0 0,1-4-2 0 0,0 0 0 0 0,0 1 0 0 0,0-1 0 0 0,0 0 0 0 0,0 1 0 0 0,0-1 0 0 0,0 0 0 0 0,0 1 0 0 0,0-1 0 0 0,1 0 1 0 0,-1 1-1 0 0,0-1 0 0 0,0 0 0 0 0,0 0 0 0 0,0 1 0 0 0,0-1 0 0 0,0 0 0 0 0,1 1 0 0 0,-1-1 0 0 0,0 0 1 0 0,0 0-1 0 0,0 1 0 0 0,1-1 0 0 0,-1 0 0 0 0,0 0 0 0 0,1 1 0 0 0,-1-1 0 0 0,0 0 0 0 0,0 0 0 0 0,1 0 0 0 0,-1 0 1 0 0,0 0-1 0 0,1 1 0 0 0,-1-1 0 0 0,0 0 0 0 0,1 0 0 0 0,-1 0 0 0 0,0 0 0 0 0,1 0 0 0 0,-1 0 0 0 0,0 0 0 0 0,1 0 1 0 0,-1 0-1 0 0,0 0 0 0 0,1 0 0 0 0,-1 0 0 0 0,0 0 0 0 0,1-1 0 0 0,-1 1 0 0 0,1 0 0 0 0,0 0-2 0 0,0-1 0 0 0,0 1-1 0 0,0-1 1 0 0,0 1-1 0 0,0-1 1 0 0,-1 1 0 0 0,1-1-1 0 0,0 0 1 0 0,0 1 0 0 0,0-1-1 0 0,-1 0 1 0 0,1 0-1 0 0,0 0 1 0 0,0-1 0 0 0,9-15 127 0 0,-10 16-119 0 0,8-18 110 0 0,-8 18-124 0 0,1-1 1 0 0,-1 0-1 0 0,1 0 1 0 0,-1 1 0 0 0,0-1-1 0 0,0 0 1 0 0,0 0-1 0 0,0 0 1 0 0,0-2 0 0 0,0 4 1 0 0,0 0 0 0 0,0-1 0 0 0,0 1 0 0 0,0 0 0 0 0,0 0 0 0 0,0 0 0 0 0,0 0 0 0 0,-1-1 0 0 0,1 1 0 0 0,0 0 0 0 0,0 0-1 0 0,0 0 1 0 0,0 0 0 0 0,0 0 0 0 0,0-1 0 0 0,-1 1 0 0 0,1 0 0 0 0,0 0 0 0 0,0 0 0 0 0,0 0 0 0 0,0 0 0 0 0,-1 0 0 0 0,1 0 0 0 0,0 0 0 0 0,0 0 0 0 0,0-1 0 0 0,0 1 0 0 0,-1 0 0 0 0,1 0 0 0 0,0 0 0 0 0,0 0 0 0 0,0 0 0 0 0,-1 0 0 0 0,1 0 0 0 0,0 0 0 0 0,-8 3-67 0 0,1 1 6 0 0,0 1 0 0 0,1 0 0 0 0,-1 0-1 0 0,1 0 1 0 0,0 1 0 0 0,0 0 0 0 0,-6 9 0 0 0,6-8 38 0 0,0 1 1 0 0,1 0 0 0 0,-5 12 0 0 0,1-4 60 0 0,11-17-11 0 0,-1 1-1 0 0,1-1 1 0 0,0 1 0 0 0,0-1-1 0 0,0 1 1 0 0,-1-1-1 0 0,1 1 1 0 0,0 0-1 0 0,0 0 1 0 0,0 0-1 0 0,2 0 1 0 0,-3 1-29 0 0,1 0-1 0 0,-1 0 1 0 0,1 1-1 0 0,-1-1 1 0 0,1 0-1 0 0,-1 0 1 0 0,0 1-1 0 0,0-1 1 0 0,0 1-1 0 0,2 2 1 0 0,8 9-21 0 0,-11-12 28 0 0,1 0 0 0 0,0-1 0 0 0,0 1 1 0 0,0 0-1 0 0,-1-1 0 0 0,1 1 0 0 0,0-1 0 0 0,0 0 1 0 0,0 1-1 0 0,0-1 0 0 0,0 0 0 0 0,0 0 0 0 0,0 1 0 0 0,1-1 1 0 0,10-1 272 0 0,-11 1-275 0 0,0-1 1 0 0,0 1 0 0 0,0 0 0 0 0,0 0 0 0 0,0 0-1 0 0,0 0 1 0 0,-1 0 0 0 0,1 0 0 0 0,0 0 0 0 0,0 0-1 0 0,0 0 1 0 0,0 0 0 0 0,0 0 0 0 0,0 1-1 0 0,0-1 1 0 0,0 0 0 0 0,0 1 0 0 0,0-1 0 0 0,-1 1-1 0 0,1-1 1 0 0,0 1 0 0 0,0-1 0 0 0,-1 1 0 0 0,2 0-1 0 0,1 3-11 0 0,0 0 0 0 0,-1 0 0 0 0,1 0 0 0 0,-1 0 0 0 0,3 8 0 0 0,-4-11 0 0 0,-1 3-70 0 0,-2-4 47 0 0,-4-3 5 0 0,2 0 31 0 0,1 0 1 0 0,-1 0-1 0 0,-2-5 1 0 0,3 4-10 0 0,-1 0 1 0 0,-4-4 0 0 0,6 7-14 0 0,1 0 1 0 0,0 0-1 0 0,-1 0 1 0 0,1 0 0 0 0,-1 1-1 0 0,1-1 1 0 0,-1 0-1 0 0,1 1 1 0 0,-1-1-1 0 0,1 1 1 0 0,-3-1-1 0 0,1 1 20 0 0,1 0 0 0 0,0 0-1 0 0,0 0 1 0 0,-1 0-1 0 0,1 0 1 0 0,0 0-1 0 0,0 1 1 0 0,0-1 0 0 0,-1 1-1 0 0,1-1 1 0 0,0 1-1 0 0,-3 1 1 0 0,3 0 10 0 0,-1 0 0 0 0,1 0-1 0 0,-1-1 1 0 0,1 2 0 0 0,0-1 0 0 0,0 0 0 0 0,-3 4 0 0 0,4-6-13 0 0,1 1 0 0 0,0-1-1 0 0,-1 1 1 0 0,1 0 0 0 0,-1-1 0 0 0,1 1 0 0 0,0-1 0 0 0,-1 1 0 0 0,1 0 0 0 0,0-1 0 0 0,0 1 0 0 0,0 0 0 0 0,-1 1 0 0 0,1-2 4 0 0,0 0 0 0 0,0 0 0 0 0,1 1 0 0 0,-1-1-1 0 0,0 0 1 0 0,0 0 0 0 0,0 0 0 0 0,0 1 0 0 0,0-1 0 0 0,0 0 0 0 0,0 0 0 0 0,1 0 0 0 0,-1 0 0 0 0,0 1 0 0 0,0-1 0 0 0,0 0 0 0 0,0 0 0 0 0,1 0 0 0 0,-1 0 0 0 0,0 0 0 0 0,0 0-1 0 0,0 1 1 0 0,0-1 0 0 0,1 0 0 0 0,-1 0 0 0 0,0 0 0 0 0,1 0 0 0 0,2 0 14 0 0,-1 0 0 0 0,1 0 0 0 0,0 0 0 0 0,0 0 0 0 0,3-1 0 0 0,-1 1-16 0 0,5-1 37 0 0,1 0 0 0 0,-1 1 1 0 0,1 0-1 0 0,-1 1 1 0 0,0 0-1 0 0,11 3 0 0 0,-17-3-36 0 0,-1-1-1 0 0,1 2 1 0 0,-1-1-1 0 0,0 0 1 0 0,1 1-1 0 0,-1 0 1 0 0,0 0-1 0 0,0 0 0 0 0,0 0 1 0 0,0 0-1 0 0,-1 0 1 0 0,1 1-1 0 0,-1-1 1 0 0,1 1-1 0 0,-1 0 1 0 0,0 0-1 0 0,0 0 1 0 0,0 0-1 0 0,0 0 0 0 0,0 0 1 0 0,0 4-1 0 0,-1-7-1 0 0,-1 1-1 0 0,0-1 0 0 0,0 0 0 0 0,0 0 0 0 0,0 1 0 0 0,0-1 1 0 0,0 0-1 0 0,1 0 0 0 0,-1 1 0 0 0,0-1 0 0 0,0 0 0 0 0,0 0 1 0 0,0 1-1 0 0,0-1 0 0 0,0 0 0 0 0,0 1 0 0 0,0-1 1 0 0,0 0-1 0 0,0 0 0 0 0,-1 1 0 0 0,1-1 0 0 0,0 0 0 0 0,0 0 1 0 0,0 1-1 0 0,0-1 0 0 0,0 0 0 0 0,0 0 0 0 0,0 1 0 0 0,-1-1 1 0 0,1 0-1 0 0,0 0 0 0 0,0 1 0 0 0,0-1 0 0 0,-1 0 1 0 0,1 0-1 0 0,0 0 0 0 0,0 0 0 0 0,-1 1 0 0 0,1-1 0 0 0,-1 0 2 0 0,0 0-1 0 0,1 0 0 0 0,-1 0 0 0 0,0 0 1 0 0,1 0-1 0 0,-1 0 0 0 0,0 0 0 0 0,0 0 1 0 0,1 0-1 0 0,-1 0 0 0 0,0-1 1 0 0,0 1-1 0 0,0-1 0 0 0,-3-1 1 0 0,1 0-1 0 0,0 0 1 0 0,0 0-1 0 0,0 0 1 0 0,1-1 0 0 0,-1 1-1 0 0,-3-5 1 0 0,4 4 3 0 0,0 1 1 0 0,0 0 0 0 0,0-1-1 0 0,-1 1 1 0 0,1 0-1 0 0,-1 0 1 0 0,1 0 0 0 0,-1 1-1 0 0,0-1 1 0 0,0 0-1 0 0,-4-1 1 0 0,7 3 2 0 0,0 0-1 0 0,0 0 1 0 0,0 0 0 0 0,0 0-1 0 0,0 0 1 0 0,0-1-1 0 0,0 1 1 0 0,0 0 0 0 0,0 0-1 0 0,0 0 1 0 0,0 0 0 0 0,0 0-1 0 0,0-1 1 0 0,0 1-1 0 0,0 0 1 0 0,0 0 0 0 0,0 0-1 0 0,0 0 1 0 0,0-1 0 0 0,0 1-1 0 0,0 0 1 0 0,0 0-1 0 0,0 0 1 0 0,0 0 0 0 0,0 0-1 0 0,1 0 1 0 0,-1-1 0 0 0,0 1-1 0 0,0 0 1 0 0,0 0 0 0 0,0 0-1 0 0,0 0 1 0 0,0 0-1 0 0,0 0 1 0 0,1 0 0 0 0,5-6 11 0 0,-2 3-7 0 0,1 0 0 0 0,0 1 1 0 0,0 0-1 0 0,0 0 0 0 0,0 0 1 0 0,0 0-1 0 0,0 1 0 0 0,1 0 1 0 0,-1 0-1 0 0,7 0 0 0 0,-10 1-12 0 0,3 0-4 0 0,0 0 0 0 0,7 0 0 0 0,-11 0 6 0 0,0 0 0 0 0,0 1 0 0 0,0-1 0 0 0,0 0-1 0 0,0 0 1 0 0,0 1 0 0 0,0-1 0 0 0,0 0 0 0 0,0 1-1 0 0,0-1 1 0 0,-1 1 0 0 0,1-1 0 0 0,0 1 0 0 0,0 0-1 0 0,0-1 1 0 0,-1 1 0 0 0,1 0 0 0 0,1 1 0 0 0,-2-2-3 0 0,0 0 1 0 0,0 1 0 0 0,0-1-1 0 0,1 0 1 0 0,-1 1-1 0 0,0-1 1 0 0,0 0 0 0 0,0 1-1 0 0,0-1 1 0 0,0 1-1 0 0,0-1 1 0 0,0 0 0 0 0,0 1-1 0 0,0-1 1 0 0,0 1 0 0 0,0-1-1 0 0,0 0 1 0 0,0 1-1 0 0,0-1 1 0 0,0 0 0 0 0,0 1-1 0 0,0-1 1 0 0,0 1 0 0 0,-1-1-1 0 0,1 1 1 0 0,-1-1-2 0 0,1 1 0 0 0,-1 0 0 0 0,1-1 0 0 0,-1 1 0 0 0,0 0 0 0 0,0-1 0 0 0,1 1 0 0 0,-1-1 0 0 0,0 0 0 0 0,-1 1 0 0 0,-1 1-9 0 0,-1-1 1 0 0,1 0-1 0 0,0-1 1 0 0,-7 2-1 0 0,6-2 12 0 0,0-1 0 0 0,0 1 0 0 0,0-1 0 0 0,0 1 0 0 0,0-1 0 0 0,0 0 0 0 0,0 0 0 0 0,-7-4 0 0 0,-11-3-28 0 0,21 8 32 0 0,1 0 0 0 0,0 0-1 0 0,0-1 1 0 0,-1 1 0 0 0,1 0 0 0 0,0 0-1 0 0,0 0 1 0 0,-1 0 0 0 0,1 0 0 0 0,0 0 0 0 0,0 0-1 0 0,-1 0 1 0 0,1 0 0 0 0,0 0 0 0 0,0 0 0 0 0,-1 0-1 0 0,1 0 1 0 0,0 0 0 0 0,0 0 0 0 0,-1 0-1 0 0,1 0 1 0 0,0 1 0 0 0,0-1 0 0 0,-1 0 0 0 0,1 0-1 0 0,0 0 1 0 0,0 0 0 0 0,0 0 0 0 0,-1 1-1 0 0,1-1 1 0 0,0 0 0 0 0,0 0 0 0 0,0 0 0 0 0,0 0-1 0 0,-1 1 1 0 0,1-1 0 0 0,0 0 0 0 0,0 0 0 0 0,0 1-1 0 0,0-1 1 0 0,0 0 0 0 0,0 1 0 0 0,0 0 2 0 0,0 0 0 0 0,0 0 0 0 0,0 1 1 0 0,0-1-1 0 0,0 0 0 0 0,0 0 0 0 0,1 3 1 0 0,0-1 2 0 0,0-1 0 0 0,0 1 0 0 0,1-1 0 0 0,-1 1 1 0 0,0-1-1 0 0,1 1 0 0 0,0-1 0 0 0,-1 0 0 0 0,1 0 0 0 0,0 1 1 0 0,0-1-1 0 0,0-1 0 0 0,0 1 0 0 0,1 0 0 0 0,-1 0 1 0 0,0-1-1 0 0,1 0 0 0 0,-1 1 0 0 0,1-1 0 0 0,0 0 0 0 0,-1 0 1 0 0,1 0-1 0 0,0-1 0 0 0,0 1 0 0 0,4 0 0 0 0,5-1 14 0 0,0 0 0 0 0,-1-1 0 0 0,1-1 0 0 0,13-3 0 0 0,-4 1-8 0 0,-21 4-17 0 0,1 0 0 0 0,-1 0 0 0 0,0 0 0 0 0,1 0 0 0 0,-1 0 0 0 0,0 0 0 0 0,1 0 0 0 0,-1 0 0 0 0,0 0 0 0 0,1-1 0 0 0,-1 1 0 0 0,0 1 0 0 0,1-1 1 0 0,-1 0-1 0 0,0 0 0 0 0,1 0 0 0 0,-1 0 0 0 0,1 0 0 0 0,-1 0 0 0 0,-6 5-113 0 0,4-4 121 0 0,-2 1-5 0 0,-1 0 1 0 0,1 1 0 0 0,-1-2-1 0 0,0 1 1 0 0,0 0-1 0 0,0-1 1 0 0,0 0 0 0 0,0 0-1 0 0,0-1 1 0 0,-9 1 0 0 0,10-1-4 0 0,0 0 1 0 0,1-1 0 0 0,-1 1-1 0 0,0-1 1 0 0,0 0 0 0 0,1 0-1 0 0,-1 0 1 0 0,1 0 0 0 0,-1-1-1 0 0,1 0 1 0 0,0 1 0 0 0,-1-1-1 0 0,1 0 1 0 0,0-1 0 0 0,-4-2-1 0 0,7 5 7 0 0,0-1 0 0 0,0 1-1 0 0,-1 0 1 0 0,1 0-1 0 0,0 0 1 0 0,0 0-1 0 0,0 0 1 0 0,0 0 0 0 0,-1-1-1 0 0,1 1 1 0 0,0 0-1 0 0,0 0 1 0 0,0 0 0 0 0,0 0-1 0 0,0-1 1 0 0,0 1-1 0 0,-1 0 1 0 0,1 0 0 0 0,0 0-1 0 0,0-1 1 0 0,0 1-1 0 0,0 0 1 0 0,0 0-1 0 0,0-1 1 0 0,0 1 0 0 0,0 0-1 0 0,0 0 1 0 0,0 0-1 0 0,0-1 1 0 0,0 1 0 0 0,0 0-1 0 0,0 0 1 0 0,0-1-1 0 0,0 1 1 0 0,0 0 0 0 0,1 0-1 0 0,-1 0 1 0 0,0-1-1 0 0,0 1 1 0 0,0 0-1 0 0,0 0 1 0 0,0 0 0 0 0,0 0-1 0 0,1-1 1 0 0,-1 1-1 0 0,0 0 1 0 0,0 0 0 0 0,0 0-1 0 0,0 0 1 0 0,1 0-1 0 0,-1-1 1 0 0,11-2 44 0 0,-9 3-47 0 0,5-1 10 0 0,1 1 1 0 0,8-1-1 0 0,-10 2-2 0 0,1-2-1 0 0,-1 1 1 0 0,11-2-1 0 0,1-2 19 0 0,33-3 0 0 0,-47 7-71 0 0,-5 1 15 0 0,-5 1-38 0 0,-9 2 3 0 0,1-1 0 0 0,-18 1 0 0 0,25-3 67 0 0,0-1 1 0 0,-1 0-1 0 0,1 0 1 0 0,0-1-1 0 0,0 0 0 0 0,-12-3 1 0 0,8 0-20 0 0,-11-5 0 0 0,14 5-24 0 0,-1 0 0 0 0,-14-4 1 0 0,18 8-11 0 0,3 1 93 0 0,2 0-29 0 0,0-1 0 0 0,1 1 0 0 0,-1-1 0 0 0,0 1 1 0 0,0-1-1 0 0,1 1 0 0 0,-1-1 0 0 0,1 1 0 0 0,-1-1 1 0 0,0 1-1 0 0,1 0 0 0 0,3 2-5 0 0,0 1-1 0 0,0-1 1 0 0,1 0 0 0 0,-1 0-1 0 0,1-1 1 0 0,-1 1 0 0 0,1-1-1 0 0,0 0 1 0 0,5 1-1 0 0,7 2 39 0 0,25 4 0 0 0,117 7 267 0 0,-91-12 75 0 0,-60-3-342 0 0,-1-1-1 0 0,1 0 0 0 0,7-1 1 0 0,-14 0-41 0 0,0 1 1 0 0,0-1 0 0 0,0 1 0 0 0,0-1-1 0 0,0 1 1 0 0,0-1 0 0 0,0 0 0 0 0,0 0-1 0 0,1-1 9 0 0,3 0-10 0 0,1 0 0 0 0,-1 1-1 0 0,1-1 1 0 0,10 0 0 0 0,-7 0 8 0 0,-4 1 8 0 0,1 1-1 0 0,7 0 1 0 0,9-1-10 0 0,-21 1-10 0 0,-1 0-1 0 0,1 0 0 0 0,0 0 1 0 0,-1 0-1 0 0,1 0 1 0 0,0-1-1 0 0,-1 1 1 0 0,1 0-1 0 0,0 0 1 0 0,-1-1-1 0 0,1 1 1 0 0,0 0-1 0 0,-1-1 1 0 0,1 1-1 0 0,-1-1 1 0 0,1 1-1 0 0,-1-1 1 0 0,1 1-1 0 0,-1-1 1 0 0,1 1-1 0 0,-1-1 1 0 0,0 1-1 0 0,1-1 1 0 0,-1 0-1 0 0,0 1 1 0 0,1-1-1 0 0,-1 1 1 0 0,0-1-1 0 0,0 0 1 0 0,0 1-1 0 0,1-1 1 0 0,-1 0-1 0 0,0 1 1 0 0,0-1-1 0 0,0 0 1 0 0,0 0-1 0 0,0 1 1 0 0,0-1-1 0 0,-1 0 1 0 0,1 1-1 0 0,0-1 1 0 0,0 0-1 0 0,0 1 1 0 0,-1-1-1 0 0,1 0 1 0 0,0 1-1 0 0,0-1 1 0 0,-1 1-1 0 0,0-2 1 0 0,-2-2-1 0 0,2 2-15 0 0,-1 0 1 0 0,1 0 0 0 0,-1 0 0 0 0,0 0-1 0 0,0 0 1 0 0,-2-2 0 0 0,5 8 83 0 0,1-1-51 0 0,1-1 0 0 0,-1 0 1 0 0,1 0-1 0 0,3 3 0 0 0,-6-5-16 0 0,0 0 0 0 0,0 0 0 0 0,0 0-1 0 0,0 0 1 0 0,0 0 0 0 0,1 0 0 0 0,-1 0-1 0 0,0 0 1 0 0,0 0 0 0 0,0 0 0 0 0,0 0-1 0 0,0-1 1 0 0,0 1 0 0 0,0 0 0 0 0,1 0-1 0 0,-1 0 1 0 0,0 0 0 0 0,0 0 0 0 0,0 0-1 0 0,0 0 1 0 0,0 0 0 0 0,0 0 0 0 0,0 0 0 0 0,0 0-1 0 0,0 0 1 0 0,0-1 0 0 0,1 1 0 0 0,-1 0-1 0 0,0 0 1 0 0,0 0 0 0 0,0 0 0 0 0,0 0-1 0 0,0 0 1 0 0,0 0 0 0 0,0 0 0 0 0,0-1-1 0 0,0 1 1 0 0,0 0 0 0 0,0 0 0 0 0,0 0-1 0 0,0 0 1 0 0,0 0 0 0 0,0 0 0 0 0,0-1-1 0 0,0 1 1 0 0,0 0 0 0 0,0 0 0 0 0,0 0-1 0 0,0 0 1 0 0,0-1 1 0 0,0-13-24 0 0,0 4 7 0 0,0 10 14 0 0,0 0 0 0 0,0 1 0 0 0,0-1 0 0 0,0 0 1 0 0,0 0-1 0 0,0 0 0 0 0,0 0 0 0 0,0 0 0 0 0,0 0 0 0 0,0 0 0 0 0,0 0 0 0 0,0 0 0 0 0,-1 0 1 0 0,1 0-1 0 0,0 0 0 0 0,0 0 0 0 0,0 0 0 0 0,0 0 0 0 0,0 0 0 0 0,0 0 0 0 0,0 0 0 0 0,0 0 1 0 0,0 0-1 0 0,0 0 0 0 0,0 0 0 0 0,0 0 0 0 0,0 0 0 0 0,0 0 0 0 0,0 0 0 0 0,0 0 0 0 0,0 0 1 0 0,0 0-1 0 0,0 0 0 0 0,-1 0 0 0 0,1 0 0 0 0,0 0 0 0 0,0 0 0 0 0,0 0 0 0 0,0 0 0 0 0,0 0 1 0 0,0 0-1 0 0,0 0 0 0 0,0 0 0 0 0,0 0 0 0 0,0 0 0 0 0,0 0 0 0 0,0 0 0 0 0,0 0 0 0 0,0 0 1 0 0,0 0-1 0 0,0 0 0 0 0,0 0 0 0 0,0 0 0 0 0,0 0 0 0 0,0 0 0 0 0,0 0 0 0 0,0-1 0 0 0,0 1 1 0 0,0 0-1 0 0,0 0 0 0 0,0 0 0 0 0,0 0 0 0 0,-1 4-3 0 0,0-1 0 0 0,0 0 0 0 0,1 1 0 0 0,-1-1 0 0 0,1 1 0 0 0,0-1 0 0 0,0 1 0 0 0,0 0 0 0 0,2 6 0 0 0,0 10 19 0 0,1-44 99 0 0,-2 22-112 0 0,0-8 11 0 0,0 1 0 0 0,1 0 0 0 0,3-11 0 0 0,-3 15-48 0 0,-2 7-14 0 0,-4 8-558 0 0,4-9 303 0 0,-1 0 1 0 0,0 0-1 0 0,0-1 1 0 0,0 1-1 0 0,0 0 0 0 0,1 0 1 0 0,-1-1-1 0 0,0 1 1 0 0,0 0-1 0 0,0-1 0 0 0,-1 1 1 0 0,-1 0-1 0 0,3-1-21 0 0,-1 0 1 0 0,0 1-1 0 0,1-1 0 0 0,-1 0 0 0 0,0 0 0 0 0,0 0 1 0 0,1 0-1 0 0,-1 0 0 0 0,0 0 0 0 0,1 0 1 0 0,-1-1-1 0 0,0 1 0 0 0,0 0 0 0 0,1 0 1 0 0,-1 0-1 0 0,0-1 0 0 0,1 1 0 0 0,-1 0 0 0 0,0-1 1 0 0,1 1-1 0 0,-1-1 0 0 0,1 1 0 0 0,-1 0 1 0 0,1-1-1 0 0,-2-1 0 0 0,-11-18-8618 0 0,9 9 5000 0 0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520 8 24 0 0,'-1'-1'150'0'0,"0"0"-1"0"0,-1 0 1 0 0,1 1 0 0 0,-1-1 0 0 0,1 0-1 0 0,-3-1 1 0 0,2 2-69 0 0,0 0-1 0 0,1 0 1 0 0,-1-1-1 0 0,0 1 1 0 0,0 0-1 0 0,0 1 1 0 0,1-1-1 0 0,-1 0 1 0 0,0 0 0 0 0,0 1-1 0 0,1-1 1 0 0,-1 1-1 0 0,0-1 1 0 0,1 1-1 0 0,-2 1 1 0 0,-3 0 209 0 0,0 1 0 0 0,0-1 1 0 0,1-1-1 0 0,-12 3 0 0 0,0-2 86 0 0,-28-1 1 0 0,27-1-296 0 0,-22 2 1 0 0,38-1-91 0 0,-1-1 1 0 0,1 0-1 0 0,-1 0 1 0 0,0 0-1 0 0,1 0 1 0 0,-1 0-1 0 0,1 0 1 0 0,-1-1-1 0 0,-4 0 1 0 0,2-1 36 0 0,-1 2-1 0 0,-9-2 1 0 0,9 2-3 0 0,1-1-1 0 0,-1 1 0 0 0,-5-3 1 0 0,8 3-32 0 0,1-1 0 0 0,-1 1 0 0 0,0 0 0 0 0,1 0 0 0 0,-1 0 0 0 0,0 1 0 0 0,1-1 0 0 0,-1 1 1 0 0,0-1-1 0 0,1 1 0 0 0,-3 1 0 0 0,1-1 4 0 0,0 0 1 0 0,1 0-1 0 0,-1 0 0 0 0,-4 0 1 0 0,-10-2 223 0 0,-27 5 0 0 0,27-2-12 0 0,-28-1 0 0 0,43-1-231 0 0,0 1 1 0 0,0-1-1 0 0,1 1 0 0 0,-1-1 1 0 0,-3 2-1 0 0,3-1-314 0 0,0 0 1 0 0,0 0-1 0 0,-5 0 0 0 0,0-1-1484 0 0,5 0-3 0 0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500 1 8 0 0,'-6'0'384'0'0,"3"0"-128"0"0,-1 0 0 0 0,0 1 0 0 0,1-1 0 0 0,-6 3 0 0 0,5-2 267 0 0,0 0-1 0 0,0 0 1 0 0,-7 0 0 0 0,-8 1 230 0 0,11-1-661 0 0,-7-1 180 0 0,-1 0 0 0 0,-25 5 0 0 0,16-2-55 0 0,20-3-202 0 0,0 0-1 0 0,0 1 1 0 0,0 0 0 0 0,1 0-1 0 0,-8 2 1 0 0,9-2-1 0 0,0 1-1 0 0,-1-1 1 0 0,1 0-1 0 0,-1-1 1 0 0,1 1-1 0 0,-1-1 0 0 0,-4 1 1 0 0,-25 1-32 0 0,23-1 43 0 0,0 0 0 0 0,0-1-1 0 0,-15-1 1 0 0,19 0 35 0 0,-46-5 130 0 0,44 5-151 0 0,0 1 1 0 0,0 1 0 0 0,0-1 0 0 0,-13 4-1 0 0,7 0-129 0 0,-19 3-2214 0 0,23-5-708 0 0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566 0 456 0 0,'0'1'57'0'0,"0"-1"0"0"0,0 0 0 0 0,0 0 0 0 0,0 0-1 0 0,0 0 1 0 0,0 0 0 0 0,0 1 0 0 0,0-1 0 0 0,0 0 0 0 0,0 0 0 0 0,0 0 0 0 0,0 0 0 0 0,0 0-1 0 0,0 0 1 0 0,-1 0 0 0 0,1 1 0 0 0,0-1 0 0 0,0 0 0 0 0,0 0 0 0 0,0 0 0 0 0,0 0 0 0 0,0 0-1 0 0,0 0 1 0 0,0 0 0 0 0,0 0 0 0 0,0 0 0 0 0,-1 0 0 0 0,1 1 0 0 0,0-1 0 0 0,0 0 0 0 0,0 0-1 0 0,0 0 1 0 0,-2 0 133 0 0,0 1-1 0 0,1 0 1 0 0,-1-1-1 0 0,0 1 1 0 0,0-1 0 0 0,1 0-1 0 0,-1 0 1 0 0,0 1-1 0 0,-3-1 1 0 0,-19-3 1079 0 0,11 2-70 0 0,7 0-762 0 0,0 1 1 0 0,0 0-1 0 0,0 1 0 0 0,0-1 0 0 0,-6 2 1 0 0,-6 2-156 0 0,2-2-124 0 0,1-1 0 0 0,-1-1-1 0 0,-28-2 1 0 0,28 1-165 0 0,1 0 1 0 0,-1 1-1 0 0,-23 3 0 0 0,24 1 2 0 0,-18 5 0 0 0,18-4-21 0 0,-20 4 1 0 0,30-9 20 0 0,0 1 1 0 0,0-1 0 0 0,0 1 0 0 0,0-1-1 0 0,0-1 1 0 0,0 1 0 0 0,0-1 0 0 0,-6-1-1 0 0,6 0-210 0 0,-10-2 451 0 0,-28-5 1 0 0,37 8-645 0 0,1 1 1 0 0,-1 0-1 0 0,-6 1 1 0 0,8-1-468 0 0,1 1 0 0 0,-1-1 0 0 0,1 1 0 0 0,0 0 0 0 0,-1 0 0 0 0,-3 2 0 0 0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14.2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555 0 168 0 0,'-1'1'437'0'0,"0"0"-271"0"0,0 1 0 0 0,0-1 0 0 0,0 0 0 0 0,-1 0 0 0 0,1 0 0 0 0,0 0 0 0 0,-1 0 0 0 0,1-1 0 0 0,-1 1 0 0 0,1 0 0 0 0,-1-1 0 0 0,1 1 0 0 0,-1-1 0 0 0,0 1 0 0 0,-1-1 0 0 0,-6 2 740 0 0,-15 0 1 0 0,18-2-584 0 0,-52 1 732 0 0,-1 0-505 0 0,18 3-370 0 0,-39 13-86 0 0,-1 0-121 0 0,63-15-420 0 0,1-1 0 0 0,-1 0 1 0 0,0-1-1 0 0,1-1 0 0 0,-1-1 0 0 0,-19-4 1 0 0,15 2-2324 0 0,15 3 1426 0 0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17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11 0 88 0 0,'0'1'174'0'0,"-1"0"1"0"0,0 0-1 0 0,1 0 0 0 0,-1-1 1 0 0,1 1-1 0 0,-1 0 0 0 0,1 0 1 0 0,-1 0-1 0 0,1 0 0 0 0,0 0 1 0 0,-1 0-1 0 0,1 0 0 0 0,0 0 1 0 0,0 0-1 0 0,0 2 0 0 0,0 17 761 0 0,0-11-389 0 0,0 203 2034 0 0,3-135-2462 0 0,10 73 110 0 0,1 25 434 0 0,-1 18-38 0 0,-11-171-589 0 0,-1-8 124 0 0,-1 0 0 0 0,-1 15 0 0 0,1-27 441 0 0,1-3-232 0 0,1-7-118 0 0,3-13-197 0 0,-2-1 14 0 0,0 0 0 0 0,-2 0 0 0 0,0 0 0 0 0,-4-27 0 0 0,-18-86 68 0 0,5 44 27 0 0,-10-169-1 0 0,27 59-194 0 0,0 196 57 0 0,-2 3-9 0 0,2 0 0 0 0,-1 0 0 0 0,0 0-1 0 0,0 0 1 0 0,1-3 0 0 0,-1 5-15 0 0,0 0 0 0 0,0 0 0 0 0,0 0 1 0 0,0 0-1 0 0,0 0 0 0 0,0 0 0 0 0,0 0 0 0 0,0 0 0 0 0,0 0 1 0 0,1 0-1 0 0,-1 0 0 0 0,0 0 0 0 0,0 0 0 0 0,0 0 0 0 0,0 0 0 0 0,0 0 1 0 0,0 0-1 0 0,0 0 0 0 0,0 0 0 0 0,0 0 0 0 0,0 0 0 0 0,0 0 1 0 0,0 0-1 0 0,0 0 0 0 0,0 0 0 0 0,0 0 0 0 0,0 0 0 0 0,0 0 0 0 0,0 0 1 0 0,0 0-1 0 0,0 0 0 0 0,0 0 0 0 0,0 0 0 0 0,0 0 0 0 0,0 0 1 0 0,0 0-1 0 0,0 0 0 0 0,0 0 0 0 0,0 0 0 0 0,0 0 0 0 0,1 0 0 0 0,-1 5-39 0 0,-4 124 125 0 0,14 87-139 0 0,4-56-35 0 0,-15 0 39 0 0,0-152 63 0 0,0 19 27 0 0,1-24-35 0 0,0-1 0 0 0,0 1 0 0 0,0 0 0 0 0,1-1 0 0 0,-1 1 0 0 0,1-1 1 0 0,1 4-1 0 0,-2-6-1 0 0,0 1 0 0 0,0-1 1 0 0,1 1-1 0 0,-1-1 0 0 0,0 1 1 0 0,0-1-1 0 0,1 0 1 0 0,-1 1-1 0 0,0-1 0 0 0,0 1 1 0 0,1-1-1 0 0,-1 0 0 0 0,0 1 1 0 0,1-1-1 0 0,-1 0 1 0 0,1 0-1 0 0,-1 1 0 0 0,0-1 1 0 0,1 1-1 0 0,0-2-2 0 0,-1 1 0 0 0,0 0 0 0 0,0 0 0 0 0,1 0 1 0 0,-1 0-1 0 0,0 0 0 0 0,0 0 0 0 0,1 0 0 0 0,-1 0 0 0 0,0-1 0 0 0,0 1 0 0 0,0 0 1 0 0,1 0-1 0 0,-1 0 0 0 0,0-1 0 0 0,0 1 0 0 0,0 0 0 0 0,0 0 0 0 0,1 0 0 0 0,-1-1 1 0 0,0 1-1 0 0,0 0 0 0 0,0 0 0 0 0,0-1 0 0 0,1-2-13 0 0,0 0 0 0 0,0 0 0 0 0,0 0 0 0 0,-1 0 0 0 0,1-4 0 0 0,-3-53-3299 0 0,-2 22-4444 0 0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18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997 33 104 0 0,'4'2'67'0'0,"-4"-2"24"0"0,2 0 0 0 0,-1 0 0 0 0,0 0 0 0 0,-1 1 0 0 0,1-1 0 0 0,-1 0 0 0 0,1 1 0 0 0,0-1 0 0 0,-1 0 0 0 0,1 1 0 0 0,-1-1 0 0 0,1 1 0 0 0,0-1 0 0 0,-1 1 0 0 0,0-1 0 0 0,1 1 0 0 0,-1-1 0 0 0,1 1 0 0 0,0 1 0 0 0,-1-2-65 0 0,0 0 0 0 0,0 0 0 0 0,0 0 0 0 0,0 1 0 0 0,0-1 0 0 0,0 0 0 0 0,0 0 0 0 0,0 0 0 0 0,-1 0 1 0 0,1 0-1 0 0,0 0 0 0 0,0 1 0 0 0,0-1 0 0 0,0 0 0 0 0,0 0 0 0 0,0 0 0 0 0,0 0 0 0 0,0 0 0 0 0,0 0 0 0 0,-1 0 0 0 0,1 1 1 0 0,0-1-1 0 0,0 0 0 0 0,0 0 0 0 0,0 0 0 0 0,0 0 0 0 0,0 0 0 0 0,-1 0 0 0 0,1 0 0 0 0,0 0 0 0 0,0 0 0 0 0,-4 1 285 0 0,0 0 0 0 0,-1-1-1 0 0,1 1 1 0 0,0-1 0 0 0,-7 0-1 0 0,-1 0 202 0 0,-240-10 4069 0 0,235 9-4485 0 0,-83-6 495 0 0,-272 4 95 0 0,214 5-312 0 0,151-2-383 0 0,0-1 1 0 0,1 1-1 0 0,-1-1 1 0 0,1-1-1 0 0,0 1 1 0 0,-1-1 0 0 0,1 0-1 0 0,-8-4 1 0 0,14 6-1 0 0,0 0 1 0 0,0 0-1 0 0,0 0 1 0 0,0 0-1 0 0,0 0 1 0 0,0 0-1 0 0,0 0 1 0 0,-1 0-1 0 0,1 0 1 0 0,0-1-1 0 0,0 1 1 0 0,0 0-1 0 0,0 0 1 0 0,0 0-1 0 0,0 0 1 0 0,0 0-1 0 0,0 0 1 0 0,0 0-1 0 0,0 0 1 0 0,0 0-1 0 0,0 0 1 0 0,0 0-1 0 0,0 0 1 0 0,0 0-1 0 0,0-1 0 0 0,0 1 1 0 0,0 0-1 0 0,0 0 1 0 0,0 0-1 0 0,0 0 1 0 0,0 0-1 0 0,0 0 1 0 0,0 0-1 0 0,0 0 1 0 0,0 0-1 0 0,0 0 1 0 0,0 0-1 0 0,0-1 1 0 0,0 1-1 0 0,0 0 1 0 0,0 0-1 0 0,0 0 1 0 0,0 0-1 0 0,0 0 1 0 0,0 0-1 0 0,0 0 1 0 0,0 0-1 0 0,0 0 1 0 0,0 0-1 0 0,0 0 1 0 0,0 0-1 0 0,0-1 1 0 0,0 1-1 0 0,0 0 1 0 0,0 0-1 0 0,0 0 1 0 0,1 0-1 0 0,-1 0 1 0 0,0 0-1 0 0,0 0 1 0 0,0 0-1 0 0,0 0 1 0 0,0 0-1 0 0,0 0 1 0 0,0 0-1 0 0,0 0 1 0 0,7-2-513 0 0,20 1-896 0 0,-21 1 761 0 0,-1 0 1 0 0,1 0 0 0 0,-1-1-1 0 0,1 0 1 0 0,10-2 0 0 0,-8-1-4350 0 0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19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0 29 104 0 0,'1'-4'482'0'0,"0"0"1"0"0,1-16 7553 0 0,-1 25-7142 0 0,-1 9-384 0 0,-1 6-70 0 0,1 207 1841 0 0,1-160-1990 0 0,2 162 156 0 0,-3-222-431 0 0,0 2 65 0 0,0 0 0 0 0,1 0 0 0 0,1 9 0 0 0,-1-16-52 0 0,-1 0-1 0 0,0-1 1 0 0,1 1 0 0 0,-1 0-1 0 0,1-1 1 0 0,0 1 0 0 0,0 0-1 0 0,-1-1 1 0 0,1 1 0 0 0,0-1-1 0 0,0 1 1 0 0,0-1 0 0 0,1 0 0 0 0,-1 1-1 0 0,0-1 1 0 0,0 0 0 0 0,1 0-1 0 0,-1 0 1 0 0,1 0 0 0 0,-1 0-1 0 0,3 1 1 0 0,-4-2-27 0 0,0 0 1 0 0,0 0-1 0 0,1 0 0 0 0,-1 0 0 0 0,0 0 1 0 0,0 0-1 0 0,0 0 0 0 0,0 0 0 0 0,0 0 1 0 0,0 0-1 0 0,0 0 0 0 0,0 0 1 0 0,0 0-1 0 0,1 0 0 0 0,-1 0 0 0 0,0 0 1 0 0,0 0-1 0 0,0 0 0 0 0,0 0 0 0 0,0 0 1 0 0,0 0-1 0 0,0-1 0 0 0,0 1 1 0 0,0 0-1 0 0,0 0 0 0 0,0 0 0 0 0,0 0 1 0 0,0 0-1 0 0,0 0 0 0 0,0 0 0 0 0,0 0 1 0 0,0 0-1 0 0,1 0 0 0 0,-1 0 1 0 0,0-1-1 0 0,0 1 0 0 0,0 0 0 0 0,0 0 1 0 0,0 0-1 0 0,0 0 0 0 0,0 0 0 0 0,0 0 1 0 0,0 0-1 0 0,0 0 0 0 0,-1-1 1 0 0,1-5-181 0 0,0 5 134 0 0,-2-17-1778 0 0,-6-22 0 0 0,1 5-1636 0 0,0-4-731 0 0,2 14 666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2.53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55 0 88 0 0,'0'1'174'0'0,"1"0"1"0"0,0 0-1 0 0,-1 0 0 0 0,1-1 1 0 0,-1 1-1 0 0,1 0 0 0 0,-1 0 1 0 0,1 0-1 0 0,-1 0 0 0 0,0 0 1 0 0,1 0-1 0 0,-1 0 0 0 0,0 0 1 0 0,0 0-1 0 0,0 2 0 0 0,0 17 761 0 0,0-11-389 0 0,0 203 2034 0 0,-3-135-2462 0 0,-10 73 110 0 0,-1 25 434 0 0,1 18-38 0 0,11-171-589 0 0,1-8 124 0 0,1 0 0 0 0,1 15 0 0 0,-1-27 441 0 0,-1-3-232 0 0,-1-7-118 0 0,-3-13-197 0 0,2-1 14 0 0,0 0 0 0 0,2 0 0 0 0,0 0 0 0 0,4-27 0 0 0,18-86 68 0 0,-5 44 27 0 0,10-169-1 0 0,-27 59-194 0 0,0 196 57 0 0,2 3-9 0 0,-2 0 0 0 0,1 0 0 0 0,0 0-1 0 0,0 0 1 0 0,-1-3 0 0 0,1 5-15 0 0,0 0 0 0 0,0 0 0 0 0,0 0 1 0 0,0 0-1 0 0,0 0 0 0 0,0 0 0 0 0,0 0 0 0 0,0 0 0 0 0,0 0 1 0 0,-1 0-1 0 0,1 0 0 0 0,0 0 0 0 0,0 0 0 0 0,0 0 0 0 0,0 0 0 0 0,0 0 1 0 0,0 0-1 0 0,0 0 0 0 0,0 0 0 0 0,0 0 0 0 0,0 0 0 0 0,0 0 1 0 0,0 0-1 0 0,0 0 0 0 0,0 0 0 0 0,0 0 0 0 0,0 0 0 0 0,0 0 0 0 0,0 0 1 0 0,0 0-1 0 0,0 0 0 0 0,0 0 0 0 0,0 0 0 0 0,0 0 0 0 0,0 0 1 0 0,0 0-1 0 0,0 0 0 0 0,0 0 0 0 0,0 0 0 0 0,0 0 0 0 0,-1 0 0 0 0,1 5-39 0 0,4 124 125 0 0,-14 87-139 0 0,-4-56-35 0 0,15 0 39 0 0,0-152 63 0 0,0 19 27 0 0,-1-24-35 0 0,0-1 0 0 0,0 1 0 0 0,0 0 0 0 0,-1-1 0 0 0,1 1 0 0 0,-1-1 1 0 0,-1 4-1 0 0,2-6-1 0 0,0 1 0 0 0,0-1 1 0 0,-1 1-1 0 0,1-1 0 0 0,0 1 1 0 0,0-1-1 0 0,-1 0 1 0 0,1 1-1 0 0,0-1 0 0 0,0 1 1 0 0,-1-1-1 0 0,1 0 0 0 0,0 1 1 0 0,-1-1-1 0 0,1 0 1 0 0,-1 0-1 0 0,1 1 0 0 0,0-1 1 0 0,-1 1-1 0 0,0-2-2 0 0,1 1 0 0 0,0 0 0 0 0,0 0 0 0 0,-1 0 1 0 0,1 0-1 0 0,0 0 0 0 0,0 0 0 0 0,-1 0 0 0 0,1 0 0 0 0,0-1 0 0 0,0 1 0 0 0,0 0 1 0 0,-1 0-1 0 0,1 0 0 0 0,0-1 0 0 0,0 1 0 0 0,0 0 0 0 0,0 0 0 0 0,-1 0 0 0 0,1-1 1 0 0,0 1-1 0 0,0 0 0 0 0,0 0 0 0 0,0-1 0 0 0,-1-2-13 0 0,0 0 0 0 0,0 0 0 0 0,0 0 0 0 0,1 0 0 0 0,-1-4 0 0 0,3-53-3299 0 0,2 22-4444 0 0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20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4 0 536 0 0,'0'0'21'0'0,"0"0"1"0"0,0 0-1 0 0,0 0 0 0 0,0 0 0 0 0,0 0 1 0 0,0 0-1 0 0,0 0 0 0 0,1 0 0 0 0,-1 0 1 0 0,0 0-1 0 0,0 0 0 0 0,0 0 0 0 0,0 0 1 0 0,0 0-1 0 0,0 0 0 0 0,0 0 0 0 0,0 0 1 0 0,0 0-1 0 0,0 0 0 0 0,0 0 0 0 0,0 0 1 0 0,0 0-1 0 0,0 0 0 0 0,0 1 0 0 0,0-1 1 0 0,0 0-1 0 0,1 0 0 0 0,-1 0 0 0 0,0 0 1 0 0,0 0-1 0 0,0 0 0 0 0,0 0 0 0 0,0 0 1 0 0,0 0-1 0 0,0 0 0 0 0,0 0 0 0 0,0 0 1 0 0,0 0-1 0 0,0 0 0 0 0,0 0 0 0 0,0 0 1 0 0,0 1-1 0 0,0-1 0 0 0,0 0 0 0 0,0 0 1 0 0,0 0-1 0 0,0 0 0 0 0,0 0 0 0 0,0 0 1 0 0,0 0-1 0 0,0 0 0 0 0,0 0 0 0 0,0 0 1 0 0,0 0-1 0 0,0 0 0 0 0,0 0 1 0 0,-1 0-1 0 0,1 0 0 0 0,0 0 0 0 0,0 1 1 0 0,0-1-1 0 0,0 0 0 0 0,0 0 0 0 0,0 0 1 0 0,0 0 61 0 0,-1 5 480 0 0,0-1 0 0 0,0 1-1 0 0,0 0 1 0 0,1 0 0 0 0,-1 6-1 0 0,3 28 2659 0 0,0-19-2145 0 0,-1 12 91 0 0,1 47 350 0 0,11 215 125 0 0,-11-278-1868 0 0,5 57 761 0 0,-4-42-2958 0 0,-3-56-2117 0 0,0-15-2798 0 0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21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0 1 1832 0 0,'1'-1'35'0'0,"-1"1"0"0"0,0 0 0 0 0,0 0 0 0 0,1 0 0 0 0,-1 0 0 0 0,0 0 0 0 0,0 0 0 0 0,1 0 0 0 0,-1 0 0 0 0,0 0 0 0 0,0 0 0 0 0,0 0 0 0 0,1 0 0 0 0,-1 0 0 0 0,0 1 0 0 0,0-1 0 0 0,1 0 0 0 0,-1 0 0 0 0,0 0 0 0 0,0 0 0 0 0,0 0 0 0 0,1 0 0 0 0,-1 0 0 0 0,0 1 0 0 0,0-1 0 0 0,0 0 0 0 0,0 0 0 0 0,1 0 0 0 0,-1 1 0 0 0,0-1 0 0 0,0 0 0 0 0,0 0 0 0 0,0 0 0 0 0,0 1 0 0 0,0-1 0 0 0,0 0 0 0 0,0 0 0 0 0,0 0 0 0 0,1 1 0 0 0,-1-1 0 0 0,0 0 0 0 0,0 0 0 0 0,0 1 0 0 0,0-1 0 0 0,0 0 0 0 0,0 0 0 0 0,-1 1 0 0 0,1 13 605 0 0,-3 23 2113 0 0,3 54 0 0 0,9 38 391 0 0,-2-62-2369 0 0,3 254 422 0 0,-10-315-1161 0 0,0-2 2 0 0,0-1 1 0 0,0 0-1 0 0,0 0 0 0 0,1 0 1 0 0,0 4-1 0 0,-1-7-40 0 0,0 0 1 0 0,0 0-1 0 0,0 0 0 0 0,0 0 0 0 0,0 0 0 0 0,0 0 0 0 0,0 0 1 0 0,0 0-1 0 0,0 0 0 0 0,0 0 0 0 0,0 0 0 0 0,0 1 0 0 0,0-1 0 0 0,0 0 1 0 0,0 0-1 0 0,0 0 0 0 0,0 0 0 0 0,0 0 0 0 0,0 0 0 0 0,0 0 0 0 0,0 0 1 0 0,0 0-1 0 0,0 0 0 0 0,0 0 0 0 0,0 0 0 0 0,0 0 0 0 0,0 0 1 0 0,0 0-1 0 0,1 0 0 0 0,-1 0 0 0 0,0 0 0 0 0,0 0 0 0 0,0 0 0 0 0,0 1 1 0 0,0-1-1 0 0,0 0 0 0 0,0 0 0 0 0,0 0 0 0 0,0 0 0 0 0,0 0 0 0 0,0 0 1 0 0,0 0-1 0 0,0 0 0 0 0,0 0 0 0 0,0 0 0 0 0,0 0 0 0 0,0 0 1 0 0,1 0-1 0 0,-1 0 0 0 0,0 0 0 0 0,0 0 0 0 0,0 0 0 0 0,0 0 0 0 0,0 0 1 0 0,0 0-1 0 0,0 0 0 0 0,0 0 0 0 0,0-1 0 0 0,0 1 0 0 0,0 0 0 0 0,0 0 1 0 0,0 0-1 0 0,0 0 0 0 0,0 0 0 0 0,0 0 0 0 0,0 0 0 0 0,2-6-520 0 0,-2-43-4901 0 0,-2 5-564 0 0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22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1 0 3544 0 0,'1'0'139'0'0,"0"1"0"0"0,0-1 1 0 0,-1 1-1 0 0,1-1 0 0 0,0 1 0 0 0,0-1 1 0 0,0 1-1 0 0,0 0 0 0 0,-1-1 0 0 0,1 1 0 0 0,0 0 1 0 0,-1-1-1 0 0,1 1 0 0 0,0 0 0 0 0,-1 0 1 0 0,1 0-1 0 0,-1 0 0 0 0,1-1 0 0 0,-1 1 0 0 0,0 0 1 0 0,1 0-1 0 0,-1 0 0 0 0,0 0 0 0 0,0 2 0 0 0,2 3 220 0 0,-2 0-1 0 0,1 12 0 0 0,-1-11-273 0 0,-1 37 432 0 0,1-33-410 0 0,-1 65 1506 0 0,13 117 0 0 0,-5-134-904 0 0,6 186 879 0 0,-13-242-1562 0 0,0-3-23 0 0,0 0 1 0 0,0 1-1 0 0,0-1 0 0 0,0 0 1 0 0,0 1-1 0 0,0-1 0 0 0,0 0 0 0 0,0 1 1 0 0,0-1-1 0 0,0 0 0 0 0,0 1 1 0 0,0-1-1 0 0,-1 0 0 0 0,1 1 1 0 0,0-1-1 0 0,0 0 0 0 0,0 1 0 0 0,0-1 1 0 0,-1 0-1 0 0,-1-7-616 0 0,-3-47-6151 0 0,4 38 3341 0 0,0 3-192 0 0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23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0 0 1856 0 0,'0'0'43'0'0,"0"0"1"0"0,1 0-1 0 0,-1 0 0 0 0,0 0 1 0 0,0 0-1 0 0,1 0 0 0 0,-1 0 1 0 0,0 0-1 0 0,0 0 1 0 0,1 1-1 0 0,-1-1 0 0 0,0 0 1 0 0,0 0-1 0 0,1 0 0 0 0,-1 0 1 0 0,0 0-1 0 0,0 0 0 0 0,0 1 1 0 0,1-1-1 0 0,-1 0 0 0 0,0 0 1 0 0,0 0-1 0 0,0 1 0 0 0,0-1 1 0 0,0 0-1 0 0,1 0 1 0 0,-1 0-1 0 0,0 1 0 0 0,0-1 1 0 0,0 0-1 0 0,0 0 0 0 0,0 1 1 0 0,0 8 458 0 0,0-7-412 0 0,-1 17 431 0 0,-1 4 548 0 0,1 0-1 0 0,2 0 1 0 0,3 29 0 0 0,5 12 765 0 0,-5-26-1393 0 0,-2-3-186 0 0,-5 45 0 0 0,1-46-105 0 0,2-30-70 0 0,-1-4-61 0 0,0-7-541 0 0,1-7-2357 0 0,-1 0-4789 0 0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24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898 58 4224 0 0,'7'0'571'0'0,"-3"2"1770"0"0,-7-3-1264 0 0,-1-1-213 0 0,0 0 1 0 0,0 0-1 0 0,-6-6 0 0 0,5 5-107 0 0,-10-7 1 0 0,5 6-179 0 0,0 0 0 0 0,1 0 1 0 0,-1 1-1 0 0,-14-3 0 0 0,6 3 128 0 0,-32-1 0 0 0,1 2-162 0 0,15 1-276 0 0,-135 0 104 0 0,139 2-338 0 0,0 2 1 0 0,1 1-1 0 0,-1 2 1 0 0,1 0-1 0 0,-48 19 1 0 0,54-17 76 0 0,0-1 0 0 0,0-1 0 0 0,0-1 0 0 0,-41 4 0 0 0,42-8 89 0 0,-36 3 232 0 0,57-4-414 0 0,0 0 1 0 0,1 0-1 0 0,-1 0 0 0 0,0 0 0 0 0,0 0 0 0 0,1 0 0 0 0,-1-1 0 0 0,0 1 0 0 0,1 0 0 0 0,-1 0 0 0 0,0 0 0 0 0,0-1 1 0 0,1 1-1 0 0,-1 0 0 0 0,1-1 0 0 0,-1 1 0 0 0,0-1 0 0 0,1 1 0 0 0,-1 0 0 0 0,1-1 0 0 0,-1 0 0 0 0,1 1 0 0 0,-1-1 1 0 0,1 1-1 0 0,-1-1 0 0 0,1 1 0 0 0,0-1 0 0 0,-1 0 0 0 0,1 1 0 0 0,0-1 0 0 0,0 0 0 0 0,-1 1 0 0 0,1-1 1 0 0,0-1-1 0 0,0-2 58 0 0,-1 1 1 0 0,2-1 0 0 0,-1 1 0 0 0,0-1 0 0 0,2-6 0 0 0,-1 0 0 0 0,0-10-373 0 0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25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111 1 336 0 0,'1'1'2975'0'0,"-5"0"-1947"0"0,-4-1 225 0 0,-1-1-138 0 0,2 0-638 0 0,-1 1-1 0 0,1-1 1 0 0,0 1 0 0 0,0 1 0 0 0,-1 0 0 0 0,-6 1 0 0 0,1 1-87 0 0,9-1-330 0 0,-5 2 331 0 0,9-4-397 0 0,0 1 0 0 0,0-1 0 0 0,-1 0 0 0 0,1 0 0 0 0,0 0-1 0 0,-1 0 1 0 0,1 0 0 0 0,0 0 0 0 0,0 0 0 0 0,-1 0 0 0 0,1 0 0 0 0,0 0 0 0 0,0 0-1 0 0,-1 0 1 0 0,1 0 0 0 0,0 0 0 0 0,-1 0 0 0 0,1 0 0 0 0,0 0 0 0 0,0 0 0 0 0,-1 0 0 0 0,1 0-1 0 0,0-1 1 0 0,-1-4-3684 0 0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26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35 514 2512 0 0,'6'-16'1621'0'0,"1"-1"5341"0"0,-7 30-6188 0 0,2 1-1 0 0,-1-1 1 0 0,7 21-1 0 0,16 42 524 0 0,15 16 104 0 0,-31-74-1160 0 0,13 28 346 0 0,5 14-15 0 0,-24-53-504 0 0,-1-5-34 0 0,-3-7 23 0 0,1 4-48 0 0,-11-22 95 0 0,-10-27 0 0 0,-43-122-174 0 0,49 126-100 0 0,-12-46-154 0 0,23 77 304 0 0,5 12 81 0 0,2 2-30 0 0,-2 2-34 0 0,1-1 0 0 0,-1 0 0 0 0,1 0 1 0 0,-1 1-1 0 0,0-1 0 0 0,1 1 0 0 0,-1-1 0 0 0,0 0 1 0 0,1 1-1 0 0,-1-1 0 0 0,0 1 0 0 0,0-1 0 0 0,1 0 0 0 0,-1 1 1 0 0,0-1-1 0 0,0 2 0 0 0,9 38-20 0 0,0 0-109 0 0,13 35 290 0 0,14 53 320 0 0,-34-114-396 0 0,3 20-1 0 0,-5-34-84 0 0,0 0 1 0 0,0 0 0 0 0,0 0-1 0 0,0 1 1 0 0,0-1 0 0 0,0 0-1 0 0,0 0 1 0 0,0 0 0 0 0,0 1-1 0 0,0-1 1 0 0,0 0 0 0 0,0 0-1 0 0,0 1 1 0 0,0-1 0 0 0,0 0-1 0 0,0 0 1 0 0,0 0 0 0 0,0 1-1 0 0,0-1 1 0 0,0 0 0 0 0,-1 0-1 0 0,1 0 1 0 0,0 0 0 0 0,0 1-1 0 0,0-1 1 0 0,0 0 0 0 0,0 0-1 0 0,-1 0 1 0 0,1 0 0 0 0,0 1 0 0 0,-5-3-12 0 0,3 1-2 0 0,0 0-1 0 0,1 0 1 0 0,0-1-1 0 0,-1 1 1 0 0,1 0 0 0 0,0-1-1 0 0,0 1 1 0 0,0-1-1 0 0,0 1 1 0 0,-2-4 0 0 0,-7-20-142 0 0,7 17 107 0 0,-9-27-311 0 0,2 0-1 0 0,-11-61 0 0 0,13 34 157 0 0,8 57 214 0 0,1 5-50 0 0,1 6-51 0 0,-1 3 83 0 0,0 12 0 0 0,1-3-33 0 0,0 20 20 0 0,1 3 55 0 0,10 53-1 0 0,-10-85 29 0 0,7 19-1 0 0,-6-20 48 0 0,-1 0 1 0 0,3 13 0 0 0,-6-20-64 0 0,0-2-17 0 0,-3-5 26 0 0,-31-104-23 0 0,18 56-159 0 0,15 55-18 0 0,0 6 114 0 0,0 9 28 0 0,1 5 21 0 0,1-1 1 0 0,1 0-1 0 0,1 0 0 0 0,0 0 1 0 0,10 28-1 0 0,-11-42-5 0 0,-2-5-2 0 0,0 0 1 0 0,0 1 0 0 0,1-1-1 0 0,-1 0 1 0 0,0 0 0 0 0,1 1-1 0 0,-1-1 1 0 0,1 0 0 0 0,0 0-1 0 0,-1 0 1 0 0,1 0-1 0 0,0 0 1 0 0,0 0 0 0 0,0 0-1 0 0,-1 0 1 0 0,1 0 0 0 0,2 1-1 0 0,-3-2-3 0 0,1 1 0 0 0,-1-1 0 0 0,0 0 0 0 0,0 0 0 0 0,1 0 0 0 0,-1 0 0 0 0,0 0 0 0 0,1 0 0 0 0,-1 0 0 0 0,0 0 0 0 0,1 0-1 0 0,-1 0 1 0 0,0 0 0 0 0,0 0 0 0 0,1 0 0 0 0,-1 0 0 0 0,0 0 0 0 0,1 0 0 0 0,-1 0 0 0 0,0 0 0 0 0,0-1 0 0 0,1 1 0 0 0,-1 0 0 0 0,0 0-1 0 0,0 0 1 0 0,1 0 0 0 0,-1-1 0 0 0,0 1 0 0 0,0 0 0 0 0,1 0 0 0 0,-1 0 0 0 0,0-1 0 0 0,6-9 106 0 0,-5 4-99 0 0,1 1 0 0 0,-1 0-1 0 0,1-1 1 0 0,-2 1-1 0 0,2-7 1 0 0,-2-29-43 0 0,0 29 62 0 0,-1-20 0 0 0,-1 1 0 0 0,-11-56 0 0 0,13 83-27 0 0,-1 1 0 0 0,0-1-1 0 0,0 0 1 0 0,0 1 0 0 0,-1-1 0 0 0,1 1 0 0 0,-1-1 0 0 0,0 1 0 0 0,-3-5 0 0 0,5 8-8 0 0,0 0 0 0 0,0-1 0 0 0,0 1 0 0 0,0 0 0 0 0,0 0 0 0 0,-1 0 0 0 0,1 0 0 0 0,0-1 0 0 0,0 1 0 0 0,0 0 0 0 0,0 0 0 0 0,0 0 0 0 0,-1 0 0 0 0,1 0 0 0 0,0 0 0 0 0,0-1 0 0 0,0 1 0 0 0,-1 0 0 0 0,1 0 0 0 0,0 0 0 0 0,0 0 0 0 0,0 0 0 0 0,-1 0 0 0 0,1 0 0 0 0,0 0 0 0 0,0 0 0 0 0,0 0 0 0 0,-1 0 0 0 0,1 0 0 0 0,0 0 0 0 0,0 0 0 0 0,0 0 0 0 0,-1 0 0 0 0,1 0 0 0 0,0 0 0 0 0,0 0 0 0 0,0 0 0 0 0,-1 0 0 0 0,1 0 0 0 0,0 1 0 0 0,0-1 0 0 0,0 0 0 0 0,0 0 0 0 0,-1 0 0 0 0,1 0 0 0 0,0 0 0 0 0,0 0 0 0 0,0 1 0 0 0,0-1 0 0 0,0 0 0 0 0,-1 0 0 0 0,1 0 0 0 0,0 0 0 0 0,0 1 0 0 0,0-1 0 0 0,0 0 0 0 0,0 0 0 0 0,0 0 0 0 0,0 1 0 0 0,-3 13-80 0 0,3-8 96 0 0,0-1-1 0 0,0 1 1 0 0,1-1-1 0 0,-1 1 0 0 0,1 0 1 0 0,0-1-1 0 0,4 9 1 0 0,17 38 36 0 0,-21-49-47 0 0,10 18 70 0 0,20 27 1 0 0,-19-30-43 0 0,15 29 0 0 0,-25-43 0 0 0,-1-8 26 0 0,-8-37-150 0 0,-13-43 0 0 0,4 19-165 0 0,7 18 140 0 0,6 26 104 0 0,-1 1 1 0 0,-1-1 0 0 0,-10-23 0 0 0,11 37-37 0 0,4 7 52 0 0,0 0 1 0 0,0 0 0 0 0,0 0 0 0 0,0-1 0 0 0,0 1-1 0 0,0 0 1 0 0,0 0 0 0 0,0 0 0 0 0,0 0 0 0 0,0 0-1 0 0,-1 0 1 0 0,1 0 0 0 0,0 0 0 0 0,0 0 0 0 0,0 0 0 0 0,0 0-1 0 0,0 0 1 0 0,0 0 0 0 0,0 0 0 0 0,0 0 0 0 0,0 0-1 0 0,-1 0 1 0 0,1 0 0 0 0,0 0 0 0 0,0 0 0 0 0,0 0-1 0 0,0 0 1 0 0,0 0 0 0 0,0 0 0 0 0,-1 0 0 0 0,1 0 9 0 0,0 1 0 0 0,0-1 0 0 0,-1 1 0 0 0,1-1 0 0 0,0 1 0 0 0,0-1 0 0 0,-1 1 0 0 0,1 0 0 0 0,0-1 0 0 0,0 1 0 0 0,0-1 0 0 0,0 1 0 0 0,0 0 0 0 0,0-1 0 0 0,0 1 0 0 0,0 6 30 0 0,1-1 0 0 0,-1 1-1 0 0,1-1 1 0 0,1 1-1 0 0,-1-1 1 0 0,5 11-1 0 0,19 37 56 0 0,-23-49-85 0 0,10 16 44 0 0,1-1 0 0 0,29 37 0 0 0,-40-54-28 0 0,0 0-1 0 0,1 0 0 0 0,-1 0 0 0 0,1 0 0 0 0,0-1 1 0 0,0 1-1 0 0,0-1 0 0 0,0 0 0 0 0,0 0 0 0 0,5 3 1 0 0,-8-5-21 0 0,1 0 1 0 0,-1 0-1 0 0,1 0 1 0 0,-1 0 0 0 0,0 1-1 0 0,1-1 1 0 0,-1 0 0 0 0,0 0-1 0 0,1 0 1 0 0,-1 0-1 0 0,1 0 1 0 0,-1 0 0 0 0,0 0-1 0 0,1 0 1 0 0,-1 0 0 0 0,0 0-1 0 0,1 0 1 0 0,-1 0 0 0 0,1 0-1 0 0,-1-1 1 0 0,0 1-1 0 0,1 0 1 0 0,-1 0 0 0 0,0 0-1 0 0,1 0 1 0 0,0-1 0 0 0,-1 0-4 0 0,0 0 0 0 0,1 1 1 0 0,-1-1-1 0 0,0 0 0 0 0,1 0 1 0 0,-1 0-1 0 0,0 0 1 0 0,0 1-1 0 0,0-1 0 0 0,1 0 1 0 0,-1-1-1 0 0,0-6-2 0 0,-1 1-1 0 0,0 0 1 0 0,0 0-1 0 0,0 0 1 0 0,-1 0-1 0 0,-4-12 1 0 0,4 13-8 0 0,-24-69-206 0 0,-4 2 1 0 0,-40-71-1 0 0,65 134 181 0 0,4 8 28 0 0,0 0 0 0 0,0 0-1 0 0,0 0 1 0 0,0 0 0 0 0,-2-2 0 0 0,5 8 36 0 0,0-1 0 0 0,0 1 0 0 0,0 0 0 0 0,0-1 0 0 0,-1 1 0 0 0,2 8 0 0 0,1-1 1 0 0,66 177-52 0 0,-42-119 159 0 0,28 65 276 0 0,-52-127-270 0 0,-3-10-88 0 0,-4-8 3 0 0,-16-43-14 0 0,4 15-99 0 0,-59-185-214 0 0,25 72-2 0 0,42 132 253 0 0,7 18-24 0 0,3 6 78 0 0,2 7 54 0 0,22 86 153 0 0,7 23-23 0 0,4-14-231 0 0,-7-24 626 0 0,-39-106-401 0 0,-36-81-240 0 0,-8-21-147 0 0,41 95 21 0 0,1-1-1 0 0,-5-34 1 0 0,12 50 108 0 0,2 1 1 0 0,0-21-1 0 0,1 36 44 0 0,0 0-1 0 0,0 0 0 0 0,0 0 1 0 0,0-1-1 0 0,0 1 1 0 0,0 0-1 0 0,0 0 0 0 0,0 0 1 0 0,0 0-1 0 0,0 0 1 0 0,0 0-1 0 0,0 0 0 0 0,0 0 1 0 0,0 0-1 0 0,0 0 1 0 0,0 0-1 0 0,0-1 0 0 0,0 1 1 0 0,0 0-1 0 0,0 0 0 0 0,0 0 1 0 0,0 0-1 0 0,0 0 1 0 0,0 0-1 0 0,0 0 0 0 0,0 0 1 0 0,0 0-1 0 0,0 0 1 0 0,0 0-1 0 0,0 0 0 0 0,0 0 1 0 0,0 0-1 0 0,-1-1 1 0 0,1 1-1 0 0,0 0 0 0 0,0 0 1 0 0,0 0-1 0 0,0 0 0 0 0,0 0 1 0 0,0 0-1 0 0,0 0 1 0 0,0 0-1 0 0,0 0 0 0 0,0 0 1 0 0,0 0-1 0 0,0 0 1 0 0,-1 0-1 0 0,-2 4 15 0 0,-4 8-47 0 0,4-4 33 0 0,1 0 0 0 0,0 0-1 0 0,1 0 1 0 0,0 0 0 0 0,0 1 0 0 0,1 15 0 0 0,1-3-3 0 0,8 35 0 0 0,18 52-33 0 0,-12-50 43 0 0,-13-46 42 0 0,-2-12-51 0 0,0 0 0 0 0,0 0 0 0 0,0 0 0 0 0,0 0 0 0 0,0 0 0 0 0,0 0 0 0 0,-1-1-1 0 0,1 1 1 0 0,0 0 0 0 0,0 0 0 0 0,0 0 0 0 0,0 0 0 0 0,0 0 0 0 0,0 0 0 0 0,0 0 0 0 0,0 0 0 0 0,0 0 0 0 0,0 0 0 0 0,0 0 0 0 0,0 0 0 0 0,0 0 0 0 0,0 0 0 0 0,0 0-1 0 0,0 0 1 0 0,-1 0 0 0 0,1 0 0 0 0,0 0 0 0 0,0 0 0 0 0,0 0 0 0 0,0 0 0 0 0,0 0 0 0 0,0 0 0 0 0,0 0 0 0 0,0 0 0 0 0,0 0 0 0 0,0 0 0 0 0,0 0 0 0 0,0 0-1 0 0,0 0 1 0 0,0 0 0 0 0,0 0 0 0 0,0 1 0 0 0,-1-1 0 0 0,1 0 0 0 0,0 0 0 0 0,0 0 0 0 0,0 0 0 0 0,0 0 0 0 0,0 0 0 0 0,0 0 0 0 0,0 0 0 0 0,0 0 0 0 0,0 0 0 0 0,0 0-1 0 0,0 0 1 0 0,0 0 0 0 0,0 0 0 0 0,0 0 0 0 0,0 0 0 0 0,0 1 0 0 0,0-1 0 0 0,0 0 0 0 0,0 0 0 0 0,0 0 0 0 0,0 0 0 0 0,0 0 0 0 0,-1-1 16 0 0,0-1 1 0 0,1 1-1 0 0,-1 0 1 0 0,0-1-1 0 0,1 1 1 0 0,-2-3-1 0 0,-13-47-10 0 0,1-1 0 0 0,4 0-1 0 0,-9-92 1 0 0,19 132-29 0 0,-2-5-23 0 0,-2-16 0 0 0,4 33 41 0 0,0 0 0 0 0,0-1 0 0 0,0 1 0 0 0,0 0 1 0 0,0 0-1 0 0,0 0 0 0 0,0 0 0 0 0,0 0 0 0 0,0 0 0 0 0,0 0 0 0 0,0 0 0 0 0,0 0 0 0 0,0 0 1 0 0,0 0-1 0 0,0 0 0 0 0,0 0 0 0 0,0 0 0 0 0,0 0 0 0 0,0 0 0 0 0,0 0 0 0 0,0 0 0 0 0,0 0 1 0 0,0 0-1 0 0,0 0 0 0 0,0 0 0 0 0,0-1 0 0 0,0 1 0 0 0,-1 0 0 0 0,1 0 0 0 0,0 0 0 0 0,0 0 1 0 0,0 0-1 0 0,0 0 0 0 0,0 0 0 0 0,0 0 0 0 0,0 0 0 0 0,0 0 0 0 0,0 0 0 0 0,0 0 0 0 0,0 0 1 0 0,0 0-1 0 0,0 0 0 0 0,0 0 0 0 0,0 0 0 0 0,0 0 0 0 0,0 0 0 0 0,0 0 0 0 0,0 0 0 0 0,0 0 1 0 0,-1 0-1 0 0,1 0 0 0 0,0 0 0 0 0,0 0 0 0 0,0 0 0 0 0,0 0 0 0 0,0 0 0 0 0,0 1 0 0 0,0-1 1 0 0,0 0-1 0 0,-3 3-33 0 0,3-3 28 0 0,-2 3 10 0 0,0 0 0 0 0,1 0 0 0 0,-1 0 0 0 0,1 1 0 0 0,0-1 0 0 0,0 0 0 0 0,0 1-1 0 0,0-1 1 0 0,1 0 0 0 0,-1 6 0 0 0,0 5 4 0 0,1 17 0 0 0,0-28-6 0 0,2 9 37 0 0,-1 1-1 0 0,2-1 1 0 0,-1 1 0 0 0,2-1 0 0 0,0 0-1 0 0,0 0 1 0 0,1 0 0 0 0,8 14-1 0 0,-7-16 63 0 0,-1 0-1 0 0,5 17 0 0 0,-18-52 20 0 0,-16-58-436 0 0,8-4-243 0 0,15 70 514 0 0,0 1 0 0 0,0-1 0 0 0,3-21 0 0 0,-1 33 9 0 0,0-1 0 0 0,2-6-1 0 0,-1 4 21 0 0,-2 8 16 0 0,0 0 0 0 0,1-1 1 0 0,-1 1-1 0 0,0 0 0 0 0,0 0 0 0 0,0 0 0 0 0,0-1 0 0 0,0 1 0 0 0,0 0 0 0 0,0 0 0 0 0,0-1 0 0 0,0 1 0 0 0,0 0 0 0 0,0 0 0 0 0,0 0 0 0 0,-1-1 0 0 0,1 1 1 0 0,0 0-1 0 0,0 0 0 0 0,0-1 0 0 0,0 1 0 0 0,0 0 0 0 0,0 0 0 0 0,0 0 0 0 0,-1 0 0 0 0,1-1 0 0 0,0 1 0 0 0,0 0 0 0 0,0 0 0 0 0,0 0 0 0 0,-1 0 1 0 0,1-1-1 0 0,-9-1-11 0 0,8 2 23 0 0,0 0-1 0 0,1 0 0 0 0,-1 0 0 0 0,0 0 0 0 0,0-1 0 0 0,0 1 0 0 0,1 0 0 0 0,-1 0 0 0 0,0-1 0 0 0,0 1 0 0 0,0-1 0 0 0,0-1-1 0 0,1 0 0 0 0,0 0 0 0 0,-1 0 0 0 0,1 1 0 0 0,0-1 0 0 0,0 0 0 0 0,1-3 0 0 0,-1-10-57 0 0,0 15 46 0 0,0 0 0 0 0,0 0 1 0 0,0 0-1 0 0,0 0 1 0 0,0 0-1 0 0,0 0 1 0 0,0 0-1 0 0,0 0 1 0 0,0 0-1 0 0,0 0 1 0 0,0 0-1 0 0,0 0 1 0 0,0 0-1 0 0,0 0 1 0 0,0 0-1 0 0,0 0 1 0 0,0 0-1 0 0,0 0 1 0 0,-1 0-1 0 0,1 0 1 0 0,0 0-1 0 0,0 0 1 0 0,0 0-1 0 0,0 0 1 0 0,0 0-1 0 0,0 0 1 0 0,0 0-1 0 0,0 0 1 0 0,0 0-1 0 0,0 0 1 0 0,0 0-1 0 0,0 0 1 0 0,0 0-1 0 0,0 0 1 0 0,0 0-1 0 0,0 0 1 0 0,0 0-1 0 0,0 0 1 0 0,0 0-1 0 0,0 0 1 0 0,0 0-1 0 0,0 0 1 0 0,0 0-1 0 0,0 0 1 0 0,0 0-1 0 0,0-1 1 0 0,0 1-1 0 0,0 0 1 0 0,0 0-1 0 0,0 0 1 0 0,0 0-1 0 0,-3 6 45 0 0,2 3-26 0 0,0 1 0 0 0,0 18 0 0 0,4 22 6 0 0,-2-39-27 0 0,24 209 242 0 0,-21-192-240 0 0,0 34 4 0 0,-3-46-20 0 0,0-10 149 0 0,-1-6-126 0 0,0 0 0 0 0,0 0 0 0 0,0 0 0 0 0,0 0 0 0 0,0 0 0 0 0,1 0 0 0 0,-1 0 0 0 0,0 0 0 0 0,0 0 0 0 0,0 0 0 0 0,0 0 1 0 0,0 0-1 0 0,0 0 0 0 0,0 0 0 0 0,0 0 0 0 0,0 0 0 0 0,0 0 0 0 0,0 0 0 0 0,0 0 0 0 0,1 0 0 0 0,-1 0 0 0 0,0 0 0 0 0,0 0 0 0 0,0 0 0 0 0,0 0 0 0 0,0 0 0 0 0,0 0 0 0 0,0 0 0 0 0,0-1 0 0 0,0 1 0 0 0,0 0 0 0 0,0 0 0 0 0,0 0 1 0 0,0 0-1 0 0,0 0 0 0 0,0 0 0 0 0,0 0 0 0 0,4-12 61 0 0,-2-2-2 0 0,0 1 1 0 0,0-25-1 0 0,-2 32-70 0 0,-1-33-90 0 0,-2 0 1 0 0,-1-1 0 0 0,-10-41-1 0 0,12 72 67 0 0,2 6 12 0 0,-1 0 0 0 0,1 0 0 0 0,-1 1 1 0 0,0-1-1 0 0,0 0 0 0 0,0 0 1 0 0,-2-2-1 0 0,3 5 17 0 0,0-1 0 0 0,0 1 0 0 0,0 0 0 0 0,0 0 0 0 0,0 0 0 0 0,0 0 0 0 0,0 0 0 0 0,-1 0 0 0 0,1 0 0 0 0,0 0 0 0 0,0 0 0 0 0,0 0 0 0 0,0 0 0 0 0,0 0 0 0 0,0 0 0 0 0,0 0 1 0 0,0 0-1 0 0,0 0 0 0 0,0 0 0 0 0,0 0 0 0 0,-1 0 0 0 0,1-1 0 0 0,0 1 0 0 0,0 0 0 0 0,0 0 0 0 0,0 0 0 0 0,0 0 0 0 0,0 1 0 0 0,0-1 0 0 0,0 0 0 0 0,0 0 0 0 0,-1 0 0 0 0,1 0 0 0 0,0 0 0 0 0,0 0 0 0 0,0 0 0 0 0,0 0 0 0 0,0 0 0 0 0,0 0 0 0 0,0 0 1 0 0,0 0-1 0 0,0 0 0 0 0,0 0 0 0 0,0 0 0 0 0,0 0 0 0 0,-1 0 0 0 0,1 0 0 0 0,0 0 0 0 0,0 1 0 0 0,0-1 0 0 0,0 0 0 0 0,0 0 0 0 0,0 0 0 0 0,0 0 0 0 0,0 0 0 0 0,0 0 0 0 0,0 0 0 0 0,0 0 0 0 0,0 0 0 0 0,0 0 0 0 0,0 1 0 0 0,0-1 0 0 0,-2 7-15 0 0,1 3 16 0 0,0 1 0 0 0,0-1 0 0 0,1 1 0 0 0,3 19 0 0 0,11 42 94 0 0,2-5-4 0 0,8 40-150 0 0,-22-95 69 0 0,-1-7 76 0 0,-1-8 29 0 0,-1-18-16 0 0,3-92 140 0 0,-4-74-152 0 0,0 173-97 0 0,2 14 11 0 0,0 0 1 0 0,0 0 0 0 0,0 0-1 0 0,0 0 1 0 0,0 0-1 0 0,0 0 1 0 0,0 0 0 0 0,0-1-1 0 0,0 1 1 0 0,0 0 0 0 0,0 0-1 0 0,0 0 1 0 0,0 0-1 0 0,0 0 1 0 0,0 0 0 0 0,0 0-1 0 0,0 0 1 0 0,0 0-1 0 0,0 0 1 0 0,0 0 0 0 0,0 0-1 0 0,0 0 1 0 0,0 0 0 0 0,0 0-1 0 0,0 0 1 0 0,0 0-1 0 0,0 0 1 0 0,-1 0 0 0 0,1 0-1 0 0,0 0 1 0 0,0 0 0 0 0,0 0-1 0 0,0 0 1 0 0,0 0-1 0 0,0 0 1 0 0,0 0 0 0 0,0 0-1 0 0,0 0 1 0 0,0 0 0 0 0,0 0-1 0 0,0 0 1 0 0,0 0-1 0 0,0 0 1 0 0,0 0 0 0 0,0 0-1 0 0,0 0 1 0 0,0 0-1 0 0,0 0 1 0 0,0 0 0 0 0,0 0-1 0 0,0 0 1 0 0,0 0 0 0 0,0 0-1 0 0,0 0 1 0 0,0 0-1 0 0,0 0 1 0 0,0 0 0 0 0,0 0-1 0 0,0 0 1 0 0,0 0 0 0 0,0 0-1 0 0,0 0 1 0 0,-1 0-1 0 0,1 0 1 0 0,0 0 0 0 0,0 0-1 0 0,0 0 1 0 0,-1 7-50 0 0,-2 14 29 0 0,2 0 0 0 0,0 1 0 0 0,3 24 0 0 0,11 64 46 0 0,13 27-230 0 0,-2-22 251 0 0,-18-75-55 0 0,-1-7 35 0 0,15 57 0 0 0,-16-82 47 0 0,-4-8-69 0 0,0 0-1 0 0,0 0 0 0 0,0 0 0 0 0,1 0 0 0 0,-1 0 1 0 0,0 1-1 0 0,0-1 0 0 0,0 0 0 0 0,0 0 1 0 0,0 0-1 0 0,0 0 0 0 0,0 0 0 0 0,1 0 0 0 0,-1 0 1 0 0,0 0-1 0 0,0 0 0 0 0,0 0 0 0 0,0 0 0 0 0,0 0 1 0 0,1 0-1 0 0,-1 0 0 0 0,0 0 0 0 0,0 0 1 0 0,0 0-1 0 0,0 0 0 0 0,0 0 0 0 0,0 0 0 0 0,1 0 1 0 0,-1 0-1 0 0,0 0 0 0 0,1-1 4 0 0,-1 0 1 0 0,1 1-1 0 0,0-1 1 0 0,-1 0-1 0 0,1 0 1 0 0,-1 0-1 0 0,1 1 0 0 0,-1-1 1 0 0,0 0-1 0 0,1 0 1 0 0,-1 0-1 0 0,0-1 0 0 0,3-8 4 0 0,-1-1-1 0 0,-1 0 1 0 0,0 0-1 0 0,0 0 1 0 0,-2-14-1 0 0,1 4 46 0 0,-4-30-64 0 0,2 31 77 0 0,2 13-80 0 0,0 6 18 0 0,0 1 0 0 0,0 0 0 0 0,0 0 0 0 0,0-1 1 0 0,0 1-1 0 0,0 0 0 0 0,0-1 0 0 0,0 1 0 0 0,0 0 0 0 0,0-1 1 0 0,0 1-1 0 0,0 0 0 0 0,0 0 0 0 0,0-1 0 0 0,0 1 0 0 0,0 0 0 0 0,1 0 1 0 0,-1-1-1 0 0,0 1 0 0 0,0-1 0 0 0,2 4 2 0 0,24 90 35 0 0,-26-91-11 0 0,1 0 0 0 0,0-1 1 0 0,-1 1-1 0 0,1-1 0 0 0,0 0 0 0 0,1 3 0 0 0,-1-4-25 0 0,-1 1-1 0 0,0-1 1 0 0,0 0 0 0 0,1 1 0 0 0,-1-1 0 0 0,0 0 0 0 0,1 0-1 0 0,-1 0 1 0 0,0 1 0 0 0,1-1 0 0 0,-1 0 0 0 0,0 0 0 0 0,1 0 0 0 0,-1 0-1 0 0,0 0 1 0 0,1 0 0 0 0,-1 0 0 0 0,1 0 0 0 0,-1 1 0 0 0,0-1-1 0 0,1 0 1 0 0,-1-1 0 0 0,0 1 0 0 0,1 0 0 0 0,-1 0 0 0 0,0 0-1 0 0,1 0 1 0 0,-1 0 0 0 0,1 0 0 0 0,-1 0 0 0 0,0 0 0 0 0,1-1-1 0 0,-1 1 1 0 0,0 0 0 0 0,0 0 0 0 0,1 0 0 0 0,-1-1 0 0 0,4-3 0 0 0,0 1 0 0 0,0-1 0 0 0,-1 0 1 0 0,0 0-1 0 0,0-1 0 0 0,0 1 0 0 0,0-1 0 0 0,3-6 1 0 0,-3 5-22 0 0,-2 4 18 0 0,0 0 0 0 0,0 0 0 0 0,0 0 0 0 0,1 0 0 0 0,-1 0-1 0 0,1 0 1 0 0,-1 1 0 0 0,1-1 0 0 0,0 0 0 0 0,0 1 0 0 0,0 0 0 0 0,0-1 0 0 0,0 1 0 0 0,0 0 0 0 0,3-1 0 0 0,-5 2-8 0 0,0 0 1 0 0,0 0-1 0 0,0 0 0 0 0,0 0 1 0 0,1 0-1 0 0,-1 0 1 0 0,0 0-1 0 0,0 0 1 0 0,0 0-1 0 0,0 0 0 0 0,0 0 1 0 0,1 0-1 0 0,-1 0 1 0 0,0 0-1 0 0,0 0 1 0 0,0 1-1 0 0,0-1 0 0 0,0 0 1 0 0,0 0-1 0 0,0 0 1 0 0,1 0-1 0 0,-1 0 1 0 0,0 0-1 0 0,0 1 0 0 0,0-1 1 0 0,0 0-1 0 0,0 0 1 0 0,0 0-1 0 0,0 0 1 0 0,0 0-1 0 0,0 1 0 0 0,0-1 1 0 0,0 0-1 0 0,0 0 1 0 0,0 0-1 0 0,0 0 0 0 0,0 0 1 0 0,0 1-1 0 0,0-1 1 0 0,0 0-1 0 0,0 0 1 0 0,0 0-1 0 0,0 0 0 0 0,0 0 1 0 0,0 1-1 0 0,0-1 1 0 0,0 0-1 0 0,0 0 1 0 0,-1 0-1 0 0,1 0 0 0 0,0 0 1 0 0,0 0-1 0 0,0 1 1 0 0,0-1-1 0 0,0 0 1 0 0,-1 0-2 0 0,-1 1 0 0 0,1-1 1 0 0,0 0-1 0 0,0 1 0 0 0,0-1 1 0 0,0 0-1 0 0,-1 0 0 0 0,1 0 1 0 0,0 0-1 0 0,0 0 0 0 0,0 0 1 0 0,-1 0-1 0 0,0-1 0 0 0,-17-5-14 0 0,14 4 3 0 0,1-1 1 0 0,-1 0-1 0 0,-7-6 0 0 0,8 6-3 0 0,1 0 0 0 0,-1 0 0 0 0,0 1 0 0 0,0 0 0 0 0,0-1-1 0 0,0 2 1 0 0,-6-3 0 0 0,10 4 19 0 0,0 0 0 0 0,0 0-1 0 0,0-1 1 0 0,0 1-1 0 0,0 0 1 0 0,0 0-1 0 0,0 0 1 0 0,0 0 0 0 0,0 0-1 0 0,0 0 1 0 0,0 0-1 0 0,0 0 1 0 0,0 0 0 0 0,-1 0-1 0 0,1 0 1 0 0,0 0-1 0 0,0 0 1 0 0,0 0-1 0 0,0 0 1 0 0,0 0 0 0 0,0 0-1 0 0,0 0 1 0 0,0 0-1 0 0,0 0 1 0 0,0 0 0 0 0,0 1-1 0 0,0-1 1 0 0,0 0-1 0 0,0 0 1 0 0,0 0-1 0 0,0 0 1 0 0,0 0 0 0 0,0 0-1 0 0,0 0 1 0 0,0 0-1 0 0,0 0 1 0 0,-1 0 0 0 0,1 0-1 0 0,0 0 1 0 0,0 0-1 0 0,0 0 1 0 0,0 0 0 0 0,0 0-1 0 0,0 0 1 0 0,0 0-1 0 0,0 0 1 0 0,0 0-1 0 0,0 0 1 0 0,0 1 0 0 0,0-1-1 0 0,0 0 1 0 0,0 0-1 0 0,0 0 1 0 0,0 0 0 0 0,0 0-1 0 0,0 0 1 0 0,0 0-1 0 0,0 0 1 0 0,0 0-1 0 0,0 0 1 0 0,0 0 0 0 0,0 0-1 0 0,0 0 1 0 0,1 0-1 0 0,-1 0 1 0 0,0 3 5 0 0,1-1-1 0 0,-1 0 1 0 0,1 0 0 0 0,0 0-1 0 0,-1 0 1 0 0,1 0 0 0 0,0-1-1 0 0,1 1 1 0 0,0 2 0 0 0,16 17 81 0 0,-12-15-39 0 0,2 3-31 0 0,1 0-1 0 0,0 0 1 0 0,14 8-1 0 0,-18-13 14 0 0,1 0 0 0 0,0-1 0 0 0,0 0 0 0 0,0 0 0 0 0,1 0 0 0 0,-1-1-1 0 0,13 3 1 0 0,-11-4 27 0 0,13 1-1 0 0,-19-2-47 0 0,0 0 0 0 0,0 0 0 0 0,0 0 1 0 0,0 0-1 0 0,0-1 0 0 0,0 1 0 0 0,0 0 0 0 0,0-1 1 0 0,0 0-1 0 0,0 1 0 0 0,2-2 0 0 0,-4 2-10 0 0,0 0 0 0 0,0 0 0 0 0,0 0 0 0 0,1 0 0 0 0,-1 0 0 0 0,0-1 0 0 0,0 1 0 0 0,0 0 0 0 0,0 0 0 0 0,0 0 0 0 0,0 0 0 0 0,0 0 0 0 0,1 0 0 0 0,-1 0 0 0 0,0 0 0 0 0,0 0 0 0 0,0 0 0 0 0,0 0 0 0 0,0 0 0 0 0,0 0 0 0 0,0-1 0 0 0,0 1 0 0 0,0 0 0 0 0,0 0 0 0 0,0 0 0 0 0,1 0 0 0 0,-1 0 0 0 0,0 0 0 0 0,0 0 0 0 0,0-1 0 0 0,0 1 0 0 0,0 0 0 0 0,0 0 0 0 0,0 0 0 0 0,0 0 0 0 0,0 0 0 0 0,0 0 0 0 0,0 0 0 0 0,0-1 0 0 0,0 1 0 0 0,0 0 0 0 0,0 0 0 0 0,0 0 0 0 0,-1 0 0 0 0,1 0 0 0 0,0 0 0 0 0,0 0 0 0 0,0-1 0 0 0,0 1 0 0 0,0 0 0 0 0,0 0 0 0 0,-7-2-33 0 0,5 1 28 0 0,-35-7-145 0 0,22 6 46 0 0,-27-10 1 0 0,17 1 119 0 0,-11-3 14 0 0,31 14-27 0 0,5 2 49 0 0,7 6-13 0 0,-1-2-19 0 0,-1-1 1 0 0,1-1 0 0 0,0 1 0 0 0,1-1 0 0 0,-1 0-1 0 0,1 0 1 0 0,0-1 0 0 0,0 0 0 0 0,0 0 0 0 0,0-1-1 0 0,0 1 1 0 0,11 0 0 0 0,-9-1 33 0 0,0-1-25 0 0,-1 0 0 0 0,1 0 1 0 0,0 0-1 0 0,0-1 0 0 0,0-1 0 0 0,9-1 1 0 0,-15 2-24 0 0,-3 0-5 0 0,1 0 0 0 0,0 0-1 0 0,-1 0 1 0 0,1-1 0 0 0,0 1 0 0 0,-1 0-1 0 0,1 0 1 0 0,0-1 0 0 0,-1 1 0 0 0,1 0-1 0 0,0-1 1 0 0,-1 1 0 0 0,1 0 0 0 0,-1-1-1 0 0,1 1 1 0 0,0-2 0 0 0,-3 2-112 0 0,-92-15-157 0 0,74 11 134 0 0,14 3 114 0 0,4 0 22 0 0,0 1 0 0 0,-1-1 0 0 0,1 1 0 0 0,0 0 0 0 0,-1-1 0 0 0,1 1 0 0 0,-1 1 0 0 0,-3-1 0 0 0,6 0 0 0 0,0 1 1 0 0,-1-1-1 0 0,1 0 1 0 0,0 0-1 0 0,-1 1 1 0 0,1-1-1 0 0,0 0 0 0 0,0 0 1 0 0,-1 1-1 0 0,1-1 1 0 0,0 0-1 0 0,0 1 1 0 0,0-1-1 0 0,0 0 1 0 0,-1 1-1 0 0,1-1 0 0 0,0 0 1 0 0,0 1-1 0 0,0-1 1 0 0,0 1-1 0 0,0-1 1 0 0,0 0-1 0 0,0 1 0 0 0,0-1 1 0 0,0 0-1 0 0,0 1 1 0 0,0-1-1 0 0,0 1 1 0 0,0-1-1 0 0,0 0 0 0 0,0 1 1 0 0,0-1-1 0 0,0 0 1 0 0,1 1-1 0 0,-1-1 1 0 0,6 13 78 0 0,-4-10-74 0 0,1-1 1 0 0,0 1-1 0 0,-1 0 1 0 0,1-1-1 0 0,0 0 0 0 0,6 4 1 0 0,19 8 116 0 0,-27-13-112 0 0,1 0 6 0 0,-1-1 1 0 0,0 1-1 0 0,1 0 0 0 0,-1-1 0 0 0,1 1 0 0 0,-1-1 1 0 0,1 1-1 0 0,0-1 0 0 0,-1 0 0 0 0,1 0 0 0 0,-1 0 1 0 0,1 0-1 0 0,2 0 0 0 0,-4 0-16 0 0,0 0 0 0 0,0 0 0 0 0,0 0 0 0 0,1 0 0 0 0,-1 0 0 0 0,0-1 0 0 0,0 1 0 0 0,0 0 0 0 0,1 0 0 0 0,-1 0 1 0 0,0 0-1 0 0,0 0 0 0 0,0-1 0 0 0,0 1 0 0 0,1 0 0 0 0,-1 0 0 0 0,0 0 0 0 0,0-1 0 0 0,0 1 0 0 0,0 0 0 0 0,0 0 0 0 0,0 0 0 0 0,0-1 0 0 0,1 1 0 0 0,-1 0 0 0 0,0 0 0 0 0,0-1 0 0 0,0 1 0 0 0,0 0 0 0 0,0 0 1 0 0,0 0-1 0 0,0-1 0 0 0,0 1 0 0 0,0 0 0 0 0,0 0 0 0 0,-1-1 0 0 0,1 1 0 0 0,0 0 0 0 0,0-1 0 0 0,-5-8-46 0 0,3 7 26 0 0,0 0 0 0 0,0 0-1 0 0,-1 0 1 0 0,1 0 0 0 0,-1 1-1 0 0,1-1 1 0 0,-1 1 0 0 0,1 0-1 0 0,-1-1 1 0 0,0 1 0 0 0,0 1-1 0 0,1-1 1 0 0,-1 0 0 0 0,-5 0-1 0 0,4 0 4 0 0,0 1 1 0 0,0 0-1 0 0,1 0 0 0 0,-1 0 0 0 0,0 0 0 0 0,0 0 0 0 0,1 1 1 0 0,-1 0-1 0 0,0 0 0 0 0,1 0 0 0 0,-6 2 0 0 0,6-1 26 0 0,0 0 0 0 0,0 0 0 0 0,-4 3 0 0 0,1 1-8 0 0,0-1-11 0 0,6-5 11 0 0,0 0 0 0 0,0 0 0 0 0,0 0 1 0 0,0 0-1 0 0,0 0 0 0 0,0 0 0 0 0,0 0 0 0 0,0 0 0 0 0,0 0 1 0 0,0 0-1 0 0,0 0 0 0 0,0 0 0 0 0,0 0 0 0 0,0 0 0 0 0,0 0 1 0 0,0 0-1 0 0,0 0 0 0 0,0 0 0 0 0,0 0 0 0 0,0 0 0 0 0,0 0 1 0 0,0 0-1 0 0,0 0 0 0 0,0 1 0 0 0,0-1 0 0 0,0 0 0 0 0,0 0 1 0 0,0 0-1 0 0,0 0 0 0 0,0 0 0 0 0,0 0 0 0 0,0 0 0 0 0,0 0 1 0 0,0 0-1 0 0,0 0 0 0 0,0 0 0 0 0,0 0 0 0 0,0 0 0 0 0,0 0 1 0 0,0 0-1 0 0,0 0 0 0 0,0 0 0 0 0,0 0 0 0 0,0 0 0 0 0,0 0 1 0 0,0 0-1 0 0,0 0 0 0 0,0 0 0 0 0,0 0 0 0 0,0 0 0 0 0,0 0 1 0 0,1 0-1 0 0,-1 0 0 0 0,0 0 0 0 0,0 0 0 0 0,0 0 0 0 0,0 0 1 0 0,0 0-1 0 0,0 0 0 0 0,0 0 0 0 0,0 0 0 0 0,0 0 0 0 0,11-2 203 0 0,-9 1-233 0 0,30-10 100 0 0,-48 9-379 0 0,14 3 314 0 0,0-1 0 0 0,-1 1 1 0 0,1 0-1 0 0,-1 0 0 0 0,1 0 0 0 0,0 0 0 0 0,0 0 1 0 0,0 0-1 0 0,0 0 0 0 0,0 1 0 0 0,-2 1 0 0 0,-1 0-32 0 0,7-2 221 0 0,3-1-108 0 0,5 0-41 0 0,-7 0-48 0 0,0-1-1 0 0,-1 0 1 0 0,1 1-1 0 0,0-1 1 0 0,0 0-1 0 0,-1 0 1 0 0,5-2-1 0 0,-7 3 0 0 0,0 0-1 0 0,0 0 1 0 0,0 0 0 0 0,0 0-1 0 0,1-1 1 0 0,-1 1 0 0 0,0 0 0 0 0,0 0-1 0 0,0 0 1 0 0,0 0 0 0 0,0 0-1 0 0,0 0 1 0 0,0 0 0 0 0,0 0-1 0 0,0 0 1 0 0,0 0 0 0 0,1 0-1 0 0,-1-1 1 0 0,0 1 0 0 0,0 0 0 0 0,0 0-1 0 0,0 0 1 0 0,0 0 0 0 0,0 0-1 0 0,0 0 1 0 0,0 0 0 0 0,0-1-1 0 0,0 1 1 0 0,0 0 0 0 0,0 0-1 0 0,0 0 1 0 0,-1-1-51 0 0,1 2 50 0 0,0 0 1 0 0,-1-1-1 0 0,1 1 0 0 0,0-1 0 0 0,0 1 0 0 0,0-1 0 0 0,0 1 0 0 0,-1 0 0 0 0,1-1 1 0 0,0 1-1 0 0,-1-1 0 0 0,1 1 0 0 0,0-1 0 0 0,-1 0 0 0 0,1 1 0 0 0,-1-1 0 0 0,1 1 1 0 0,0-1-1 0 0,-2 1 0 0 0,-11 6 0 0 0,7-5-34 0 0,-1-1 0 0 0,1 1 0 0 0,-1-1 0 0 0,-8 0 0 0 0,-19 0 176 0 0,52 0-30 0 0,0 0-1 0 0,24 5 1 0 0,-18-2-115 0 0,-24-4 5 0 0,1-1 0 0 0,-1 1 0 0 0,0 0 0 0 0,1-1 0 0 0,-1 1 0 0 0,1-1 0 0 0,-1 1 0 0 0,0-1 0 0 0,1 1 0 0 0,-1-1-1 0 0,0 1 1 0 0,0-1 0 0 0,1 1 0 0 0,-1-1 0 0 0,0 1 0 0 0,0-2 0 0 0,4-5 81 0 0,-4 7-81 0 0,0 0 0 0 0,0 0 0 0 0,0 0 0 0 0,0-1 0 0 0,0 1 0 0 0,0 0 0 0 0,0 0-1 0 0,1 0 1 0 0,-1 0 0 0 0,0 0 0 0 0,0-1 0 0 0,0 1 0 0 0,0 0 0 0 0,0 0 0 0 0,1 0-1 0 0,-1 0 1 0 0,0 0 0 0 0,0 0 0 0 0,0 0 0 0 0,1 0 0 0 0,-1 0 0 0 0,0 0 0 0 0,0 0 0 0 0,0 0-1 0 0,1 0 1 0 0,-1 0 0 0 0,0 0 0 0 0,0 0-3 0 0,0 0 0 0 0,1 0 0 0 0,-1 0 0 0 0,0 0 0 0 0,0 1 0 0 0,0-1 0 0 0,0 0 0 0 0,0 0 0 0 0,0 0 0 0 0,0 1 0 0 0,0-1 0 0 0,0 0 0 0 0,0 0 0 0 0,0 1 0 0 0,0-1 0 0 0,0 0 0 0 0,0 0 0 0 0,0 0 0 0 0,0 1 0 0 0,0 0-4 0 0,0-1-1 0 0,0 1 0 0 0,0 0 0 0 0,-1 0 0 0 0,1-1 0 0 0,0 1 0 0 0,0 0 0 0 0,-1-1 0 0 0,1 1 0 0 0,0 0 0 0 0,-1-1 0 0 0,1 1 0 0 0,-1 0 0 0 0,1-1 1 0 0,-1 1-1 0 0,0 0 0 0 0,1-1 10 0 0,-1 0 1 0 0,1 1 0 0 0,0-1 0 0 0,0 0 0 0 0,-1 0-1 0 0,1 0 1 0 0,0 0 0 0 0,0 0 0 0 0,-1 1-1 0 0,1-1 1 0 0,0 0 0 0 0,0 0 0 0 0,-1 0 0 0 0,1 0-1 0 0,0 0 1 0 0,0 0 0 0 0,-1 0 0 0 0,1 0 0 0 0,0 0-1 0 0,-1 0 1 0 0,1 0 0 0 0,0 0 0 0 0,0 0-1 0 0,-1-1 1 0 0,1 1 0 0 0,0 0 0 0 0,0 0 0 0 0,-1 0-1 0 0,1-1 1 0 0,-1 1 0 0 0,1-1 0 0 0,0 0 0 0 0,0 1 0 0 0,-1-1 0 0 0,1 1-1 0 0,0-1 1 0 0,0 0 0 0 0,0 1 0 0 0,0-2 0 0 0,-2-8 67 0 0,4 10 96 0 0,5 1-140 0 0,-1-1 0 0 0,0 0 0 0 0,1 0-1 0 0,-1 0 1 0 0,0-1 0 0 0,1 0 0 0 0,-1 0 0 0 0,0 0-1 0 0,0-1 1 0 0,0 0 0 0 0,7-3 0 0 0,48-20 7 0 0,-65 26-41 0 0,0 0 0 0 0,0 0 0 0 0,-1-1 1 0 0,1 1-1 0 0,0-1 0 0 0,-1 0 0 0 0,1 0 1 0 0,0-1-1 0 0,-6 0 0 0 0,-4-2-82 0 0,-21-8 0 0 0,27 9 21 0 0,5 1 150 0 0,3 2-44 0 0,3 1 26 0 0,2 2-20 0 0,1 0-1 0 0,0-1 0 0 0,0 0 1 0 0,0 0-1 0 0,0-1 0 0 0,0 0 1 0 0,1 0-1 0 0,-1 0 0 0 0,12 1 1 0 0,-10-3-29 0 0,-1 0 1 0 0,1 0 0 0 0,-1-1 0 0 0,1 0-1 0 0,8-3 1 0 0,34-12 54 0 0,-10 1 46 0 0,-37 15-86 0 0,0-1 0 0 0,0 0 0 0 0,1 1 0 0 0,-1-1 0 0 0,4 1 0 0 0,-7 0-31 0 0,0 0 1 0 0,0 0-1 0 0,0 0 1 0 0,1 0-1 0 0,-1 0 1 0 0,0 0 0 0 0,0 0-1 0 0,0 0 1 0 0,1 0-1 0 0,-1 0 1 0 0,0 0-1 0 0,0 0 1 0 0,0 0-1 0 0,1 0 1 0 0,-1 0-1 0 0,0 0 1 0 0,0 0 0 0 0,0 0-1 0 0,0 1 1 0 0,1-1-1 0 0,-1 0 1 0 0,0 0-1 0 0,0 0 1 0 0,0 0-1 0 0,0 0 1 0 0,1 0-1 0 0,-1 1 1 0 0,0-1 0 0 0,0 0-1 0 0,0 0 1 0 0,0 0-1 0 0,0 0 1 0 0,0 1-1 0 0,0-1 1 0 0,1 0-1 0 0,-2 1-5 0 0,1-1-1 0 0,0 0 1 0 0,0 1-1 0 0,0-1 1 0 0,-1 0-1 0 0,1 1 1 0 0,0-1-1 0 0,0 0 1 0 0,-1 1-1 0 0,1-1 1 0 0,0 0-1 0 0,-1 0 1 0 0,1 1-1 0 0,0-1 1 0 0,-1 0-1 0 0,1 0 1 0 0,0 0-1 0 0,-1 1 1 0 0,1-1-1 0 0,-1 0 1 0 0,1 0-1 0 0,-1 0 1 0 0,-5 2-28 0 0,-1-1 1 0 0,0 1-1 0 0,1-1 0 0 0,-1-1 1 0 0,0 1-1 0 0,0-1 1 0 0,0-1-1 0 0,-11-1 1 0 0,10 1 40 0 0,0-1 0 0 0,1 0 1 0 0,-1 0-1 0 0,-8-5 0 0 0,13 6-1 0 0,-2-2 10 0 0,-1 0 0 0 0,-8-1 0 0 0,11 3 85 0 0,4 0-2 0 0,5 3-4 0 0,8 2-47 0 0,0 0 1 0 0,0-1-1 0 0,1-1 0 0 0,-1 0 0 0 0,17 0 1 0 0,2-2 76 0 0,38-6 1 0 0,-65 5-108 0 0,15 0-49 0 0,-20 0 57 0 0,0 1 0 0 0,0 0 0 0 0,0 1 0 0 0,0-1 0 0 0,0 0 0 0 0,0 0 0 0 0,0 0 0 0 0,0 1 0 0 0,0-1 0 0 0,0 0 0 0 0,0 1 0 0 0,0-1 0 0 0,-1 1 0 0 0,1-1 0 0 0,1 1 0 0 0,-2 0-29 0 0,1-1-1 0 0,-1 0 1 0 0,0 1 0 0 0,0-1-1 0 0,1 0 1 0 0,-1 0-1 0 0,0 1 1 0 0,0-1 0 0 0,0 0-1 0 0,0 1 1 0 0,1-1 0 0 0,-1 0-1 0 0,0 1 1 0 0,0-1 0 0 0,0 1-1 0 0,0-1 1 0 0,0 0 0 0 0,0 1-1 0 0,0-1 1 0 0,0 0-1 0 0,0 1 1 0 0,0-1 0 0 0,0 1-1 0 0,0-1 1 0 0,0 0 0 0 0,0 1-1 0 0,0-1 1 0 0,-1 0 0 0 0,1 1-1 0 0,0-1 1 0 0,0 0 0 0 0,0 1-1 0 0,0-1 1 0 0,-1 0-1 0 0,1 1 1 0 0,0-1 0 0 0,0 0-1 0 0,-1 0 1 0 0,1 1 0 0 0,-2 0-30 0 0,1 0 1 0 0,0 0 0 0 0,0 0 0 0 0,-1 0 0 0 0,1-1-1 0 0,-1 1 1 0 0,-1 1 0 0 0,0-1 25 0 0,1-1 0 0 0,-1 1 1 0 0,1-1-1 0 0,-1 0 0 0 0,1 1 0 0 0,-1-1 1 0 0,0 0-1 0 0,1-1 0 0 0,-1 1 0 0 0,1 0 0 0 0,-1-1 1 0 0,1 1-1 0 0,-1-1 0 0 0,1 0 0 0 0,-3-1 1 0 0,-3-2 1 0 0,-1 0 0 0 0,-13-10 1 0 0,8 4-15 0 0,11 8 12 0 0,-2-1-16 0 0,0 0-1 0 0,-1 0 1 0 0,1 1-1 0 0,-7-3 1 0 0,43 22 303 0 0,-21-12-249 0 0,-1-1-1 0 0,1 0 0 0 0,0 0 1 0 0,0-1-1 0 0,0 0 0 0 0,1-1 1 0 0,14 2-1 0 0,1-3 149 0 0,0-1 1 0 0,41-5-1 0 0,-23 3-25 0 0,-43 2-157 0 0,0 0 1 0 0,0 0-1 0 0,0 0 0 0 0,0 0 0 0 0,0 0 1 0 0,0 0-1 0 0,0 0 0 0 0,0 1 0 0 0,-1-1 1 0 0,3 1-1 0 0,-3-1-1 0 0,0 0 1 0 0,0 0-1 0 0,0 1 1 0 0,1-1-1 0 0,-1 0 0 0 0,0 0 1 0 0,0 1-1 0 0,1-1 1 0 0,-1 0-1 0 0,0 0 0 0 0,0 1 1 0 0,0-1-1 0 0,0 0 1 0 0,0 0-1 0 0,0 1 0 0 0,1-1 1 0 0,-1 0-1 0 0,0 1 1 0 0,0-1-1 0 0,0 0 0 0 0,0 0 1 0 0,0 1-1 0 0,0-1 1 0 0,0 0-1 0 0,0 1 0 0 0,0-1 1 0 0,0 0-1 0 0,0 1 1 0 0,0-1-1 0 0,-1 0 0 0 0,1 0 1 0 0,0 1-1 0 0,0-1 1 0 0,0 1-1 0 0,-1-1 2 0 0,1 1 0 0 0,-1-1 0 0 0,1 0 0 0 0,-1 1 0 0 0,1-1-1 0 0,-1 1 1 0 0,1-1 0 0 0,-1 0 0 0 0,0 0 0 0 0,1 1 0 0 0,-1-1 0 0 0,1 0 0 0 0,-1 0 0 0 0,0 0 0 0 0,1 0 0 0 0,-1 0 0 0 0,0 1-1 0 0,1-1 1 0 0,-1 0 0 0 0,1 0 0 0 0,-2-1 0 0 0,-1 1 1 0 0,-2 1-9 0 0,1-1 1 0 0,-1-1 0 0 0,1 1 0 0 0,0-1 0 0 0,-1 0 0 0 0,-6-1-1 0 0,-26-12-68 0 0,13 4 128 0 0,14 6 43 0 0,10 4-88 0 0,0 0 0 0 0,0 0 0 0 0,0 0 0 0 0,0 0 0 0 0,0 0 0 0 0,0 0 0 0 0,0 0 0 0 0,0 0 0 0 0,0 0 0 0 0,0 0 1 0 0,0 0-1 0 0,0 0 0 0 0,0 0 0 0 0,0 0 0 0 0,1 0 0 0 0,-1 0 0 0 0,0 0 0 0 0,0 0 0 0 0,0 0 0 0 0,0 0 0 0 0,0 0 0 0 0,0 0 0 0 0,0 0 0 0 0,0-1 1 0 0,0 1-1 0 0,0 0 0 0 0,0 0 0 0 0,0 0 0 0 0,0 0 0 0 0,0 0 0 0 0,0 0 0 0 0,0 0 0 0 0,0 0 0 0 0,0 0 0 0 0,0 0 0 0 0,0 0 0 0 0,0 0 1 0 0,0 0-1 0 0,0 0 0 0 0,0 0 0 0 0,0 0 0 0 0,0 0 0 0 0,0 0 0 0 0,17 3 71 0 0,81 15 127 0 0,-92-17-194 0 0,1 1 0 0 0,-1 0 0 0 0,0 1 0 0 0,9 4 0 0 0,-9-4-20 0 0,1-1 4 0 0,-6-2 7 0 0,-1 0 1 0 0,0 0-1 0 0,1 0 1 0 0,-1 0-1 0 0,0 0 1 0 0,0 0-1 0 0,1 0 1 0 0,-1 0-1 0 0,0 0 1 0 0,1 0-1 0 0,-1 0 0 0 0,0 0 1 0 0,0 0-1 0 0,1 0 1 0 0,-1 0-1 0 0,0 0 1 0 0,0 0-1 0 0,1 0 1 0 0,-1 0-1 0 0,0-1 1 0 0,0 1-1 0 0,1 0 1 0 0,-1 0-1 0 0,0 0 1 0 0,0-1-4 0 0,0 1-1 0 0,0 0 1 0 0,0 0 0 0 0,0 0 0 0 0,0 0-1 0 0,-1-1 1 0 0,1 1 0 0 0,0 0-1 0 0,0 0 1 0 0,0 0 0 0 0,-1 0 0 0 0,1 0-1 0 0,0 0 1 0 0,0 0 0 0 0,0-1-1 0 0,-1 1 1 0 0,1 0 0 0 0,0 0 0 0 0,0 0-1 0 0,0 0 1 0 0,-1 0 0 0 0,1 0 0 0 0,0 0-1 0 0,0 0 1 0 0,-1 0 0 0 0,-1 0-1 0 0,-5-1-19 0 0,-1 0-1 0 0,0-1 1 0 0,1 0 0 0 0,-1-1 0 0 0,1 1-1 0 0,-7-5 1 0 0,8 4 35 0 0,-7-4 3 0 0,1 0 0 0 0,-13-11 0 0 0,25 18-9 0 0,0 0-1 0 0,1 0 0 0 0,-1 0 0 0 0,0 0 0 0 0,0 0 1 0 0,0 0-1 0 0,0 0 0 0 0,0 0 0 0 0,0 0 1 0 0,0 0-1 0 0,0 0 0 0 0,1 0 0 0 0,-1 0 0 0 0,0 0 1 0 0,0 0-1 0 0,0 0 0 0 0,0 0 0 0 0,0 0 1 0 0,0 0-1 0 0,0 0 0 0 0,0 0 0 0 0,0 0 0 0 0,0 0 1 0 0,1 0-1 0 0,-1-1 0 0 0,0 1 0 0 0,0 0 1 0 0,0 0-1 0 0,0 0 0 0 0,0 0 0 0 0,0 0 0 0 0,0 0 1 0 0,0 0-1 0 0,0 0 0 0 0,0 0 0 0 0,0-1 1 0 0,0 1-1 0 0,0 0 0 0 0,0 0 0 0 0,0 0 0 0 0,0 0 1 0 0,0 0-1 0 0,0 0 0 0 0,0 0 0 0 0,0 0 1 0 0,0-1-1 0 0,0 1 0 0 0,0 0 0 0 0,0 0 0 0 0,0 0 1 0 0,0 0-1 0 0,0 0 0 0 0,0 0 0 0 0,0 0 1 0 0,0 0-1 0 0,0 0 0 0 0,-1-1 0 0 0,1 1 0 0 0,0 0 1 0 0,0 0-1 0 0,0 0 0 0 0,0 0 0 0 0,0 0 1 0 0,0 0-1 0 0,0 0 0 0 0,0 0 0 0 0,10 0 23 0 0,-7 0-26 0 0,112-4 179 0 0,-106 3-218 0 0,-8 1 37 0 0,-1 0 1 0 0,0 0-1 0 0,0 0 1 0 0,0 0-1 0 0,0 0 1 0 0,0 1-1 0 0,0-1 1 0 0,1 0-1 0 0,-1 0 1 0 0,0 0-1 0 0,0 0 1 0 0,0 0-1 0 0,0 0 1 0 0,0 0-1 0 0,0 0 1 0 0,1 0-1 0 0,-1 0 1 0 0,0 0-1 0 0,0 0 1 0 0,0 0-1 0 0,0 1 1 0 0,0-1 0 0 0,0 0-1 0 0,0 0 1 0 0,0 0-1 0 0,0 0 1 0 0,0 0-1 0 0,0 0 1 0 0,1 1-1 0 0,-1-1 1 0 0,0 0-1 0 0,0 0 1 0 0,0 0-1 0 0,-1 7-89 0 0,-3 5 42 0 0,-3 4 37 0 0,7-16 13 0 0,0 0 0 0 0,0 0 0 0 0,-1 0 0 0 0,1 0 1 0 0,0 0-1 0 0,0 1 0 0 0,0-1 0 0 0,0 0 0 0 0,0 0 0 0 0,0 0 0 0 0,0 0 0 0 0,0 0 0 0 0,0 1 0 0 0,0-1 1 0 0,0 0-1 0 0,0 0 0 0 0,0 0 0 0 0,0 1 0 0 0,0-1 0 0 0,0 0 0 0 0,0 0 0 0 0,0 0 0 0 0,0 0 0 0 0,0 1 1 0 0,0-1-1 0 0,0 0 0 0 0,0 0 0 0 0,0 0 0 0 0,1 0 0 0 0,0-1 57 0 0,-1 1-53 0 0,1-1 1 0 0,-1 0-1 0 0,1 1 0 0 0,-1-1 1 0 0,1 0-1 0 0,-1 0 1 0 0,0 1-1 0 0,0-1 1 0 0,1 0-1 0 0,-1 0 1 0 0,0 0-1 0 0,0 0 0 0 0,0 1 1 0 0,0-1-1 0 0,0 0 1 0 0,0-1-1 0 0,0-2 4 0 0,1 2-10 0 0,-1-37 13 0 0,0 35-17 0 0,0 0 0 0 0,-1 0-1 0 0,1 0 1 0 0,-1 0 0 0 0,0 0 0 0 0,-1 0 0 0 0,-2-7-1 0 0,4 11 4 0 0,0-1 0 0 0,0 1 1 0 0,0 0-1 0 0,-1 0 0 0 0,1 0 0 0 0,0-1 0 0 0,0 1 0 0 0,0 0 0 0 0,0 0 0 0 0,0 0 0 0 0,0-1 0 0 0,-1 1 0 0 0,1 0 0 0 0,0 0 1 0 0,0 0-1 0 0,0 0 0 0 0,-1 0 0 0 0,1-1 0 0 0,0 1 0 0 0,0 0 0 0 0,-1 0 0 0 0,0 4-32 0 0,2 7 33 0 0,2-2 21 0 0,0-1-1 0 0,1 1 1 0 0,0-1-1 0 0,0 0 1 0 0,9 13-1 0 0,3 6-65 0 0,-13-21 4 0 0,-3-4 33 0 0,-5-5 22 0 0,5 3-15 0 0,-2-3 0 0 0,1 0 1 0 0,-1 0 0 0 0,0 0 0 0 0,1-1 0 0 0,0 1 0 0 0,0 0-1 0 0,0 0 1 0 0,0-1 0 0 0,0-3 0 0 0,-3-36 11 0 0,3 28 16 0 0,0-4 1 0 0,1 11-20 0 0,-1 0-1 0 0,1 0 1 0 0,-4-12 0 0 0,3 18-23 0 0,1 2 16 0 0,-1 0 0 0 0,1 0 0 0 0,0 0 0 0 0,0 0 0 0 0,0 0 0 0 0,0 0 0 0 0,0 0 0 0 0,0 0 0 0 0,0 0 0 0 0,0 0 0 0 0,0 0 0 0 0,0 0 0 0 0,0 0 0 0 0,0 0 0 0 0,-1 0 0 0 0,1 0 0 0 0,0 0 0 0 0,0 1 0 0 0,0-1 0 0 0,0 0 0 0 0,0 0 0 0 0,0 0 0 0 0,0 0-1 0 0,0 0 1 0 0,0 0 0 0 0,0 0 0 0 0,0 0 0 0 0,0 0 0 0 0,0 0 0 0 0,0 1 0 0 0,0-1 0 0 0,0 0 0 0 0,0 0 0 0 0,0 0 0 0 0,0 0 0 0 0,0 0 0 0 0,0 0 0 0 0,0 0 0 0 0,0 12-12 0 0,0 0 0 0 0,0 0 0 0 0,1 0 0 0 0,1 0 0 0 0,4 17 0 0 0,-5-23 23 0 0,0-2-10 0 0,-1-1 0 0 0,1 1-1 0 0,0-1 1 0 0,0 0-1 0 0,1 1 1 0 0,-1-1 0 0 0,1 0-1 0 0,-1 0 1 0 0,4 5-1 0 0,-5-8 1 0 0,0 0 0 0 0,0 0 0 0 0,0 0 0 0 0,0 0 0 0 0,0 0 0 0 0,0 0 0 0 0,0 0 0 0 0,0 0 0 0 0,0 0 0 0 0,1 1 0 0 0,-1-1 0 0 0,0 0 0 0 0,0 0 0 0 0,0 0 0 0 0,0 0 0 0 0,0 0 0 0 0,0 0 0 0 0,0 0 0 0 0,0 0 0 0 0,0 0 0 0 0,1 0 0 0 0,-1 0 0 0 0,0 0 0 0 0,0 0 0 0 0,0 0 0 0 0,0 0 0 0 0,0 0 0 0 0,0 0 0 0 0,0 0 0 0 0,0 0-1 0 0,0 0 1 0 0,0 0 0 0 0,1 0 0 0 0,-1 0 0 0 0,0 0 0 0 0,0 0 0 0 0,0 0 0 0 0,0-1 0 0 0,0 1 0 0 0,0 0 0 0 0,0 0 0 0 0,0 0 0 0 0,0 0 0 0 0,0 0 0 0 0,0 0 0 0 0,0 0 0 0 0,1 0 0 0 0,-1 0 0 0 0,0 0 0 0 0,1-6 28 0 0,0-4-28 0 0,-1 0 1 0 0,0 1 0 0 0,-1-1-1 0 0,0 0 1 0 0,-3-10 0 0 0,-16-51-3 0 0,9 35-19 0 0,8 24-6 0 0,-2-14-1 0 0,4 22 45 0 0,1-1 0 0 0,0 1 0 0 0,0-1 0 0 0,0 0 0 0 0,0 1 0 0 0,2-6 0 0 0,-2 10-19 0 0,0-1 0 0 0,0 1 0 0 0,0 0 0 0 0,0 0 0 0 0,0 0 0 0 0,0 0 1 0 0,0 0-1 0 0,0 0 0 0 0,0-1 0 0 0,0 1 0 0 0,0 0 0 0 0,0 0 0 0 0,0 0 0 0 0,0 0 1 0 0,0 0-1 0 0,0 0 0 0 0,0-1 0 0 0,0 1 0 0 0,0 0 0 0 0,0 0 0 0 0,0 0 0 0 0,0 0 0 0 0,0 0 1 0 0,0 0-1 0 0,0-1 0 0 0,0 1 0 0 0,0 0 0 0 0,0 0 0 0 0,0 0 0 0 0,0 0 0 0 0,-1 0 1 0 0,1 0-1 0 0,0-1 4 0 0,-2-3 0 0 0,0 1 1 0 0,1-1 0 0 0,-1 0-1 0 0,1 0 1 0 0,0 0 0 0 0,0 0-1 0 0,0-5 1 0 0,-1 1-1 0 0,-1-12 9 0 0,0 1-1 0 0,1-1 1 0 0,1 0-1 0 0,1 0 0 0 0,3-21 1 0 0,-3 33-13 0 0,1 1 0 0 0,-1-1 0 0 0,-1 0 1 0 0,1 0-1 0 0,-3-8 0 0 0,-10-36-7 0 0,4 24 71 0 0,10 51-128 0 0,12 80 2 0 0,2 24-30 0 0,-16-205 271 0 0,1 16-232 0 0,-2 13 14 0 0,-2 1-1 0 0,-14-62 0 0 0,17 105 73 0 0,0 4-24 0 0,2 4-26 0 0,7 26 136 0 0,7 49 0 0 0,-11-14-126 0 0,-3-116 79 0 0,0-41-472 0 0,-1 88 383 0 0,-1 0 94 0 0,1 5-77 0 0,-1 0 0 0 0,1 1-1 0 0,0-1 1 0 0,-1 0 0 0 0,1 1-1 0 0,0-1 1 0 0,0 0 0 0 0,-1 1-1 0 0,1-1 1 0 0,0 0 0 0 0,0 1-1 0 0,0-1 1 0 0,-1 1 0 0 0,1 0-1 0 0,0-1-7 0 0,-2 4-28 0 0,1-2 59 0 0,0 1 1 0 0,0-1 0 0 0,0 1-1 0 0,0-1 1 0 0,1 1 0 0 0,-1 0-1 0 0,1-1 1 0 0,-1 5 0 0 0,2 9-9 0 0,0-1 0 0 0,0 1 1 0 0,2-1-1 0 0,6 25 0 0 0,-7-36 59 0 0,-1-5-32 0 0,1-3-8 0 0,0-10-44 0 0,-1-1 1 0 0,0 1-1 0 0,-1-25 0 0 0,-1 11-229 0 0,1 7 230 0 0,0 21 8 0 0,0 0-1 0 0,0-1 1 0 0,0 1 0 0 0,0 0-1 0 0,0 0 1 0 0,0 0 0 0 0,0-1-1 0 0,-1 1 1 0 0,1 0 0 0 0,0 0-1 0 0,0 0 1 0 0,0 0 0 0 0,0 0-1 0 0,0-1 1 0 0,0 1 0 0 0,-1 0-1 0 0,1 0 1 0 0,0 0-1 0 0,0 0 1 0 0,0 0 0 0 0,0 0-1 0 0,-1-1 1 0 0,1 1 0 0 0,0 0-1 0 0,0 0 1 0 0,0 0 0 0 0,0 0-1 0 0,-1 0 1 0 0,1 0 0 0 0,0 0-1 0 0,0 0 1 0 0,0 0 0 0 0,-1 0-1 0 0,1 0 1 0 0,0 0 0 0 0,-1 0 2 0 0,1 0 1 0 0,0 0 0 0 0,0 0-1 0 0,0 0 1 0 0,0 0 0 0 0,-1 0-1 0 0,1 0 1 0 0,0 0 0 0 0,0 0-1 0 0,0 0 1 0 0,-1 0 0 0 0,1 0-1 0 0,0 0 1 0 0,0 0 0 0 0,0 0-1 0 0,0 0 1 0 0,-1 0 0 0 0,1-1-1 0 0,0 1 1 0 0,0 0 0 0 0,0 0-1 0 0,0 0 1 0 0,-1 0 0 0 0,1 0-1 0 0,0 0 1 0 0,0-1 0 0 0,0 1 0 0 0,0 0-1 0 0,0 0 1 0 0,0 0 0 0 0,0 0-1 0 0,0-1 1 0 0,-1 1 0 0 0,1 0-1 0 0,0 0 1 0 0,0 0 0 0 0,0-1-1 0 0,0 1 1 0 0,0 0 0 0 0,0 0-1 0 0,0 0 1 0 0,0-1 0 0 0,0 1-1 0 0,0 0 1 0 0,0 0 0 0 0,0 0-1 0 0,0 0 1 0 0,1-1 0 0 0,-1 1-1 0 0,0-1-2 0 0,0-1 0 0 0,0 1 0 0 0,0-1-1 0 0,0 1 1 0 0,0 0 0 0 0,0-1-1 0 0,0 1 1 0 0,0 0 0 0 0,-1-1 0 0 0,1 1-1 0 0,0 0 1 0 0,-2-3 0 0 0,2 2 15 0 0,-1 0 0 0 0,0 0 0 0 0,1 0 0 0 0,-1 0 0 0 0,1 0 0 0 0,0-2 0 0 0,0 1-32 0 0,0-9 34 0 0,0 12-20 0 0,0 0 0 0 0,0-1-1 0 0,0 1 1 0 0,0 0 0 0 0,0-1 0 0 0,0 1-1 0 0,0 0 1 0 0,0-1 0 0 0,0 1 0 0 0,-1 0-1 0 0,1-1 1 0 0,0 1 0 0 0,0 0 0 0 0,0-1-1 0 0,0 1 1 0 0,-1 0 0 0 0,1-1 0 0 0,0 1-1 0 0,0 0 1 0 0,-1 0 0 0 0,1-1 0 0 0,0 1 0 0 0,0 0-1 0 0,-1 0 1 0 0,0-1-2 0 0,1 2-25 0 0,0-1 30 0 0,0 1 0 0 0,0 0 0 0 0,0-1 0 0 0,0 1 0 0 0,0-1 0 0 0,0 1 0 0 0,0 0 0 0 0,0-1 0 0 0,0 1 0 0 0,0 0 0 0 0,-1-1 0 0 0,1 2 0 0 0,-5 5-32 0 0,5-7 36 0 0,0 0 0 0 0,0 0-1 0 0,0 0 1 0 0,0 0 0 0 0,0-1-1 0 0,0 1 1 0 0,0 0 0 0 0,0 0-1 0 0,0 0 1 0 0,0 0 0 0 0,0 0-1 0 0,0 0 1 0 0,0 0-1 0 0,0-1 1 0 0,0 1 0 0 0,0 0-1 0 0,0 0 1 0 0,0 0 0 0 0,0 0-1 0 0,0 0 1 0 0,0 0 0 0 0,0 0-1 0 0,-1 0 1 0 0,1 0 0 0 0,0-1-1 0 0,0 1 1 0 0,0 0-1 0 0,0 0 1 0 0,0 0 0 0 0,0 0-1 0 0,0 0 1 0 0,0 0 0 0 0,0 0-1 0 0,0 0 1 0 0,0 0 0 0 0,-1 0-1 0 0,1 0 1 0 0,0 0 0 0 0,0 0-1 0 0,0 0 1 0 0,0 0 0 0 0,0 0-1 0 0,0 0 1 0 0,0 0-1 0 0,-1 0 1 0 0,1 0 0 0 0,0 0-1 0 0,0 0 1 0 0,0 0 0 0 0,0 0-1 0 0,0 0 1 0 0,0 0 0 0 0,0 0-1 0 0,0 0 1 0 0,-1 0 0 0 0,1 0-1 0 0,0 0 1 0 0,0 0 0 0 0,0 0-1 0 0,0 0 1 0 0,0 0-1 0 0,0 0 1 0 0,0 0 0 0 0,0 0-1 0 0,0 1 1 0 0,0-1 0 0 0,-1 0-1 0 0,3-29-5 0 0,-4 46-121 0 0,2-14 138 0 0,0 0 0 0 0,1 0 0 0 0,0 0 0 0 0,0 0 0 0 0,0-1 0 0 0,0 1 0 0 0,0 0 0 0 0,0 0 0 0 0,1-1 0 0 0,-1 1 0 0 0,4 3 0 0 0,-3-2-17 0 0,1 0 0 0 0,-1 0 0 0 0,0 0 0 0 0,3 6 0 0 0,-2 2 61 0 0,-1 0 1 0 0,0 1-1 0 0,1 23 1 0 0,-3 39-130 0 0,-1-54 65 0 0,0 34-32 0 0,1-55 45 0 0,0 1 0 0 0,0 0 0 0 0,0-1 0 0 0,0 1 1 0 0,0-1-1 0 0,0 1 0 0 0,1 0 0 0 0,-1-1 0 0 0,0 1 0 0 0,0 0 0 0 0,1-1 0 0 0,-1 1 0 0 0,0-1 1 0 0,1 1-1 0 0,-1-1 0 0 0,0 1 0 0 0,1 0 0 0 0,2 2 16 0 0,-3-3-24 0 0,0 0 1 0 0,0 0 0 0 0,0 0 0 0 0,0-1 0 0 0,0 1-1 0 0,0 0 1 0 0,0 0 0 0 0,0 0 0 0 0,0 0-1 0 0,0 0 1 0 0,0 0 0 0 0,0 0 0 0 0,0 0 0 0 0,0 0-1 0 0,0 0 1 0 0,0 0 0 0 0,0 0 0 0 0,0 0 0 0 0,0 0-1 0 0,0 0 1 0 0,0 0 0 0 0,0 0 0 0 0,0 0-1 0 0,0 0 1 0 0,0 0 0 0 0,0 0 0 0 0,0 0 0 0 0,0 0-1 0 0,0 0 1 0 0,0 0 0 0 0,0 0 0 0 0,0 0-1 0 0,0 0 1 0 0,0 0 0 0 0,1 0 0 0 0,-1 0 0 0 0,0 0-1 0 0,0 0 1 0 0,0 0 0 0 0,0 0 0 0 0,0 0-1 0 0,0 0 1 0 0,0 0 0 0 0,0 0 0 0 0,0 0 0 0 0,0 0-1 0 0,0 0 1 0 0,-1-5-53 0 0,-7-18 78 0 0,1 0-1 0 0,-7-45 1 0 0,13 60 34 0 0,1 8-57 0 0,0 0 1 0 0,0 0 0 0 0,0 0 0 0 0,0-1 0 0 0,0 1 0 0 0,0 0 0 0 0,0 0 0 0 0,0 0 0 0 0,0 0 0 0 0,0-1 0 0 0,0 1 0 0 0,0 0 0 0 0,1 0 0 0 0,-1 0 0 0 0,0 0 0 0 0,0 0 0 0 0,0-1 0 0 0,0 1 0 0 0,0 0 0 0 0,0 0-1 0 0,0 0 1 0 0,0 0 0 0 0,0 0 0 0 0,1 0 0 0 0,-1-1 0 0 0,0 1 0 0 0,0 0 0 0 0,0 0 0 0 0,0 0 0 0 0,0 0 0 0 0,0 0 0 0 0,1 0 0 0 0,-1 0 0 0 0,0 0 0 0 0,0 0 0 0 0,1 0 0 0 0,-1 0-1 0 0,0 0 0 0 0,0 0 1 0 0,0 0-1 0 0,1 0 0 0 0,-1 0 1 0 0,0 0-1 0 0,0 1 0 0 0,0-1 1 0 0,1 0-1 0 0,-1 0 0 0 0,0 0 1 0 0,0 0-1 0 0,0 1 0 0 0,0-1 1 0 0,0 0-1 0 0,1 0 0 0 0,-1 0 1 0 0,0 1-1 0 0,0-1 0 0 0,0 0 1 0 0,0 0-1 0 0,0 1 0 0 0,0-1 1 0 0,0 0-1 0 0,0 1 0 0 0,2 7-54 0 0,2 15-1 0 0,-2-7 35 0 0,-2-16 19 0 0,8 52-104 0 0,2 70 1 0 0,-10-80 90 0 0,2-70 89 0 0,0 19-56 0 0,0-16-21 0 0,-1 0-1 0 0,0 0 1 0 0,-2 1 0 0 0,-1-1-1 0 0,-1 0 1 0 0,-1 0 0 0 0,-11-35-1 0 0,12 51-4 0 0,-6-15-1 0 0,9 23 5 0 0,-1 1 0 0 0,1-1 1 0 0,0 1-1 0 0,-1-1 0 0 0,1 1 0 0 0,0-1 0 0 0,-1 1 0 0 0,1-1 1 0 0,0 1-1 0 0,-1-1 0 0 0,1 1 0 0 0,-1-1 0 0 0,1 1 0 0 0,-1-1 1 0 0,1 1-1 0 0,-1 0 0 0 0,0-1 0 0 0,0 1 0 0 0,1 0 1 0 0,0 0-1 0 0,0 0 1 0 0,-1 0 0 0 0,1 0-1 0 0,0 0 1 0 0,0 0-1 0 0,0 0 1 0 0,0 0-1 0 0,-1 0 1 0 0,1 0-1 0 0,0 0 1 0 0,0 0 0 0 0,0 1-1 0 0,0-1 1 0 0,0 0-1 0 0,0 0 1 0 0,-1 0-1 0 0,1 0 1 0 0,0 0-1 0 0,0 0 1 0 0,0 1 0 0 0,0-1-1 0 0,0 0 1 0 0,-3 7-41 0 0,2 6 41 0 0,0 0 1 0 0,0 0-1 0 0,2 0 0 0 0,1 14 0 0 0,-2-25 1 0 0,13 113-16 0 0,3 68-54 0 0,-15-180 74 0 0,-2 59-4 0 0,-1-49-16 0 0,2-12 14 0 0,-1-4 16 0 0,1-5 26 0 0,-4-80-28 0 0,-14-87 0 0 0,18 175-12 0 0,-2-17 25 0 0,0 0 0 0 0,-2 0 0 0 0,-6-19 0 0 0,5 28-81 0 0,5 8 55 0 0,0 0 0 0 0,0 0 0 0 0,0 0-1 0 0,0 0 1 0 0,0 0 0 0 0,0-1-1 0 0,0 1 1 0 0,-1 0 0 0 0,1 0 0 0 0,0 0-1 0 0,0 0 1 0 0,0 0 0 0 0,0 0 0 0 0,0 0-1 0 0,0 0 1 0 0,0 0 0 0 0,0 0-1 0 0,0 0 1 0 0,-1 0 0 0 0,1 0 0 0 0,0 0-1 0 0,0 0 1 0 0,0 0 0 0 0,0 0 0 0 0,0 0-1 0 0,0 0 1 0 0,0 0 0 0 0,0 0-1 0 0,0 1 1 0 0,-1-1 0 0 0,1 0 0 0 0,0 0-1 0 0,0 0 1 0 0,0 0 0 0 0,0 0 0 0 0,0 0-1 0 0,0 0 1 0 0,0 0 0 0 0,0 0-1 0 0,0 0 1 0 0,0 0 0 0 0,0 0 0 0 0,0 1-1 0 0,-1 0-6 0 0,0 1-1 0 0,1 0 1 0 0,-1 0-1 0 0,1 0 1 0 0,-1 0-1 0 0,1 2 1 0 0,-3 40 36 0 0,2 47-1 0 0,1-27-63 0 0,-10 85 40 0 0,10-186-34 0 0,-17-225 78 0 0,13 228-53 0 0,-11-48 0 0 0,14 78 12 0 0,0 1-1 0 0,0-1 1 0 0,-3-3 0 0 0,4 7-8 0 0,0 0 1 0 0,0-1-1 0 0,0 1 0 0 0,0 0 0 0 0,0 0 0 0 0,0 0 1 0 0,0 0-1 0 0,0 0 0 0 0,0-1 0 0 0,-1 1 0 0 0,1 0 0 0 0,0 0 1 0 0,0 0-1 0 0,0 0 0 0 0,0 0 0 0 0,0 0 0 0 0,0 0 1 0 0,-1-1-1 0 0,1 1 0 0 0,0 0 0 0 0,0 0 0 0 0,0 0 0 0 0,0 0 1 0 0,-1 0-1 0 0,1 0 0 0 0,0 0 0 0 0,0 0-4 0 0,-1 1 0 0 0,1-1 0 0 0,0 0 0 0 0,0 0 0 0 0,-1 1-1 0 0,1-1 1 0 0,0 0 0 0 0,0 1 0 0 0,0-1 0 0 0,0 0 0 0 0,0 1 0 0 0,-1-1-1 0 0,1 0 1 0 0,0 1 0 0 0,0-1 0 0 0,0 0 0 0 0,0 1 0 0 0,0-1 0 0 0,-1 16 5 0 0,0 0-1 0 0,3 28 1 0 0,-2-38-5 0 0,11 124-46 0 0,0 2 82 0 0,-10 0-40 0 0,-1-124-2 0 0,-1 0 0 0 0,0 0 0 0 0,0 0 0 0 0,-4 13 0 0 0,2-18 18 0 0,2-4-3 0 0,0 0-5 0 0,1 0 0 0 0,-1-1 0 0 0,1 1 1 0 0,0-1-1 0 0,0 1 0 0 0,-1-1 0 0 0,1-1 0 0 0,0-17 16 0 0,1-1-1 0 0,4-23 0 0 0,0-15 2 0 0,-4 43-13 0 0,1-178 158 0 0,-3 180-157 0 0,0 0 1 0 0,-1 1-1 0 0,-1-1 1 0 0,0 1-1 0 0,-5-13 1 0 0,8 25-11 0 0,0 0 0 0 0,-1 0 0 0 0,1 0 0 0 0,-1 0 1 0 0,1 1-1 0 0,-1-1 0 0 0,1 0 0 0 0,-1 0 1 0 0,0 0-1 0 0,1 1 0 0 0,-1-1 0 0 0,-1-1 0 0 0,1 2 3 0 0,1 0-1 0 0,0 0 1 0 0,-1 0 0 0 0,1 0-1 0 0,0 0 1 0 0,-1 0-1 0 0,1 0 1 0 0,0 0 0 0 0,-1 0-1 0 0,1 0 1 0 0,0 0-1 0 0,-1 0 1 0 0,1 0 0 0 0,0 0-1 0 0,-1 0 1 0 0,1 0-1 0 0,0 1 1 0 0,0-1-1 0 0,-1 0 1 0 0,1 0 0 0 0,0 0-1 0 0,-1 0 1 0 0,1 1-1 0 0,0-1 1 0 0,0 0 0 0 0,-1 0-1 0 0,1 1 1 0 0,0-1-1 0 0,0 0 1 0 0,0 0-1 0 0,-1 1 1 0 0,1-1 0 0 0,-3 5-26 0 0,1 1 0 0 0,-1-1 1 0 0,1 0-1 0 0,0 1 0 0 0,0-1 1 0 0,1 1-1 0 0,-1 7 0 0 0,-2 10 66 0 0,-2 40-1 0 0,5 24 81 0 0,1-61-96 0 0,2 58 147 0 0,-1-79-154 0 0,1 12 12 0 0,-2-16-18 0 0,1 0 0 0 0,-1 0 0 0 0,0 0 0 0 0,1 0 0 0 0,-1-1 1 0 0,0 1-1 0 0,1 0 0 0 0,-1 0 0 0 0,1-1 0 0 0,-1 1 0 0 0,1 0 0 0 0,0-1 0 0 0,-1 1 0 0 0,1 0 0 0 0,1 0 0 0 0,-1-1-3 0 0,-1 1 0 0 0,1-1 0 0 0,-1 0 0 0 0,1 0 0 0 0,0 0 0 0 0,-1 1 0 0 0,1-1 0 0 0,-1 0 0 0 0,1 0 0 0 0,0 0 0 0 0,-1 0 0 0 0,1 0 0 0 0,0 0 0 0 0,-1 0 0 0 0,1 0 0 0 0,-1 0 0 0 0,1-1 0 0 0,0 1 0 0 0,-1 0 0 0 0,2-1 0 0 0,0 0-5 0 0,1 0 0 0 0,-1-1-1 0 0,4-2 1 0 0,-1 0 4 0 0,-1 0 0 0 0,0 0-1 0 0,0-1 1 0 0,0 1 0 0 0,0-1 0 0 0,-1 0-1 0 0,0 0 1 0 0,4-8 0 0 0,-2 4 0 0 0,-2-1-1 0 0,1 0 1 0 0,3-19 0 0 0,-6 27-15 0 0,-1 0-1 0 0,0 0 1 0 0,0 1 0 0 0,1-1-1 0 0,-1 0 1 0 0,0 0 0 0 0,-1 0-1 0 0,1-2 1 0 0,0 3 2 0 0,-1 0 1 0 0,1 0-1 0 0,-1 1 1 0 0,1-1-1 0 0,0 0 1 0 0,-1 0-1 0 0,1 1 0 0 0,-1-1 1 0 0,0 0-1 0 0,1 1 1 0 0,-1-1-1 0 0,1 1 1 0 0,-1-1-1 0 0,0 1 1 0 0,0-1-1 0 0,1 1 0 0 0,-1-1 1 0 0,-1 0-1 0 0,-6-1-33 0 0,1 0 1 0 0,-1 1-1 0 0,0-1 0 0 0,1 1 0 0 0,-15 0 0 0 0,14 1 11 0 0,-52-2-215 0 0,-33-3 56 0 0,71 3 151 0 0,10 1 34 0 0,-1-1 0 0 0,0 2 0 0 0,-14 1 0 0 0,26-1 3 0 0,-1 0-1 0 0,1 0 1 0 0,-1 1 0 0 0,0-1-1 0 0,1 1 1 0 0,0-1 0 0 0,-1 1-1 0 0,1-1 1 0 0,-1 1 0 0 0,1 0-1 0 0,0 0 1 0 0,-1 0 0 0 0,1 0-1 0 0,0 0 1 0 0,0 0 0 0 0,0 0-1 0 0,0 0 1 0 0,-1 1 0 0 0,1 0-1 0 0,0-1 1 0 0,1 0 0 0 0,-1 0 0 0 0,1 1-1 0 0,-1-1 1 0 0,1 0 0 0 0,0 1 0 0 0,0-1-1 0 0,-1 1 1 0 0,1-1 0 0 0,0 0-1 0 0,0 1 1 0 0,0-1 0 0 0,1 1 0 0 0,-1-1-1 0 0,0 0 1 0 0,0 1 0 0 0,1-1 0 0 0,-1 0-1 0 0,2 3 1 0 0,0 0 4 0 0,0 0 0 0 0,0-1 1 0 0,0 1-1 0 0,1 0 0 0 0,0-1 0 0 0,3 4 1 0 0,2 2 19 0 0,13 8 0 0 0,0-2 89 0 0,0-1 1 0 0,0-1-1 0 0,35 15 1 0 0,71 20 285 0 0,-105-41-356 0 0,-55-29-282 0 0,29 20 234 0 0,-116-68-459 0 0,102 60 390 0 0,-1 2-1 0 0,0 0 1 0 0,-1 1-1 0 0,-33-7 1 0 0,49 13 72 0 0,0 0 0 0 0,0 1 0 0 0,0-1 0 0 0,-5 1 0 0 0,8 0 4 0 0,0 1-1 0 0,0-1 1 0 0,1 0 0 0 0,-1 0 0 0 0,0 0 0 0 0,0 0 0 0 0,0 1 0 0 0,0-1 0 0 0,1 0 0 0 0,-1 1 0 0 0,0-1 0 0 0,0 1-1 0 0,1-1 1 0 0,-1 1 0 0 0,0-1 0 0 0,1 1 0 0 0,-1 0 0 0 0,1-1 0 0 0,-1 1 0 0 0,0 0 0 0 0,1-1 0 0 0,0 1 0 0 0,-1 0-1 0 0,0 0 1 0 0,1 1 5 0 0,-1 0 0 0 0,1 0 0 0 0,-1 0 0 0 0,1 0 0 0 0,0 0 0 0 0,0-1-1 0 0,0 1 1 0 0,0 0 0 0 0,0 0 0 0 0,0 0 0 0 0,0 0 0 0 0,1 0 0 0 0,-1 0-1 0 0,0 0 1 0 0,1-1 0 0 0,0 1 0 0 0,0 0 0 0 0,-1 0 0 0 0,2 1 0 0 0,1 2 12 0 0,0-1 0 0 0,0 0 1 0 0,1 1-1 0 0,-1-1 0 0 0,1-1 1 0 0,4 5-1 0 0,-1-2 4 0 0,1-1 0 0 0,-1 0 1 0 0,1 0-1 0 0,-1-1 0 0 0,2 0 0 0 0,-1 0 0 0 0,0-1 1 0 0,16 4-1 0 0,-13-5 47 0 0,1 0 0 0 0,-1 0 0 0 0,0-2 0 0 0,0 1 0 0 0,1-1 0 0 0,17-3 0 0 0,-17 1-12 0 0,1 0 1 0 0,-1-1-1 0 0,1-1 1 0 0,11-4-1 0 0,-22 7-57 0 0,0 0-1 0 0,-1 1 0 0 0,1-1 0 0 0,0 0 0 0 0,-1 0 0 0 0,1 0 1 0 0,-1 0-1 0 0,1-1 0 0 0,-1 1 0 0 0,3-2 0 0 0,-5 1-91 0 0,-3 1-22 0 0,-20-3-67 0 0,1 2 0 0 0,-31 0-1 0 0,6 1-15 0 0,-48-8-37 0 0,37 3 138 0 0,54 6 94 0 0,-19-2-14 0 0,22 2 14 0 0,0 0-1 0 0,0 1 1 0 0,0-1 0 0 0,1 0 0 0 0,-1 1 0 0 0,0-1 0 0 0,0 1-1 0 0,0-1 1 0 0,-2 3 0 0 0,3-3 8 0 0,0 0 0 0 0,1 1 1 0 0,-1-1-1 0 0,1 0 0 0 0,0 1 0 0 0,-1-1 0 0 0,1 0 1 0 0,-1 1-1 0 0,1-1 0 0 0,0 1 0 0 0,-1-1 0 0 0,1 1 0 0 0,0-1 1 0 0,-1 1-1 0 0,1-1 0 0 0,0 1 0 0 0,0-1 0 0 0,-1 1 1 0 0,1 0-1 0 0,0-1 0 0 0,0 1 0 0 0,0-1 0 0 0,0 1 1 0 0,0 0-1 0 0,0-1 0 0 0,0 1 0 0 0,0-1 0 0 0,0 1 0 0 0,0-1 1 0 0,0 1-1 0 0,0 0 0 0 0,1-1 0 0 0,-1 1 0 0 0,0-1 1 0 0,0 1-1 0 0,1 0 0 0 0,0 1 14 0 0,1 0 1 0 0,0-1-1 0 0,-1 1 1 0 0,1 0-1 0 0,0-1 1 0 0,0 1-1 0 0,0-1 1 0 0,3 2-1 0 0,2 0 6 0 0,14 6 0 0 0,-1-3 65 0 0,1 0-1 0 0,0-2 0 0 0,42 4 1 0 0,65-5 432 0 0,-98-3-394 0 0,-21 0-113 0 0,-6 0-18 0 0,0 0 0 0 0,0 0-1 0 0,1 0 1 0 0,-1-1 0 0 0,0 1-1 0 0,4-2 1 0 0,-6 1-71 0 0,-5 1-11 0 0,-81-24-315 0 0,-19-4-61 0 0,-18 12 240 0 0,109 14 228 0 0,-3 0-9 0 0,-21-1-16 0 0,32 3 8 0 0,0 0-1 0 0,0 0 0 0 0,0 0 0 0 0,-8 2 0 0 0,12-2 7 0 0,0 1-1 0 0,-1-1 1 0 0,1 1-1 0 0,0-1 0 0 0,0 0 1 0 0,0 1-1 0 0,0 0 1 0 0,0-1-1 0 0,0 1 0 0 0,0 0 1 0 0,1-1-1 0 0,-1 1 1 0 0,0 0-1 0 0,0 0 0 0 0,0 0 1 0 0,1-1-1 0 0,-2 3 1 0 0,2-2 13 0 0,-1-1 0 0 0,1 1 0 0 0,0 0 0 0 0,0-1 0 0 0,0 1 0 0 0,0 0 0 0 0,0-1 0 0 0,0 1 0 0 0,0 0 0 0 0,0-1 0 0 0,0 1 0 0 0,0-1 0 0 0,0 1 0 0 0,0 0 0 0 0,0-1 0 0 0,1 1 0 0 0,-1 0 0 0 0,0-1 0 0 0,0 1 0 0 0,1-1 0 0 0,-1 1 0 0 0,0-1 0 0 0,1 1 0 0 0,-1-1 0 0 0,1 1 0 0 0,-1-1 1 0 0,1 1-1 0 0,-1-1 0 0 0,1 1 0 0 0,0 0 0 0 0,2 1 14 0 0,-1-1 0 0 0,1 1 0 0 0,0-1 0 0 0,0 1 0 0 0,0-1 0 0 0,6 2 0 0 0,21 3 98 0 0,-29-6-119 0 0,22 3 114 0 0,0-1 1 0 0,45-2 0 0 0,47-11 269 0 0,31 0 180 0 0,-133 12-562 0 0,-11 1-62 0 0,-5 0-121 0 0,-5 0 135 0 0,0 0 1 0 0,0-1 0 0 0,1 0 0 0 0,-1-1-1 0 0,0 0 1 0 0,-8-1 0 0 0,15 1 42 0 0,-33-3-201 0 0,0-1 0 0 0,-43-12-1 0 0,36 8 83 0 0,-70-21 3 0 0,82 22 106 0 0,19 5 93 0 0,17 4 144 0 0,18 4-116 0 0,1-1 1 0 0,0-1-1 0 0,1-1 0 0 0,-1-2 0 0 0,0 0 0 0 0,1-2 0 0 0,-1-1 1 0 0,0-1-1 0 0,0-1 0 0 0,42-13 0 0 0,-36 6 20 0 0,49-24 0 0 0,-77 33-133 0 0,6-4 11 0 0,-9 5-72 0 0,-6 0-104 0 0,-166-9-465 0 0,128 6 523 0 0,1-3 0 0 0,-43-12 0 0 0,-32-19-25 0 0,91 30 119 0 0,18 6 118 0 0,16 3 96 0 0,26 5-111 0 0,1-2-1 0 0,0-1 1 0 0,41-2-1 0 0,101-18 377 0 0,-156 14-393 0 0,-4 0 59 0 0,35-1 0 0 0,-45 5-208 0 0,-7-1 77 0 0,0 0 0 0 0,0 0 0 0 0,0 0 1 0 0,0 0-1 0 0,0 0 0 0 0,0 0 0 0 0,0 0 0 0 0,0 0 0 0 0,0 0 0 0 0,0 0 0 0 0,0 0 0 0 0,0 0 0 0 0,0 0 0 0 0,0 0 0 0 0,0 0 0 0 0,0 0 0 0 0,0 0 0 0 0,0 0 0 0 0,0 0 0 0 0,0 0 0 0 0,0 0 0 0 0,0 0 1 0 0,1 0-1 0 0,-1 0 0 0 0,0 0 0 0 0,0 0 0 0 0,0 0 0 0 0,0 0 0 0 0,0 0 0 0 0,0 0 0 0 0,0 0 0 0 0,0 0 0 0 0,0 1 0 0 0,0-1 0 0 0,0 0 0 0 0,0 0 0 0 0,0 0 0 0 0,0 0 0 0 0,0 0 0 0 0,0 0 0 0 0,0 0 1 0 0,0 0-1 0 0,0 0 0 0 0,0 0 0 0 0,0 0 0 0 0,0 0 0 0 0,0 0 0 0 0,0 0 0 0 0,0 0 0 0 0,-1 0 0 0 0,1 0 0 0 0,0 0 0 0 0,0 0 0 0 0,0 0 0 0 0,0 0 0 0 0,0 0 0 0 0,0 0 0 0 0,0 0 0 0 0,0 0 0 0 0,0 0 1 0 0,-10 6-227 0 0,9-6 220 0 0,-9 4-44 0 0,0-1 1 0 0,0 0 0 0 0,-1-1-1 0 0,-16 3 1 0 0,-45-2-235 0 0,67-3 264 0 0,-198-3-344 0 0,194 3 355 0 0,-22-1-18 0 0,28 1 31 0 0,0 0-1 0 0,0 0 1 0 0,0 1-1 0 0,0-1 1 0 0,-1 1 0 0 0,-2 1-1 0 0,5-1 2 0 0,0-1 0 0 0,0 0 0 0 0,1 1 0 0 0,-1-1 0 0 0,1 1 0 0 0,-1-1 0 0 0,0 1 0 0 0,1-1 0 0 0,-2 2-1 0 0,2-2 1 0 0,0 0 0 0 0,0 0 0 0 0,0 0 0 0 0,0 0 0 0 0,0 0 0 0 0,0 1 0 0 0,0-1-1 0 0,0 0 1 0 0,0 0 0 0 0,0 0 0 0 0,0 0 0 0 0,0 0 0 0 0,0 1 0 0 0,0-1 0 0 0,0 0-1 0 0,0 0 1 0 0,0 0 0 0 0,0 0 0 0 0,0 0 0 0 0,0 1 0 0 0,0-1 0 0 0,0 0 0 0 0,0 0-1 0 0,0 0 1 0 0,0 0 0 0 0,0 0 0 0 0,0 0 0 0 0,0 1 0 0 0,0-1 0 0 0,0 0 0 0 0,0 0-1 0 0,1 0 1 0 0,-1 0 0 0 0,0 0 0 0 0,0 0 0 0 0,0 0 0 0 0,0 1 0 0 0,0-1 0 0 0,0 0-1 0 0,0 0 1 0 0,1 0 0 0 0,-1 0 0 0 0,0 0 0 0 0,0 0 0 0 0,0 0 0 0 0,0 0 0 0 0,0 0-1 0 0,1 0 1 0 0,-1 0 0 0 0,0 0 0 0 0,6 1 41 0 0,0 0 0 0 0,0 0 1 0 0,0-1-1 0 0,1 0 0 0 0,8-1 0 0 0,-14 1-41 0 0,15-2 23 0 0,0 0 0 0 0,0-2 0 0 0,0 1 1 0 0,-1-2-1 0 0,24-10 0 0 0,70-39 297 0 0,-74 35-142 0 0,-26 15-144 0 0,-9 4-39 0 0,0 0 1 0 0,1 0 0 0 0,-1 0 0 0 0,0 0-1 0 0,0 0 1 0 0,0 0 0 0 0,1 0 0 0 0,-1 0-1 0 0,0 0 1 0 0,0 0 0 0 0,0 0 0 0 0,0 0-1 0 0,1 0 1 0 0,-1 0 0 0 0,0 0 0 0 0,0 0-1 0 0,0 0 1 0 0,1 0 0 0 0,-1 0 0 0 0,0 0-1 0 0,0 1 1 0 0,0-1 0 0 0,0 0 0 0 0,1 0-1 0 0,-1 1-9 0 0,0 0 0 0 0,0 0-1 0 0,0 0 1 0 0,0 0-1 0 0,0-1 1 0 0,0 1-1 0 0,0 0 1 0 0,0 0 0 0 0,0 0-1 0 0,0 0 1 0 0,0 0-1 0 0,0 0 1 0 0,-1 1-1 0 0,-3 11-72 0 0,-1 1 0 0 0,-9 19 0 0 0,3-7 28 0 0,-5 13-85 0 0,-24 55-48 0 0,26-64 113 0 0,-19 30 0 0 0,32-59 74 0 0,-3 5-56 0 0,-8 11-1 0 0,11-16 51 0 0,0 0 1 0 0,0 0-1 0 0,0 0 0 0 0,0 0 0 0 0,0 0 1 0 0,0-1-1 0 0,0 1 0 0 0,0 0 0 0 0,0 0 1 0 0,0-1-1 0 0,-1 1 0 0 0,1-1 0 0 0,0 1 0 0 0,0-1 1 0 0,-1 0-1 0 0,1 1 0 0 0,-2-1 0 0 0,3 0 10 0 0,-1 0-1 0 0,1 0 0 0 0,-1 0 0 0 0,1 0 0 0 0,-1-1 0 0 0,1 1 1 0 0,-1 0-1 0 0,1 0 0 0 0,-1-1 0 0 0,1 1 0 0 0,-1 0 1 0 0,1-1-1 0 0,-1 1 0 0 0,1 0 0 0 0,0-1 0 0 0,-1 1 0 0 0,1-1 1 0 0,0 1-1 0 0,-1 0 0 0 0,1-1 0 0 0,0 1 0 0 0,-1-1 1 0 0,1 1-1 0 0,0-1 0 0 0,0 1 0 0 0,-1-2 0 0 0,0-3 21 0 0,-1 0 0 0 0,1 0 1 0 0,-1 0-1 0 0,2 0 0 0 0,-2-7 0 0 0,1-31 35 0 0,1 33-43 0 0,3-117 250 0 0,0 31-184 0 0,-4 36-53 0 0,0 50-19 0 0,0 0-1 0 0,-1 1 0 0 0,-5-17 0 0 0,6 24-14 0 0,1-1 1 0 0,-1 1-1 0 0,0 0 0 0 0,0 0 0 0 0,0 0 1 0 0,-1 0-1 0 0,1 0 0 0 0,0 0 1 0 0,-1 0-1 0 0,1 1 0 0 0,-1-1 0 0 0,0 0 1 0 0,0 1-1 0 0,1-1 0 0 0,-5-1 1 0 0,5 2-1 0 0,-1 1 0 0 0,1-1 0 0 0,-1 1 1 0 0,1-1-1 0 0,-1 1 0 0 0,1 0 0 0 0,-1 0 1 0 0,0 0-1 0 0,1 0 0 0 0,-1 0 0 0 0,1 0 1 0 0,-1 0-1 0 0,1 1 0 0 0,-1-1 1 0 0,1 1-1 0 0,-1-1 0 0 0,1 1 0 0 0,0-1 1 0 0,-1 1-1 0 0,1 0 0 0 0,-1-1 0 0 0,1 1 1 0 0,-2 1-1 0 0,-2 2 0 0 0,1 0 1 0 0,-1 1-1 0 0,0-1 1 0 0,1 1-1 0 0,0 0 1 0 0,0 0-1 0 0,1 0 1 0 0,-6 11-1 0 0,4-7 16 0 0,1 0 0 0 0,1 0 1 0 0,0 1-1 0 0,0-1 0 0 0,-1 12 0 0 0,0 4-38 0 0,0 40 1 0 0,6 27-176 0 0,0-20 133 0 0,-3-62 62 0 0,1-10 10 0 0,0 0 0 0 0,0 0 0 0 0,0 0 0 0 0,0 0 0 0 0,0 0 0 0 0,0 0 0 0 0,0 0-1 0 0,0 0 1 0 0,0 0 0 0 0,0 0 0 0 0,0 0 0 0 0,0 0 0 0 0,0 0 0 0 0,0 0 0 0 0,0 0 0 0 0,0 0 0 0 0,0 0 0 0 0,0 0 0 0 0,0 0 0 0 0,0 0-1 0 0,0 0 1 0 0,0 0 0 0 0,0 0 0 0 0,0 0 0 0 0,0 0 0 0 0,0 0 0 0 0,0 0 0 0 0,0 0 0 0 0,-1 0 0 0 0,1 0 0 0 0,0 0 0 0 0,0 0 0 0 0,0 0 0 0 0,0 0-1 0 0,0 0 1 0 0,-2-17 82 0 0,-20-225 360 0 0,18 221-432 0 0,-5-22-1 0 0,7 36-18 0 0,0 1-1 0 0,-1-1 1 0 0,0 1-1 0 0,0 0 1 0 0,0 0-1 0 0,-7-11 1 0 0,8 16-10 0 0,1-1 0 0 0,0 1 1 0 0,-1-1-1 0 0,1 1 1 0 0,-1 0-1 0 0,1 0 1 0 0,-1 0-1 0 0,1 0 1 0 0,-1 0-1 0 0,0 0 1 0 0,-3-1-1 0 0,4 2 16 0 0,1 0-1 0 0,-1-1 1 0 0,0 1 0 0 0,1 0 0 0 0,-1 0-1 0 0,0 0 1 0 0,1 0 0 0 0,-1 0-1 0 0,0 0 1 0 0,1 0 0 0 0,-1 1 0 0 0,0-1-1 0 0,1 0 1 0 0,-1 0 0 0 0,1 0-1 0 0,-1 1 1 0 0,0-1 0 0 0,1 0 0 0 0,-1 1-1 0 0,1-1 1 0 0,-1 0 0 0 0,1 1-1 0 0,-1-1 1 0 0,1 1 0 0 0,-1-1 0 0 0,1 1-1 0 0,-1-1 1 0 0,1 1 0 0 0,-1-1-1 0 0,1 1 1 0 0,0 0 0 0 0,0-1 0 0 0,-1 1-1 0 0,1-1 1 0 0,0 2 0 0 0,-2 3 9 0 0,1 1 1 0 0,-1 0-1 0 0,2 0 1 0 0,-1 0-1 0 0,1-1 1 0 0,-1 1 0 0 0,2 0-1 0 0,0 11 1 0 0,2-4 8 0 0,-1-1 0 0 0,2 0 0 0 0,8 22 1 0 0,21 32 146 0 0,-13-27-210 0 0,17 36-18 0 0,-35-71 67 0 0,-1-2-6 0 0,1 1-1 0 0,-1-1 1 0 0,0 1 0 0 0,0-1-1 0 0,0 1 1 0 0,0-1 0 0 0,-1 1 0 0 0,1 0-1 0 0,-1 0 1 0 0,0-1 0 0 0,0 6-1 0 0,0-7 3 0 0,0-1 0 0 0,0 1 0 0 0,0-1 0 0 0,0 0-1 0 0,0 1 1 0 0,0-1 0 0 0,-1 0 0 0 0,1 1 0 0 0,0-1-1 0 0,0 0 1 0 0,0 1 0 0 0,-1-1 0 0 0,1 0 0 0 0,0 1-1 0 0,-1-1 1 0 0,1 0 0 0 0,0 0 0 0 0,0 1 0 0 0,-1-1-1 0 0,1 0 1 0 0,-1 0 0 0 0,1 0 0 0 0,0 1 0 0 0,-1-1-1 0 0,0 0 2 0 0,1 0-1 0 0,-1 0 1 0 0,0 0-1 0 0,1 0 1 0 0,-1 0-1 0 0,0 0 0 0 0,1 0 1 0 0,-1 0-1 0 0,0 0 1 0 0,1 0-1 0 0,-1 0 1 0 0,1-1-1 0 0,-1 1 0 0 0,0 0 1 0 0,0-1-1 0 0,-2-1-2 0 0,1 1-1 0 0,-1-1 0 0 0,1 0 1 0 0,-1 0-1 0 0,1-1 1 0 0,0 1-1 0 0,-3-4 0 0 0,-13-23-32 0 0,8 10 64 0 0,1 0 1 0 0,-7-23 0 0 0,-10-45-53 0 0,16 44 87 0 0,-8-85-1 0 0,20 166-95 0 0,6 4 32 0 0,1 1 0 0 0,2-1 0 0 0,21 52 1 0 0,-23-74-8 0 0,0 0 0 0 0,2-1 1 0 0,0 0-1 0 0,1-1 0 0 0,17 20 1 0 0,-24-33 43 0 0,-5-5-35 0 0,0 0 0 0 0,0 1 1 0 0,0-1-1 0 0,0 0 0 0 0,0 0 0 0 0,0 0 0 0 0,0 0 0 0 0,0 0 0 0 0,0 0 1 0 0,0 0-1 0 0,1 0 0 0 0,-1 0 0 0 0,0 0 0 0 0,0 0 0 0 0,0 0 0 0 0,0 0 0 0 0,0 0 1 0 0,0 0-1 0 0,0 0 0 0 0,0 0 0 0 0,0 0 0 0 0,0 0 0 0 0,0 0 0 0 0,0 0 0 0 0,0 0 1 0 0,0 0-1 0 0,0 0 0 0 0,0 0 0 0 0,0 0 0 0 0,0 0 0 0 0,0 0 0 0 0,0 0 1 0 0,0 0-1 0 0,1 0 0 0 0,-1 0 0 0 0,0-1 0 0 0,0 1 0 0 0,0 0 0 0 0,0 0 0 0 0,0 0 1 0 0,0 0-1 0 0,0 0 0 0 0,0 0 0 0 0,0 0 0 0 0,0 0 0 0 0,0 0 0 0 0,0 0 0 0 0,0 0 1 0 0,0 0-1 0 0,0 0 0 0 0,0 0 0 0 0,0 0 0 0 0,0 0 0 0 0,0 0 0 0 0,0 0 1 0 0,0 0-1 0 0,0 0 0 0 0,0 0 0 0 0,0-1 0 0 0,0-1 1 0 0,-1 1 0 0 0,1-1 1 0 0,-1 0-1 0 0,1 0 0 0 0,-3-3 0 0 0,-102-220-61 0 0,29 66 16 0 0,64 134 62 0 0,9 20-75 0 0,2 5 6 0 0,1 3 12 0 0,5 17 75 0 0,9 22 1 0 0,-4-12 38 0 0,-4-10 6 0 0,61 175-197 0 0,-67-194 117 0 0,25 58 133 0 0,-24-58-159 0 0,-1-2 12 0 0,-2-3 12 0 0,-5-12 0 0 0,6 14-4 0 0,-73-175-59 0 0,57 130 1 0 0,-19-92 0 0 0,34 123 83 0 0,1 12-108 0 0,0 4 61 0 0,-1 3 36 0 0,2-3-15 0 0,-3 7 14 0 0,1 0 1 0 0,0-1-1 0 0,0 1 0 0 0,0 1 0 0 0,1-1 0 0 0,0 0 0 0 0,0 0 0 0 0,1 0 0 0 0,0 1 0 0 0,0-1 1 0 0,3 12-1 0 0,1 5 6 0 0,2-1 0 0 0,9 26 0 0 0,47 105-82 0 0,-49-130-26 0 0,-30-59 238 0 0,-1-6-174 0 0,-16-56 1 0 0,25 69 88 0 0,-16-61-109 0 0,8 25 36 0 0,16 59 17 0 0,0 1 0 0 0,-1 0 1 0 0,1-1-1 0 0,-1 1 0 0 0,-5-8 1 0 0,7 12-5 0 0,0 0 0 0 0,0 0 0 0 0,0 0 0 0 0,0 0 0 0 0,0 0 0 0 0,0 0 0 0 0,0-1 0 0 0,0 1 0 0 0,0 0 0 0 0,0 0 0 0 0,-1 0 0 0 0,1 0 0 0 0,0 0 0 0 0,0 0 0 0 0,0 0 0 0 0,0 0 0 0 0,0 0-1 0 0,0-1 1 0 0,0 1 0 0 0,-1 0 0 0 0,1 0 0 0 0,0 0 0 0 0,0 0 0 0 0,0 0 0 0 0,0 0 0 0 0,0 0 0 0 0,0 0 0 0 0,-1 0 0 0 0,1 0 0 0 0,0 0 0 0 0,0 0 0 0 0,0 0 0 0 0,0 0 0 0 0,0 0 0 0 0,-1 0 0 0 0,1 0 0 0 0,0 0 0 0 0,0 0 0 0 0,0 1 0 0 0,0-1 0 0 0,0 0 0 0 0,0 0 0 0 0,-1 0 0 0 0,1 0 0 0 0,0 0 0 0 0,0 0 0 0 0,0 0 0 0 0,-3 6 25 0 0,3-6-30 0 0,-2 4 6 0 0,1 1 0 0 0,-1-1 0 0 0,1 1-1 0 0,0-1 1 0 0,1 1 0 0 0,-1-1 0 0 0,1 1 0 0 0,0 0 0 0 0,0-1-1 0 0,0 1 1 0 0,1 0 0 0 0,-1-1 0 0 0,1 1 0 0 0,2 5 0 0 0,2 5 29 0 0,1 0 1 0 0,14 25-1 0 0,-13-26-10 0 0,9 15-40 0 0,-7-13 37 0 0,0 0 0 0 0,7 21 0 0 0,-17-37-17 0 0,1 0 0 0 0,0 0 1 0 0,0 0-1 0 0,0 0 0 0 0,0 0 0 0 0,0 0 0 0 0,0 0 0 0 0,0 0 1 0 0,0 0-1 0 0,0 0 0 0 0,0 0 0 0 0,0 0 0 0 0,0 0 0 0 0,0 0 1 0 0,0 0-1 0 0,0 0 0 0 0,0 0 0 0 0,0 0 0 0 0,0 0 1 0 0,-1 0-1 0 0,1 0 0 0 0,0 0 0 0 0,0 0 0 0 0,0 0 0 0 0,0 0 1 0 0,0 0-1 0 0,0 1 0 0 0,0-1 0 0 0,0 0 0 0 0,0 0 0 0 0,0 0 1 0 0,0 0-1 0 0,0 0 0 0 0,0 0 0 0 0,0 0 0 0 0,0 0 1 0 0,0 0-1 0 0,0 0 0 0 0,0 0 0 0 0,0 0 0 0 0,0 0 0 0 0,0 0 1 0 0,0 0-1 0 0,0 0 0 0 0,0 0 0 0 0,0 0 0 0 0,0 1 0 0 0,0-1 1 0 0,0 0-1 0 0,0 0 0 0 0,0 0 0 0 0,0 0 0 0 0,0 0 0 0 0,0 0 1 0 0,0 0-1 0 0,0 0 0 0 0,0 0 0 0 0,0 0 0 0 0,0 0 1 0 0,0 0-1 0 0,0 0 0 0 0,0 0 0 0 0,0 0 0 0 0,0 0 0 0 0,-3-2-25 0 0,2 0 23 0 0,-1 0-1 0 0,1 1 1 0 0,-1-1 0 0 0,1 0-1 0 0,-1-3 1 0 0,-14-28 26 0 0,-20-61 1 0 0,29 73-46 0 0,1 0 1 0 0,-6-44 0 0 0,11 47 73 0 0,-7 15-135 0 0,6 3 72 0 0,0 0 1 0 0,1-1-1 0 0,-1 1 0 0 0,0-1 1 0 0,0 1-1 0 0,1-1 0 0 0,-1 0 1 0 0,0 1-1 0 0,1-1 0 0 0,-3-2 1 0 0,12-3 252 0 0,-8 5-246 0 0,0 0 0 0 0,0 0-1 0 0,1 0 1 0 0,-1 0 0 0 0,0 0 0 0 0,0 0-1 0 0,0 0 1 0 0,0 0 0 0 0,-1-1-1 0 0,1 1 1 0 0,0 0 0 0 0,0 0 0 0 0,0 0-1 0 0,-1-1 1 0 0,-7-14-42 0 0,2 6 54 0 0,5 9-7 0 0,1 1 0 0 0,0 0 0 0 0,0-1 0 0 0,0 1 1 0 0,0 0-1 0 0,0 0 0 0 0,0-1 0 0 0,0 1 0 0 0,1 0 0 0 0,-1-1 1 0 0,0 1-1 0 0,0 0 0 0 0,0 0 0 0 0,0-1 0 0 0,0 1 0 0 0,0 0 1 0 0,0 0-1 0 0,1-1 0 0 0,-1 1 0 0 0,0 0 0 0 0,0 0 0 0 0,0 0 1 0 0,1-1-1 0 0,-1 1 0 0 0,0 0 0 0 0,0 0 0 0 0,0 0 1 0 0,1-1-1 0 0,-1 1 0 0 0,1 0 4 0 0,0-1 0 0 0,0 1 0 0 0,0-1 0 0 0,-1 1 0 0 0,1-1 1 0 0,0 1-1 0 0,0 0 0 0 0,1-1 0 0 0,0 1 5 0 0,0 1-1 0 0,0-1 1 0 0,0 1 0 0 0,0-1-1 0 0,0 1 1 0 0,0 0 0 0 0,0 0-1 0 0,0 0 1 0 0,0 0 0 0 0,0 0 0 0 0,-1 0-1 0 0,3 3 1 0 0,5 3 96 0 0,-1-3-42 0 0,-1 0-1 0 0,1-1 1 0 0,-1 0-1 0 0,1 0 1 0 0,0 0-1 0 0,16 2 1 0 0,51 2 400 0 0,-56-6-341 0 0,0 0-1 0 0,37 8 1 0 0,-50-7-104 0 0,0 0 0 0 0,-1 1 0 0 0,1-1 0 0 0,0 1 1 0 0,-1 0-1 0 0,1 1 0 0 0,-1-1 0 0 0,0 1 0 0 0,0 0 0 0 0,-1 1 0 0 0,8 7 0 0 0,-11-11-21 0 0,-1-1 0 0 0,0 0-1 0 0,1 1 1 0 0,-1-1 0 0 0,0 0-1 0 0,0 1 1 0 0,1-1 0 0 0,-1 1-1 0 0,0-1 1 0 0,0 0-1 0 0,0 1 1 0 0,0-1 0 0 0,0 1-1 0 0,1 0 1 0 0,-1-1-1 0 0,0 0 0 0 0,0 0 0 0 0,0 0 0 0 0,-1 0 0 0 0,1 1 0 0 0,0-1 0 0 0,0 0 0 0 0,0 0 0 0 0,0 0 0 0 0,0 0 0 0 0,0 0 0 0 0,0 1 0 0 0,0-1 0 0 0,0 0 0 0 0,0 0 0 0 0,-1 0-1 0 0,1 0 1 0 0,0 0 0 0 0,0 0 0 0 0,0 0 0 0 0,0 0 0 0 0,0 1 0 0 0,0-1 0 0 0,-1 0 0 0 0,1 0 0 0 0,0 0 0 0 0,-2 0-19 0 0,1 0 0 0 0,-1 1 0 0 0,0-1 0 0 0,1 0-1 0 0,-4 0 1 0 0,3 0 24 0 0,-3-1 0 0 0,0 1-1 0 0,1-1 0 0 0,-1 0 0 0 0,0 0 0 0 0,1 0 0 0 0,-1-1 1 0 0,-7-3-1 0 0,-2-2-57 0 0,-13-10 0 0 0,15 9 20 0 0,-15-9-141 0 0,-33-29 0 0 0,54 39 188 0 0,6 7-10 0 0,0 0 1 0 0,0 0-1 0 0,0 0 1 0 0,0 0-1 0 0,0 0 0 0 0,0 0 1 0 0,0 0-1 0 0,0 0 1 0 0,0-1-1 0 0,0 1 1 0 0,0 0-1 0 0,0 0 0 0 0,0 0 1 0 0,0 0-1 0 0,1 0 1 0 0,-1 0-1 0 0,0 0 1 0 0,0 0-1 0 0,0 0 0 0 0,0 0 1 0 0,0 0-1 0 0,0 0 1 0 0,0 0-1 0 0,0 0 1 0 0,0 0-1 0 0,0 0 0 0 0,0 0 1 0 0,0 0-1 0 0,0 0 1 0 0,1 0-1 0 0,-1 0 1 0 0,0 0-1 0 0,0 0 0 0 0,0 0 1 0 0,0 0-1 0 0,0 0 1 0 0,0 0-1 0 0,0 0 1 0 0,0 0-1 0 0,0 0 0 0 0,0 0 1 0 0,0 0-1 0 0,1 0 1 0 0,-1 0-1 0 0,0 0 1 0 0,0 0-1 0 0,15 6 125 0 0,20 13-57 0 0,-11-4-58 0 0,-12-8 2 0 0,1-1 0 0 0,-1 0 0 0 0,2-1 0 0 0,-1 0 0 0 0,0-1 0 0 0,1 0 0 0 0,27 3 0 0 0,-20-6 40 0 0,0-1-1 0 0,38-4 0 0 0,42-14 134 0 0,10-1 11 0 0,-106 18-184 0 0,1 1-1 0 0,-1 0 0 0 0,1 0 0 0 0,7 1 1 0 0,-12-1-11 0 0,0 0 0 0 0,0 0 0 0 0,0 0 0 0 0,0 1 0 0 0,0-1 0 0 0,0 0-1 0 0,0 1 1 0 0,0-1 0 0 0,0 0 0 0 0,-1 1 0 0 0,1-1 0 0 0,0 1 0 0 0,0 0 0 0 0,0-1 0 0 0,-1 1 0 0 0,1 0 0 0 0,0-1 0 0 0,0 1 0 0 0,-1 0 0 0 0,1 0 0 0 0,-1-1 0 0 0,1 1 0 0 0,-1 0 0 0 0,1 0 0 0 0,-1 0 0 0 0,1 0 0 0 0,-1 0 0 0 0,0 0 0 0 0,0 0 0 0 0,1 1 0 0 0,-1-1-9 0 0,0-1 0 0 0,0 1 0 0 0,0-1 0 0 0,0 1 0 0 0,0-1 0 0 0,0 0 1 0 0,0 1-1 0 0,0-1 0 0 0,-1 1 0 0 0,1-1 0 0 0,0 1 0 0 0,0-1 0 0 0,0 1 0 0 0,0-1 0 0 0,-1 1 0 0 0,1-1 0 0 0,0 0 0 0 0,-1 1 1 0 0,1-1-1 0 0,0 1 0 0 0,-1-1 0 0 0,1 0 0 0 0,0 1 0 0 0,-1-1 0 0 0,1 0 0 0 0,0 0 0 0 0,-1 1 0 0 0,1-1 0 0 0,-2 0 0 0 0,0 1-19 0 0,0 0 0 0 0,-1-1 0 0 0,1 1 0 0 0,-1-1 0 0 0,0 1 0 0 0,-2-1-1 0 0,-4 0-29 0 0,-1-1 0 0 0,1 1 0 0 0,-1-2 0 0 0,1 1 0 0 0,-1-1 0 0 0,-11-5 0 0 0,3 1-33 0 0,0-2 1 0 0,-23-13 0 0 0,3-1 74 0 0,-35-19-48 0 0,72 42 203 0 0,3 1-90 0 0,5 5 2 0 0,58 36 6 0 0,-63-41-58 0 0,10 5 65 0 0,0 1 0 0 0,1-1 0 0 0,0-1 0 0 0,0-1 0 0 0,1 1 0 0 0,0-2 0 0 0,-1 0 0 0 0,1-1 0 0 0,21 2 0 0 0,-21-4-1 0 0,1 0-1 0 0,0-1 0 0 0,-1-1 1 0 0,1-1-1 0 0,0 0 1 0 0,27-8-1 0 0,-30 4-32 0 0,-12 6-37 0 0,0 0 1 0 0,-1 0-1 0 0,1 0 1 0 0,0 0-1 0 0,0 0 1 0 0,0 0-1 0 0,0 0 1 0 0,0 0-1 0 0,0 0 1 0 0,0 0-1 0 0,0 0 1 0 0,0 0-1 0 0,0 0 1 0 0,0 0-1 0 0,0 0 1 0 0,0 0-1 0 0,0 0 1 0 0,-1 0-1 0 0,1 0 1 0 0,0 0-1 0 0,0 0 1 0 0,0-1-1 0 0,0 1 1 0 0,0 0-1 0 0,0 0 1 0 0,0 0-1 0 0,0 0 1 0 0,0 0-1 0 0,0 0 1 0 0,0 0-1 0 0,0 0 1 0 0,0 0-1 0 0,0 0 1 0 0,0 0-1 0 0,0 0 1 0 0,0-1-1 0 0,0 1 1 0 0,0 0-1 0 0,0 0 1 0 0,0 0-1 0 0,0 0 1 0 0,0 0-1 0 0,0 0 1 0 0,0 0-1 0 0,0 0 1 0 0,0 0-1 0 0,0 0 1 0 0,0 0-1 0 0,0 0 1 0 0,0 0-1 0 0,1-1 1 0 0,-1 1-1 0 0,0 0 0 0 0,0 0 1 0 0,0 0-1 0 0,0 0 1 0 0,0 0-1 0 0,0 0 1 0 0,0 0-1 0 0,0 0 1 0 0,0 0-1 0 0,0 0 1 0 0,0 0-1 0 0,0 0 1 0 0,0 0-1 0 0,0 0 1 0 0,1 0-1 0 0,-10 0-46 0 0,7 0 33 0 0,-44 0-25 0 0,-71-2-469 0 0,93 1 360 0 0,0-2 0 0 0,-44-11 0 0 0,11-5 123 0 0,49 17 13 0 0,1-2 81 0 0,14 4 195 0 0,1 1-230 0 0,136-4 400 0 0,-90 1-339 0 0,-24 2-34 0 0,-29 0-55 0 0,0 0-1 0 0,0 0 0 0 0,-1 1 1 0 0,1-1-1 0 0,0 0 1 0 0,0 0-1 0 0,0 1 0 0 0,0-1 1 0 0,-1 0-1 0 0,1 1 0 0 0,1 0 1 0 0,-2-1-7 0 0,0 0 1 0 0,0 0 0 0 0,1 1-1 0 0,-1-1 1 0 0,0 0 0 0 0,0 0-1 0 0,0 1 1 0 0,0-1-1 0 0,0 0 1 0 0,1 0 0 0 0,-1 1-1 0 0,0-1 1 0 0,0 0-1 0 0,0 1 1 0 0,0-1 0 0 0,0 0-1 0 0,0 0 1 0 0,0 1-1 0 0,0-1 1 0 0,0 0 0 0 0,0 1-1 0 0,0-1 1 0 0,0 0-1 0 0,0 1 1 0 0,0-1 0 0 0,0 0-1 0 0,-1 0 1 0 0,1 1 0 0 0,0-1-1 0 0,0 0 1 0 0,0 1-1 0 0,-3 3-21 0 0,-1 0-1 0 0,1 0 0 0 0,-1 0 1 0 0,0 0-1 0 0,0-1 0 0 0,0 1 1 0 0,-5 2-1 0 0,6-3 26 0 0,-11 7 69 0 0,-28 24-299 0 0,36-29 218 0 0,1 0 0 0 0,0 1 0 0 0,0 0 0 0 0,1 0 0 0 0,-5 7-1 0 0,7-9 121 0 0,6-6 0 0 0,1-2-56 0 0,0 0 0 0 0,-1 0 1 0 0,0 0-1 0 0,6-8 0 0 0,-6 7-25 0 0,6-7 13 0 0,34-41-66 0 0,-34 39 56 0 0,15-25 1 0 0,-23 37-24 0 0,-1 0 1 0 0,0 0-1 0 0,0 0 1 0 0,0 0-1 0 0,0-4 1 0 0,-1 6-9 0 0,0 0 0 0 0,0 0 1 0 0,0 0-1 0 0,0 0 1 0 0,0-1-1 0 0,0 1 0 0 0,0 0 1 0 0,0 0-1 0 0,0 0 0 0 0,0 0 1 0 0,0 0-1 0 0,0-1 0 0 0,0 1 1 0 0,0 0-1 0 0,0 0 1 0 0,0 0-1 0 0,0 0 0 0 0,0 0 1 0 0,0-1-1 0 0,0 1 0 0 0,0 0 1 0 0,0 0-1 0 0,-1 0 0 0 0,1 0 1 0 0,0 0-1 0 0,0 0 1 0 0,0-1-1 0 0,0 1 0 0 0,0 0 1 0 0,0 0-1 0 0,-1 0 0 0 0,1 0 1 0 0,0 0-1 0 0,0 0 1 0 0,0 0-1 0 0,0 0 0 0 0,0 0 1 0 0,-1 0-1 0 0,1 0 0 0 0,0 0 1 0 0,0 0-1 0 0,0 0 0 0 0,0 0 1 0 0,0 0-1 0 0,-1 0 1 0 0,1 0-1 0 0,0 0 0 0 0,0 0 1 0 0,-3 0-28 0 0,0 1-1 0 0,1-1 1 0 0,-1 1 0 0 0,1-1 0 0 0,-1 1 0 0 0,1 0 0 0 0,-1 0 0 0 0,1 0 0 0 0,0 1-1 0 0,-1-1 1 0 0,-2 3 0 0 0,-5 3-17 0 0,-10 11 0 0 0,15-13 33 0 0,-17 14 14 0 0,1 0-108 0 0,-25 30 1 0 0,43-46 109 0 0,1 0 0 0 0,0 0 0 0 0,0 0 0 0 0,0 0 1 0 0,1 1-1 0 0,-1-1 0 0 0,1 1 0 0 0,0 0 0 0 0,-1-1 0 0 0,2 1 0 0 0,-1 0 0 0 0,0 0 0 0 0,1 6 0 0 0,0-8 6 0 0,0 0-1 0 0,0 0 0 0 0,0 0 0 0 0,0 0 0 0 0,1-1 0 0 0,-1 1 0 0 0,1 0 0 0 0,0 0 0 0 0,-1 0 0 0 0,1 0 0 0 0,0-1 0 0 0,0 1 0 0 0,0 0 0 0 0,0-1 0 0 0,0 1 1 0 0,0-1-1 0 0,1 1 0 0 0,-1-1 0 0 0,0 0 0 0 0,1 1 0 0 0,-1-1 0 0 0,1 0 0 0 0,0 0 0 0 0,-1 0 0 0 0,1 0 0 0 0,0 0 0 0 0,3 1 0 0 0,-4-2-8 0 0,0 0-1 0 0,1 0 1 0 0,-1 0-1 0 0,0 1 0 0 0,0-1 1 0 0,0-1-1 0 0,0 1 1 0 0,1 0-1 0 0,-1 0 0 0 0,0 0 1 0 0,0-1-1 0 0,0 1 0 0 0,0 0 1 0 0,0-1-1 0 0,0 1 1 0 0,0-1-1 0 0,0 1 0 0 0,0-1 1 0 0,0 0-1 0 0,0 1 1 0 0,0-1-1 0 0,0 0 0 0 0,0 0 1 0 0,1-1-1 0 0,2-3 71 0 0,0 0 0 0 0,0-1 0 0 0,4-6 0 0 0,-4 5-31 0 0,0 1-15 0 0,9-15 34 0 0,-12 19-65 0 0,0 0 1 0 0,-1 1 0 0 0,1-1 0 0 0,0 0-1 0 0,-1-1 1 0 0,0 1 0 0 0,1 0 0 0 0,-1 0-1 0 0,0-4 1 0 0,0 6 1 0 0,0 0 0 0 0,0-1 0 0 0,0 1 0 0 0,0-1 1 0 0,0 1-1 0 0,-1-1 0 0 0,1 1 0 0 0,0-1 0 0 0,0 1 0 0 0,0 0 0 0 0,-1-1 0 0 0,1 1 1 0 0,0-1-1 0 0,0 1 0 0 0,-1 0 0 0 0,1-1 0 0 0,0 1 0 0 0,-1 0 0 0 0,1-1 0 0 0,0 1 1 0 0,-1 0-1 0 0,1 0 0 0 0,-1-1 0 0 0,1 1 0 0 0,0 0 0 0 0,-1 0 0 0 0,1 0 0 0 0,-1 0 0 0 0,-2-1-21 0 0,1 1 0 0 0,0-1 0 0 0,-1 1 0 0 0,-3 0 0 0 0,4 0-3 0 0,-5 0-22 0 0,1 1 1 0 0,-1 0 0 0 0,0 0-1 0 0,1 0 1 0 0,-12 5-1 0 0,-31 15 62 0 0,36-14-22 0 0,-6 1-1 0 0,9-4-5 0 0,-1 1-1 0 0,1 0 1 0 0,-12 9 0 0 0,19-12 14 0 0,1 0 0 0 0,-1 0 0 0 0,1 0 0 0 0,0 0 0 0 0,0 0 0 0 0,0 1 0 0 0,0-1 1 0 0,0 1-1 0 0,1-1 0 0 0,-1 1 0 0 0,1 0 0 0 0,-1 0 0 0 0,1-1 0 0 0,0 1 0 0 0,0 0 0 0 0,1 0 1 0 0,-2 4-1 0 0,2-3 10 0 0,0 0 0 0 0,0-1 0 0 0,0 1 0 0 0,0 0 1 0 0,0 0-1 0 0,1 0 0 0 0,0 0 0 0 0,0 0 0 0 0,0-1 0 0 0,0 1 1 0 0,1 0-1 0 0,-1-1 0 0 0,1 1 0 0 0,0-1 0 0 0,0 1 1 0 0,0-1-1 0 0,0 0 0 0 0,1 0 0 0 0,5 5 0 0 0,-4-4 14 0 0,0-1 0 0 0,1 1 0 0 0,-1-1-1 0 0,1 0 1 0 0,0-1 0 0 0,0 1 0 0 0,0-1 0 0 0,0 0-1 0 0,0 0 1 0 0,1 0 0 0 0,-1-1 0 0 0,1 0 0 0 0,8 1-1 0 0,-10-2-18 0 0,0 0-1 0 0,1 0 1 0 0,-1 0-1 0 0,0-1 0 0 0,0 0 1 0 0,0 1-1 0 0,0-1 1 0 0,0-1-1 0 0,0 1 1 0 0,0-1-1 0 0,7-3 0 0 0,-6 2 12 0 0,0 0-1 0 0,-1-1 0 0 0,1 0 1 0 0,-1 0-1 0 0,0 0 0 0 0,0 0 1 0 0,7-9-1 0 0,-6 5 10 0 0,0 0 0 0 0,-1-1 1 0 0,1 1-1 0 0,-2-1 0 0 0,1 0 0 0 0,-1 0 1 0 0,-1 0-1 0 0,1-1 0 0 0,-2 1 0 0 0,2-12 0 0 0,-3 15-39 0 0,0 0-1 0 0,0 0 1 0 0,0 1-1 0 0,-1-1 0 0 0,0 0 1 0 0,0 0-1 0 0,-1 1 1 0 0,1-1-1 0 0,-1 1 0 0 0,0-1 1 0 0,-1 1-1 0 0,0 0 1 0 0,1 0-1 0 0,-1 0 0 0 0,-1 0 1 0 0,1 0-1 0 0,-1 1 1 0 0,0-1-1 0 0,-5-4 0 0 0,4 5-10 0 0,-1-1 1 0 0,0 1-1 0 0,0 0 0 0 0,0 0 0 0 0,0 1 0 0 0,0 0 0 0 0,-1 0 1 0 0,0 0-1 0 0,1 1 0 0 0,-1 0 0 0 0,0 0 0 0 0,0 1 0 0 0,-9-1 0 0 0,12 2 21 0 0,0 0-1 0 0,0 0 1 0 0,1 0-1 0 0,-1 1 1 0 0,0-1-1 0 0,0 1 0 0 0,0 0 1 0 0,1 0-1 0 0,-1 0 1 0 0,0 1-1 0 0,-4 2 0 0 0,5-3 15 0 0,1 1 0 0 0,-1 0-1 0 0,1 0 1 0 0,-1 1 0 0 0,1-1-1 0 0,0 0 1 0 0,0 1 0 0 0,0-1-1 0 0,0 1 1 0 0,0 0-1 0 0,0 0 1 0 0,1 0 0 0 0,0 0-1 0 0,-1 0 1 0 0,0 3 0 0 0,0 3-2 0 0,0 1 1 0 0,1-1 0 0 0,0 0-1 0 0,0 1 1 0 0,1-1-1 0 0,0 0 1 0 0,1 1 0 0 0,1 9-1 0 0,0-11 1 0 0,-1-1-1 0 0,1 1 0 0 0,1 0 0 0 0,-1-1 1 0 0,1 1-1 0 0,1-1 0 0 0,-1 0 0 0 0,10 13 1 0 0,-11-17 7 0 0,0 0 0 0 0,1 0 1 0 0,0-1-1 0 0,-1 1 1 0 0,1-1-1 0 0,0 0 0 0 0,0 1 1 0 0,0-1-1 0 0,4 1 0 0 0,-4-1 5 0 0,0-1-1 0 0,-1-1 1 0 0,1 1-1 0 0,0 0 1 0 0,0-1-1 0 0,0 1 1 0 0,-1-1-1 0 0,1 0 0 0 0,0 0 1 0 0,0 0-1 0 0,0 0 1 0 0,0 0-1 0 0,3-2 1 0 0,-4 2-17 0 0,0-1 1 0 0,0 1-1 0 0,-1-1 1 0 0,1 0-1 0 0,0 0 1 0 0,0 0-1 0 0,0 0 1 0 0,0 0-1 0 0,-1 0 1 0 0,1 0-1 0 0,0-1 1 0 0,2-2-1 0 0,-2 1-5 0 0,0 0 0 0 0,0 0 0 0 0,0 0 0 0 0,0 0 0 0 0,-1 0-1 0 0,1-1 1 0 0,0-2 0 0 0,0-3 1 0 0,0 1 0 0 0,0 0 1 0 0,-1-1-1 0 0,0 0 0 0 0,-1-10 0 0 0,0 11 0 0 0,-1 1 0 0 0,0 0 1 0 0,0-1-1 0 0,0 1 0 0 0,-1 0 0 0 0,0 0 1 0 0,-1 0-1 0 0,0 0 0 0 0,0 0 0 0 0,-5-8 0 0 0,6 11-12 0 0,-1 1-1 0 0,1-1 0 0 0,-1 1 0 0 0,0-1 1 0 0,0 1-1 0 0,0 0 0 0 0,-1 0 0 0 0,1 0 0 0 0,-1 1 1 0 0,1-1-1 0 0,-1 1 0 0 0,0 0 0 0 0,0 0 0 0 0,0 0 1 0 0,0 0-1 0 0,0 1 0 0 0,-9-2 0 0 0,11 3 16 0 0,0-1-1 0 0,0 1 1 0 0,0 0-1 0 0,0 0 1 0 0,1 0 0 0 0,-1 0-1 0 0,0 1 1 0 0,0-1-1 0 0,0 0 1 0 0,0 1-1 0 0,0 0 1 0 0,1-1-1 0 0,-1 1 1 0 0,0 0-1 0 0,0 0 1 0 0,1 0-1 0 0,-3 1 1 0 0,2 0 2 0 0,0 0 0 0 0,0 0 0 0 0,0 0 0 0 0,1 0 0 0 0,-1 0 0 0 0,1 1 1 0 0,-1-1-1 0 0,1 0 0 0 0,0 1 0 0 0,0-1 0 0 0,0 1 0 0 0,-1 3 0 0 0,1 0 0 0 0,0 0 0 0 0,0 0 0 0 0,1 0 1 0 0,-1 0-1 0 0,1 0 0 0 0,1-1 0 0 0,-1 1 0 0 0,3 9 0 0 0,0-3 7 0 0,0 0 0 0 0,10 23-1 0 0,-11-31-6 0 0,0 1 1 0 0,1-1-1 0 0,-1 1 0 0 0,1-1 0 0 0,0 0 0 0 0,0 0 0 0 0,5 4 0 0 0,-5-5 14 0 0,-1-1-1 0 0,1 0 1 0 0,0 0-1 0 0,0 0 1 0 0,1 0 0 0 0,-1-1-1 0 0,0 1 1 0 0,1-1-1 0 0,-1 0 1 0 0,6 2-1 0 0,-5-2-7 0 0,0-1 0 0 0,0 1 0 0 0,0-1 0 0 0,0 0-1 0 0,0 0 1 0 0,0-1 0 0 0,0 1 0 0 0,0-1 0 0 0,0 1 0 0 0,7-4-1 0 0,-8 3-1 0 0,0 0 0 0 0,-1 0 0 0 0,1-1 0 0 0,0 1-1 0 0,-1-1 1 0 0,1 0 0 0 0,-1 0 0 0 0,1 0-1 0 0,-1 0 1 0 0,0 0 0 0 0,0 0 0 0 0,0 0 0 0 0,0-1-1 0 0,0 1 1 0 0,1-4 0 0 0,-1 3-4 0 0,-1 1 1 0 0,0-1-1 0 0,0 0 1 0 0,0 0-1 0 0,0 0 0 0 0,-1 0 1 0 0,1 0-1 0 0,-1 0 1 0 0,1-6-1 0 0,-2 7-6 0 0,1 0-1 0 0,0 0 1 0 0,-1 0 0 0 0,1-1-1 0 0,-1 1 1 0 0,1 0 0 0 0,-1 0-1 0 0,0 0 1 0 0,0 0-1 0 0,0 0 1 0 0,0 0 0 0 0,0 0-1 0 0,-1 1 1 0 0,-1-4 0 0 0,0 3-11 0 0,0 0 0 0 0,0-1-1 0 0,1 1 1 0 0,-1 1 0 0 0,-1-1 0 0 0,1 0 0 0 0,0 1 0 0 0,0-1 0 0 0,0 1 0 0 0,-6-2 0 0 0,-5 1 2 0 0,-18-3 1 0 0,24 4 5 0 0,-6-1 33 0 0,-40-4-220 0 0,45 7 263 0 0,9-1-67 0 0,0 0 0 0 0,-1 0-1 0 0,1 1 1 0 0,0-1 0 0 0,0 0 0 0 0,0 0-1 0 0,0 0 1 0 0,0 0 0 0 0,0 0 0 0 0,-1 1-1 0 0,1-1 1 0 0,0 0 0 0 0,0 0 0 0 0,0 0-1 0 0,0 0 1 0 0,0 1 0 0 0,0-1 0 0 0,0 0-1 0 0,0 0 1 0 0,0 0 0 0 0,0 0 0 0 0,0 1-1 0 0,0-1 1 0 0,0 0 0 0 0,0 0 0 0 0,0 0-1 0 0,0 1 1 0 0,0-1 0 0 0,0 0 0 0 0,0 0-1 0 0,0 0 1 0 0,0 0 0 0 0,0 1 0 0 0,0-1-1 0 0,0 0 1 0 0,1 0 0 0 0,-1 0 0 0 0,0 0-1 0 0,0 1 1 0 0,0-1 0 0 0,0 0 0 0 0,0 0-1 0 0,0 0 1 0 0,1 0 0 0 0,-1 0 0 0 0,5 7 15 0 0,1-1 0 0 0,0 0 0 0 0,0 0 0 0 0,1-1 0 0 0,-1 0 1 0 0,13 7-1 0 0,-14-8-5 0 0,0-1 0 0 0,1-1 0 0 0,-1 1 0 0 0,1-1 0 0 0,-1 0 0 0 0,1 0 0 0 0,8 1 0 0 0,-12-2-11 0 0,1-1-1 0 0,0 0 1 0 0,0 1-1 0 0,0-1 0 0 0,-1 0 1 0 0,1-1-1 0 0,0 1 1 0 0,0 0-1 0 0,-1-1 0 0 0,1 0 1 0 0,0 0-1 0 0,0 1 1 0 0,-1-2-1 0 0,1 1 0 0 0,-1 0 1 0 0,1 0-1 0 0,2-3 1 0 0,-4 4 4 0 0,-1-1-1 0 0,1 1 1 0 0,-1 0 0 0 0,1-1 0 0 0,-1 1 0 0 0,0-1 0 0 0,1 1 0 0 0,-1-1 0 0 0,0 1 0 0 0,1-1 0 0 0,-1 1 0 0 0,0-1 0 0 0,1 1-1 0 0,-1-1 1 0 0,0 0-8 0 0,0 1-1 0 0,0 0 0 0 0,0 0 0 0 0,0-1 1 0 0,0 1-1 0 0,0 0 0 0 0,0 0 0 0 0,0-1 1 0 0,0 1-1 0 0,0 0 0 0 0,0 0 0 0 0,-1-1 0 0 0,1 1 1 0 0,0 0-1 0 0,0 0 0 0 0,0 0 0 0 0,0-1 1 0 0,0 1-1 0 0,0 0 0 0 0,-1 0 0 0 0,1 0 1 0 0,0 0-1 0 0,-1-1 0 0 0,0 0-17 0 0,-1 0-1 0 0,0 0 1 0 0,0 1-1 0 0,0-1 1 0 0,0 0-1 0 0,-2 0 1 0 0,1 0 70 0 0,-20-4-78 0 0,0 0-1 0 0,-1 1 1 0 0,1 2-1 0 0,-33 0 0 0 0,53 2 33 0 0,-11 1-22 0 0,14-1 20 0 0,0 0-1 0 0,-1 0 1 0 0,1 0 0 0 0,0 0-1 0 0,-1 0 1 0 0,1 1 0 0 0,0-1-1 0 0,-1 0 1 0 0,1 0 0 0 0,0 0-1 0 0,-1 0 1 0 0,1 1-1 0 0,0-1 1 0 0,0 0 0 0 0,-1 0-1 0 0,1 1 1 0 0,0-1 0 0 0,0 0-1 0 0,-1 1 1 0 0,1-1 0 0 0,0 0-1 0 0,0 0 1 0 0,0 1 0 0 0,0-1-1 0 0,0 0 1 0 0,-1 1 0 0 0,1-1-1 0 0,0 0 1 0 0,0 1 0 0 0,0 0-1 0 0,0-1 6 0 0,0 0 0 0 0,0 0 0 0 0,0 1 0 0 0,0-1 0 0 0,0 0 0 0 0,1 0-1 0 0,-1 1 1 0 0,0-1 0 0 0,0 0 0 0 0,0 0 0 0 0,0 0 0 0 0,0 1 0 0 0,0-1 0 0 0,0 0 0 0 0,1 0-1 0 0,-1 0 1 0 0,0 1 0 0 0,0-1 0 0 0,0 0 0 0 0,0 0 0 0 0,1 0 0 0 0,7 5 6 0 0,0-1 1 0 0,0 0 0 0 0,0 0-1 0 0,0-1 1 0 0,14 4 0 0 0,-16-5-5 0 0,1-1 0 0 0,0 1 1 0 0,0-1-1 0 0,10 0 1 0 0,-15 0-5 0 0,0-1 0 0 0,0 0 0 0 0,-1 0 0 0 0,1-1 1 0 0,0 1-1 0 0,0 0 0 0 0,0-1 0 0 0,0 1 0 0 0,0-1 1 0 0,-1 1-1 0 0,1-1 0 0 0,0 0 0 0 0,-1 0 1 0 0,1 0-1 0 0,0 0 0 0 0,-1 0 0 0 0,1 0 0 0 0,-1 0 1 0 0,1 0-1 0 0,-1-1 0 0 0,1-1 0 0 0,-1 3-8 0 0,-1-1 1 0 0,0 1-1 0 0,1-1 0 0 0,-1 1 0 0 0,0-1 0 0 0,0 1 0 0 0,0-1 0 0 0,1 0 0 0 0,-1 1 0 0 0,0-1 0 0 0,0 1 0 0 0,0-1 1 0 0,0 0-1 0 0,0 1 0 0 0,0-1 0 0 0,0 1 0 0 0,0-1 0 0 0,-1 0 0 0 0,1 1 0 0 0,0-1 0 0 0,0 1 0 0 0,0-1 1 0 0,-1 1-1 0 0,1-1 0 0 0,0 1 0 0 0,0-1 0 0 0,-1 1 0 0 0,1-1 0 0 0,-1 1 0 0 0,1-1 0 0 0,0 1 0 0 0,-1-1 0 0 0,1 1 1 0 0,-1 0-1 0 0,1-1 0 0 0,-2 1 0 0 0,-1-3-5 0 0,-1 1-1 0 0,0 0 1 0 0,-8-4 0 0 0,7 4-6 0 0,0 0 13 0 0,0 0 0 0 0,0 0-1 0 0,-1 0 1 0 0,1 1 0 0 0,0-1-1 0 0,-1 1 1 0 0,-7 0 0 0 0,12 1 2 0 0,1 0 1 0 0,0 0-1 0 0,0 0 1 0 0,-1 0-1 0 0,1 0 1 0 0,0 0-1 0 0,0 0 1 0 0,-1 0-1 0 0,1 0 1 0 0,0 0 0 0 0,0 0-1 0 0,0 0 1 0 0,-1 1-1 0 0,1-1 1 0 0,0 0-1 0 0,0 0 1 0 0,0 0-1 0 0,-1 0 1 0 0,1 0-1 0 0,0 1 1 0 0,0-1-1 0 0,0 0 1 0 0,0 0-1 0 0,-1 0 1 0 0,1 1 0 0 0,0-1-1 0 0,0 0 1 0 0,0 1-1 0 0,0-1 3 0 0,0 1-1 0 0,-1-1 1 0 0,1 1 0 0 0,0 0-1 0 0,0-1 1 0 0,0 1-1 0 0,0 0 1 0 0,0-1 0 0 0,1 1-1 0 0,-1 1 1 0 0,0-1-7 0 0,1 1 0 0 0,-1-1 1 0 0,1 0-1 0 0,-1 1 0 0 0,1-1 0 0 0,0 0 1 0 0,0 1-1 0 0,-1-1 0 0 0,2 1 0 0 0,0 0 10 0 0,0-2 0 0 0,-1 1-1 0 0,1 0 1 0 0,-1 0-1 0 0,1 0 1 0 0,0-1 0 0 0,-1 1-1 0 0,1-1 1 0 0,0 1 0 0 0,0-1-1 0 0,0 0 1 0 0,-1 0-1 0 0,1 0 1 0 0,0 0 0 0 0,2 0-1 0 0,0-1-4 0 0,0 1 0 0 0,-1-1 0 0 0,1 0-1 0 0,0 0 1 0 0,6-3 0 0 0,-5 2 2 0 0,0-1 1 0 0,0 0-1 0 0,7-5 0 0 0,-10 6 0 0 0,0 0 0 0 0,0 1 0 0 0,-1-1-1 0 0,1 0 1 0 0,0 0 0 0 0,0-1 0 0 0,-1 1 0 0 0,0 0-1 0 0,3-4 1 0 0,-1-8-98 0 0,-2 11 115 0 0,0 0-1 0 0,0 0 1 0 0,0 0 0 0 0,0 0-1 0 0,3-5 1 0 0,5-6-97 0 0,-4 8 130 0 0,-1-1 0 0 0,0 1 1 0 0,0-1-1 0 0,4-12 0 0 0,-8 18-51 0 0,1 1 0 0 0,-1-1 0 0 0,1 0 0 0 0,0 0 0 0 0,-1 0 0 0 0,1 0-1 0 0,0 0 1 0 0,-1 0 0 0 0,3-1 0 0 0,-2 2-2 0 0,-1-1 0 0 0,1 0 0 0 0,0 0 1 0 0,0 1-1 0 0,-1-1 0 0 0,1 0 0 0 0,0 0 0 0 0,0-1 0 0 0,-1 2-5 0 0,0-1-1 0 0,0 1 0 0 0,0 0 0 0 0,1-1 0 0 0,-1 1 0 0 0,0 0 1 0 0,0-1-1 0 0,0 1 0 0 0,0-1 0 0 0,0 1 0 0 0,0 0 1 0 0,0-1-1 0 0,0 1 0 0 0,0 0 0 0 0,0-1 0 0 0,0 1 1 0 0,0-1-1 0 0,0 1 0 0 0,0 0 0 0 0,0-1 0 0 0,0 1 1 0 0,-1 0-1 0 0,1-1 0 0 0,0 1 0 0 0,0 0 0 0 0,0-1 1 0 0,-1 1-1 0 0,1 0 0 0 0,0-1 0 0 0,-1 0-19 0 0,0 1-1 0 0,0-1 1 0 0,0 1-1 0 0,0 0 1 0 0,0-1-1 0 0,0 1 1 0 0,0 0-1 0 0,-2-1 1 0 0,2 1 15 0 0,-23-5-191 0 0,-44-1 1 0 0,66 6 186 0 0,-6-1 1 0 0,0 1-1 0 0,1 0 1 0 0,-1 1 0 0 0,-11 2-1 0 0,16-3 23 0 0,-1 1-1 0 0,1 0 0 0 0,0 0 1 0 0,0 1-1 0 0,-1-1 1 0 0,1 1-1 0 0,0-1 1 0 0,0 1-1 0 0,0 0 1 0 0,1 0-1 0 0,-1 1 1 0 0,-3 2-1 0 0,6-5-3 0 0,0 0 0 0 0,0 0 1 0 0,0 0-1 0 0,0 0 0 0 0,0 0 0 0 0,0 0 1 0 0,0 0-1 0 0,0 0 0 0 0,0 0 0 0 0,0 0 1 0 0,0 0-1 0 0,0 1 0 0 0,-1-1 0 0 0,1 0 0 0 0,0 0 1 0 0,0 0-1 0 0,0 0 0 0 0,0 0 0 0 0,0 0 1 0 0,0 0-1 0 0,0 0 0 0 0,0 0 0 0 0,0 0 1 0 0,0 1-1 0 0,0-1 0 0 0,0 0 0 0 0,0 0 0 0 0,0 0 1 0 0,0 0-1 0 0,0 0 0 0 0,0 0 0 0 0,0 0 1 0 0,0 0-1 0 0,0 0 0 0 0,0 0 0 0 0,0 1 1 0 0,0-1-1 0 0,5 1 101 0 0,1-1-92 0 0,1-1-1 0 0,-1 0 0 0 0,0 0 0 0 0,12-3 1 0 0,-3 1 29 0 0,-7 1-28 0 0,9-2 25 0 0,1 0 0 0 0,0 2 0 0 0,31-1-1 0 0,-48 3-15 0 0,1 0 0 0 0,0 0 0 0 0,0 0 0 0 0,0 1 0 0 0,0-1 0 0 0,0 1-1 0 0,0-1 1 0 0,0 1 0 0 0,0 0 0 0 0,2 1 0 0 0,-3-2-24 0 0,-1 0 1 0 0,0 1-1 0 0,1-1 1 0 0,-1 0-1 0 0,0 0 1 0 0,1 0-1 0 0,-1 0 1 0 0,1 0-1 0 0,-1 0 1 0 0,0 0-1 0 0,1 0 1 0 0,-1 0-1 0 0,1 0 1 0 0,-1 0-1 0 0,0-1 1 0 0,1 1-1 0 0,-1 0 1 0 0,1 0-1 0 0,-1 0 1 0 0,0 0-1 0 0,1-1 1 0 0,-1 1-1 0 0,0 0 1 0 0,1 0-1 0 0,-1 0 1 0 0,0-1-1 0 0,1 1 1 0 0,-1-1-1 0 0,1 1-6 0 0,-1-1 0 0 0,0 1 0 0 0,1 0 0 0 0,-1-1 0 0 0,0 1 0 0 0,1-1 0 0 0,-1 1 0 0 0,0 0 0 0 0,0-1 0 0 0,1 1 0 0 0,-1-1 0 0 0,0 1 0 0 0,0-1 0 0 0,0 1 0 0 0,0-1 0 0 0,0 1 0 0 0,0-1 0 0 0,0 1 0 0 0,0-1 0 0 0,0 0 0 0 0,0 1 3 0 0,0 0 0 0 0,0-1 0 0 0,0 1 0 0 0,0 0-1 0 0,0 0 1 0 0,0 0 0 0 0,0 0 0 0 0,0 0 0 0 0,-1 0 0 0 0,1 0 0 0 0,0 0 0 0 0,0 0 0 0 0,0 0-1 0 0,0-1 1 0 0,0 1 0 0 0,-1 0 0 0 0,1 0 0 0 0,0 0 0 0 0,0 0 0 0 0,0 0 0 0 0,0 0 0 0 0,0 0-1 0 0,-1 0 1 0 0,1 0 0 0 0,0 0 0 0 0,0 0 0 0 0,-17-1-186 0 0,1 1-1 0 0,-18 1 1 0 0,19 0 156 0 0,-1 0-1 0 0,-30-4 1 0 0,0-7-63 0 0,9 1 180 0 0,36 9-78 0 0,1 0 0 0 0,-1 0-1 0 0,1 0 1 0 0,-1 0 0 0 0,1 0 0 0 0,-1 0 0 0 0,1-1-1 0 0,-1 1 1 0 0,1 0 0 0 0,0 0 0 0 0,-1 0 0 0 0,1-1-1 0 0,-1 1 1 0 0,1 0 0 0 0,-1 0 0 0 0,1-1 0 0 0,0 1-1 0 0,-1-1 1 0 0,1 1 0 0 0,0 0 0 0 0,-1-1 0 0 0,1 0 3 0 0,0 1 1 0 0,0-1 0 0 0,0 1-1 0 0,0-1 1 0 0,1 1-1 0 0,-1-1 1 0 0,0 1 0 0 0,0-1-1 0 0,0 1 1 0 0,1 0 0 0 0,-1-1-1 0 0,0 1 1 0 0,0-1-1 0 0,1 1 1 0 0,-1 0 0 0 0,0-1-1 0 0,1 1 1 0 0,-1 0 0 0 0,0 0-1 0 0,1-1 1 0 0,-1 1-1 0 0,1 0 1 0 0,0-1 0 0 0,2-1 1 0 0,0 1 1 0 0,1-1-1 0 0,-1 1 1 0 0,1 0-1 0 0,-1 0 1 0 0,1 0-1 0 0,-1 1 1 0 0,1-1-1 0 0,-1 1 1 0 0,1-1-1 0 0,0 1 1 0 0,-1 1-1 0 0,6-1 1 0 0,-8 0-17 0 0,-1 1 0 0 0,1-1 0 0 0,0 0 1 0 0,-1 0-1 0 0,1 0 0 0 0,0 0 0 0 0,-1 1 0 0 0,1-1 0 0 0,-1 0 0 0 0,1 1 0 0 0,0-1 1 0 0,-1 0-1 0 0,2 2 0 0 0,-2-2 0 0 0,0 0 1 0 0,0 0 0 0 0,0 0-1 0 0,0 0 1 0 0,0 0 0 0 0,0 0-1 0 0,0 0 1 0 0,0 1-1 0 0,0-1 1 0 0,0 0 0 0 0,0 0-1 0 0,0 0 1 0 0,1 0 0 0 0,-1 0-1 0 0,0 1 1 0 0,0-1-1 0 0,0 0 1 0 0,-1 0 0 0 0,1 0-1 0 0,0 0 1 0 0,0 0-1 0 0,0 1 1 0 0,0-1 0 0 0,0 0-1 0 0,0 0 1 0 0,0 0 0 0 0,-5 4-117 0 0,0-1 109 0 0,-1-1 0 0 0,1 0 0 0 0,-1 0 0 0 0,0-1 0 0 0,1 1 0 0 0,-10 0-1 0 0,-38 0-128 0 0,36-1 213 0 0,-8-1-122 0 0,-12 1 77 0 0,32-1-36 0 0,0 1 1 0 0,1 0 0 0 0,-1 0-1 0 0,0 0 1 0 0,-7 4-1 0 0,0 1-53 0 0,10-4 78 0 0,-1-1 1 0 0,1 1-1 0 0,-1-1 1 0 0,1 0-1 0 0,-1 0 1 0 0,0 0-1 0 0,0 0 1 0 0,1 0-1 0 0,-4 0 1 0 0,13-6 399 0 0,5-2-369 0 0,1 0 1 0 0,1 2-1 0 0,-1-1 0 0 0,1 2 1 0 0,23-6-1 0 0,-36 10-49 0 0,-1 0 0 0 0,0 0 0 0 0,0 0 0 0 0,0 0 0 0 0,0 0-1 0 0,0 0 1 0 0,1 0 0 0 0,-1 0 0 0 0,0 0 0 0 0,0 0 0 0 0,0 0 0 0 0,0 0 0 0 0,1 0 0 0 0,-1 0 0 0 0,0 0-1 0 0,0 0 1 0 0,0 0 0 0 0,0 0 0 0 0,1 0 0 0 0,-1 0 0 0 0,0 0 0 0 0,0 0 0 0 0,0 0 0 0 0,0 0 0 0 0,0 0 0 0 0,1 0-1 0 0,-1 0 1 0 0,0 1 0 0 0,0-1 0 0 0,0 0 0 0 0,0 0 0 0 0,0 0 0 0 0,0 0 0 0 0,0 0 0 0 0,0 0 0 0 0,1 1-1 0 0,-1-1 1 0 0,0 0 0 0 0,0 0 0 0 0,0 0 0 0 0,0 0 0 0 0,0 1 0 0 0,0-1 0 0 0,0 0 0 0 0,0 0 0 0 0,0 0 0 0 0,0 0-1 0 0,0 0 1 0 0,0 1 0 0 0,0-1 0 0 0,-4 10-99 0 0,2-8 96 0 0,1 0 0 0 0,-1 0 0 0 0,0 0 0 0 0,0 0 0 0 0,1 0 0 0 0,-1 0 0 0 0,0-1 0 0 0,-1 1 0 0 0,1-1 0 0 0,0 1 0 0 0,0-1 0 0 0,-1 0 0 0 0,1 0 0 0 0,-1 0 0 0 0,1 0 0 0 0,-1-1 0 0 0,1 1 0 0 0,-1 0 0 0 0,1-1 0 0 0,-4 0 0 0 0,-5 1 4 0 0,1-1 0 0 0,-1-1 1 0 0,-18-2-1 0 0,16 1-193 0 0,-24 1 0 0 0,31 1 333 0 0,19-4 50 0 0,32-1 205 0 0,4 0-275 0 0,-33 2-68 0 0,-7 1-51 0 0,-1 1-1 0 0,1-1 1 0 0,14 1 0 0 0,-22 1-1 0 0,0 0 0 0 0,-1 0 1 0 0,1 0-1 0 0,-1 0 0 0 0,1 0 0 0 0,0 1 1 0 0,-1-1-1 0 0,1 0 0 0 0,-1 0 1 0 0,1 0-1 0 0,-1 1 0 0 0,1-1 1 0 0,-1 0-1 0 0,1 1 0 0 0,-1-1 1 0 0,1 0-1 0 0,0 1 0 0 0,-1 0-4 0 0,0-1 0 0 0,0 0 0 0 0,1 1 0 0 0,-1-1 0 0 0,0 0 0 0 0,0 1 0 0 0,0-1 0 0 0,0 1 0 0 0,0-1 0 0 0,0 0 0 0 0,0 1 0 0 0,0-1 0 0 0,1 1 0 0 0,-1-1 0 0 0,-1 0 0 0 0,1 1 0 0 0,0-1 0 0 0,0 1 0 0 0,0 1-9 0 0,-1-1 0 0 0,1 0 0 0 0,0 0 0 0 0,-1 0 0 0 0,0 0 0 0 0,1 0 0 0 0,-1 0-1 0 0,0 0 1 0 0,1 0 0 0 0,-1 0 0 0 0,0 0 0 0 0,0 0 0 0 0,0-1 0 0 0,-1 2 0 0 0,-1 0 5 0 0,-1 0 1 0 0,1-1-1 0 0,0 0 0 0 0,-1 0 0 0 0,1 0 1 0 0,-6 1-1 0 0,-24 1 43 0 0,18-2-64 0 0,-86 7-217 0 0,99-8 261 0 0,-4 1-30 0 0,5-1 17 0 0,1 0 1 0 0,0 0-1 0 0,0 0 0 0 0,0 0 0 0 0,0 0 0 0 0,0 0 0 0 0,0 0 0 0 0,-1 0 0 0 0,1 0 0 0 0,0 0 0 0 0,0 0 1 0 0,0 0-1 0 0,0 0 0 0 0,0 0 0 0 0,0 0 0 0 0,-1 0 0 0 0,1 0 0 0 0,0 1 0 0 0,0-1 0 0 0,0 0 0 0 0,0 0 1 0 0,0 0-1 0 0,0 0 0 0 0,0 0 0 0 0,0 0 0 0 0,0 0 0 0 0,-1 0 0 0 0,1 1 0 0 0,0-1 0 0 0,0 0 0 0 0,0 0 1 0 0,0 0-1 0 0,4 1 136 0 0,-2-1-124 0 0,87-2 264 0 0,-62 1-251 0 0,34-7 1 0 0,-32 2 66 0 0,-11 1-41 0 0,35-2 0 0 0,-52 7-53 0 0,0 0-2 0 0,-1 0 0 0 0,1-1 0 0 0,0 1 0 0 0,0 0 0 0 0,0 0 0 0 0,0 0 0 0 0,0 0 0 0 0,0 0 0 0 0,0 1 0 0 0,0-1 0 0 0,-1 0 0 0 0,1 0 0 0 0,0 1 0 0 0,0-1 0 0 0,0 0 0 0 0,0 1 0 0 0,-1-1 0 0 0,1 1 0 0 0,0-1 0 0 0,1 2 0 0 0,-2-2 0 0 0,0 0 0 0 0,0 0 1 0 0,0 0-1 0 0,0 0 0 0 0,0 1 0 0 0,0-1 0 0 0,0 0 0 0 0,0 0 1 0 0,0 0-1 0 0,0 0 0 0 0,0 1 0 0 0,0-1 0 0 0,0 0 0 0 0,0 0 1 0 0,0 0-1 0 0,0 0 0 0 0,0 0 0 0 0,0 1 0 0 0,-1-1 0 0 0,1 0 1 0 0,0 0-1 0 0,0 0 0 0 0,0 0 0 0 0,0 0 0 0 0,0 0 0 0 0,0 1 1 0 0,0-1-1 0 0,-1 0 0 0 0,1 0 0 0 0,0 0 0 0 0,0 0 1 0 0,0 0-1 0 0,0 0 0 0 0,0 0 0 0 0,-1 0 0 0 0,1 0 0 0 0,0 0 1 0 0,0 0-1 0 0,0 0 0 0 0,0 0 0 0 0,-1 0 0 0 0,1 0 0 0 0,0 0 1 0 0,0 0-1 0 0,0 0 1 0 0,-4 1-39 0 0,0 0 1 0 0,1 0 0 0 0,-1-1 0 0 0,-6 1-1 0 0,-44-2-87 0 0,-82-11 0 0 0,41 2 23 0 0,95 10 105 0 0,-1 0-5 0 0,-1-1-1 0 0,0 1 1 0 0,0 0-1 0 0,1 0 1 0 0,-1 0 0 0 0,0 0-1 0 0,0 0 1 0 0,1 1-1 0 0,-1-1 1 0 0,0 0-1 0 0,1 1 1 0 0,-1-1 0 0 0,0 1-1 0 0,1 0 1 0 0,-1-1-1 0 0,-2 3 1 0 0,8-4 410 0 0,5-1-383 0 0,3-2-41 0 0,18-7-109 0 0,-16 8 218 0 0,1 0 0 0 0,16-1 0 0 0,-21 3-63 0 0,0 1-1 0 0,-1 0 1 0 0,1 0 0 0 0,15 3 0 0 0,-24-2-32 0 0,0-1 0 0 0,0 0 1 0 0,0 0-1 0 0,0 1 0 0 0,0-1 0 0 0,0 1 0 0 0,0-1 1 0 0,0 1-1 0 0,0-1 0 0 0,0 1 0 0 0,1 1 0 0 0,-2-2 2 0 0,1 0-1 0 0,-1 0 1 0 0,0 0-1 0 0,0 0 0 0 0,0 0 1 0 0,0 0-1 0 0,0 1 1 0 0,0-1-1 0 0,0 0 1 0 0,0 0-1 0 0,0 0 0 0 0,0 0 1 0 0,0 0-1 0 0,0 0 1 0 0,0 0-1 0 0,0 1 0 0 0,0-1 1 0 0,0 0-1 0 0,0 0 1 0 0,0 0-1 0 0,0 0 0 0 0,0 0 1 0 0,0 0-1 0 0,0 0 1 0 0,0 1-1 0 0,0-1 0 0 0,0 0 1 0 0,0 0-1 0 0,0 0 1 0 0,0 0-1 0 0,-1 0 0 0 0,1 0 1 0 0,0 0-1 0 0,0 0 1 0 0,0 1-1 0 0,-8 2-66 0 0,-10-1-4 0 0,0 0-1 0 0,-35-2 1 0 0,41 0 11 0 0,-47-6-58 0 0,45 4 69 0 0,0 0-1 0 0,0 1 1 0 0,-25 1 0 0 0,29 2 25 0 0,10-1 209 0 0,2-1-75 0 0,6-1 15 0 0,-4-1-108 0 0,0 1 1 0 0,0 0-1 0 0,1 1 1 0 0,-1-1-1 0 0,0 1 1 0 0,0 0-1 0 0,0 0 1 0 0,0 0 0 0 0,1 1-1 0 0,-1-1 1 0 0,0 1-1 0 0,0 0 1 0 0,0 0-1 0 0,0 1 1 0 0,0-1-1 0 0,0 1 1 0 0,-1 0-1 0 0,1 0 1 0 0,0 0-1 0 0,5 5 1 0 0,-3-3-59 0 0,2 4 61 0 0,1-1 1 0 0,0 0-1 0 0,0-1 0 0 0,20 10 1 0 0,-4-6 107 0 0,-22-8-164 0 0,-3-1 14 0 0,-3 1-37 0 0,2-2 37 0 0,-6 2-21 0 0,1 0 0 0 0,-1-1-1 0 0,0 1 1 0 0,0-2 0 0 0,1 1-1 0 0,-1 0 1 0 0,0-1 0 0 0,-14-2-1 0 0,7 0 18 0 0,-1-1 0 0 0,0-1-1 0 0,-14-5 1 0 0,16 4 24 0 0,-34-13-77 0 0,46 18 85 0 0,1 0-1 0 0,-1 0 1 0 0,1-1 0 0 0,-1 1-1 0 0,1 0 1 0 0,0 0 0 0 0,-1 0-1 0 0,1-1 1 0 0,-1 1 0 0 0,1 0 0 0 0,0-1-1 0 0,-1 1 1 0 0,1 0 0 0 0,0-1-1 0 0,0 1 1 0 0,-1 0 0 0 0,1-1-1 0 0,0 1 1 0 0,0-1 0 0 0,-1 1-1 0 0,1-1 1 0 0,0 0 0 0 0,0 1 0 0 0,0 0 0 0 0,0-1-1 0 0,0 1 1 0 0,0 0 0 0 0,1-1 0 0 0,-1 1 0 0 0,0-1-1 0 0,0 1 1 0 0,0 0 0 0 0,1-1 0 0 0,-1 1 0 0 0,0 0-1 0 0,0-1 1 0 0,1 1 0 0 0,-1 0 0 0 0,0 0 0 0 0,0-1 0 0 0,1 1-1 0 0,2-2 25 0 0,1 0 0 0 0,-1 0-1 0 0,8-3 1 0 0,-10 5-20 0 0,7-4 5 0 0,1 1 0 0 0,0 1-1 0 0,0 0 1 0 0,1 0 0 0 0,-1 1-1 0 0,0 0 1 0 0,1 0 0 0 0,-1 1-1 0 0,0 1 1 0 0,1-1 0 0 0,8 3-1 0 0,-17-3-17 0 0,12 4 96 0 0,-8 0-65 0 0,-5-4-27 0 0,0 0-1 0 0,0 0 1 0 0,0 0-1 0 0,0 0 1 0 0,0 1-1 0 0,0-1 0 0 0,0 0 1 0 0,0 0-1 0 0,0 0 1 0 0,0 0-1 0 0,0 1 1 0 0,0-1-1 0 0,0 0 0 0 0,0 0 1 0 0,0 0-1 0 0,0 0 1 0 0,0 0-1 0 0,0 1 0 0 0,0-1 1 0 0,0 0-1 0 0,0 0 1 0 0,0 0-1 0 0,-1 0 1 0 0,1 0-1 0 0,0 1 0 0 0,0-1 1 0 0,0 0-1 0 0,0 0 1 0 0,0 0-1 0 0,0 0 1 0 0,-1 0-1 0 0,-1 2-12 0 0,0-1 0 0 0,0 0 0 0 0,0 1 1 0 0,-1-1-1 0 0,1 0 0 0 0,0 0 0 0 0,-1-1 0 0 0,1 1 0 0 0,-1 0 0 0 0,-3 0 0 0 0,-4 0-36 0 0,-14-1 0 0 0,23 0 46 0 0,-11 0-25 0 0,1-1-1 0 0,-1 0 1 0 0,0-1-1 0 0,1 0 1 0 0,-1-1-1 0 0,1 0 1 0 0,-1-1-1 0 0,-14-8 1 0 0,26 12 35 0 0,0 0-1 0 0,-1 0 1 0 0,1 0 0 0 0,0 0 0 0 0,0 0 0 0 0,0 0 0 0 0,-1 0 0 0 0,1 0 0 0 0,0 0 0 0 0,0 0 0 0 0,0 0 0 0 0,-1-1-1 0 0,1 1 1 0 0,0 0 0 0 0,0 0 0 0 0,0 0 0 0 0,0 0 0 0 0,0 0 0 0 0,-1-1 0 0 0,1 1 0 0 0,0 0 0 0 0,0 0-1 0 0,0 0 1 0 0,0 0 0 0 0,0-1 0 0 0,0 1 0 0 0,0 0 0 0 0,0 0 0 0 0,0 0 0 0 0,0-1 0 0 0,0 1 0 0 0,0 0 0 0 0,0 0-1 0 0,0-1 1 0 0,0 1 2 0 0,0-1 0 0 0,1 1 0 0 0,-1 0 0 0 0,0 0-1 0 0,1-1 1 0 0,-1 1 0 0 0,1 0 0 0 0,-1-1 0 0 0,1 1-1 0 0,-1 0 1 0 0,0 0 0 0 0,1 0 0 0 0,0-1-1 0 0,18-2 56 0 0,-12 2-50 0 0,0 1 1 0 0,1 0 0 0 0,7 0 0 0 0,-13 0-16 0 0,0 1-1 0 0,0-1 1 0 0,0 0 0 0 0,0 1 0 0 0,0 0 0 0 0,0-1 0 0 0,0 1-1 0 0,-1 0 1 0 0,1 0 0 0 0,0 0 0 0 0,0 0 0 0 0,-1 0 0 0 0,1 0-1 0 0,0 1 1 0 0,-1-1 0 0 0,2 2 0 0 0,-1 1 13 0 0,1 0-1 0 0,-1 0 1 0 0,0 0 0 0 0,0 0-1 0 0,1 6 1 0 0,2 2 91 0 0,28 75-193 0 0,-27-73 132 0 0,14 23 1 0 0,-19-35-17 0 0,1 0 0 0 0,-1 0-1 0 0,1 0 1 0 0,-1 0 0 0 0,1 0 0 0 0,0 0 0 0 0,3 2-1 0 0,-4-4-15 0 0,1 1 0 0 0,-1-1 0 0 0,0 1 0 0 0,0-1 0 0 0,0 1 0 0 0,0-1 1 0 0,1 0-1 0 0,-1 1 0 0 0,0-1 0 0 0,0 0 0 0 0,0 0 0 0 0,1 0 0 0 0,-1 0 0 0 0,0 0 0 0 0,0 0 0 0 0,2-1 0 0 0,-2 1-11 0 0,0 0-1 0 0,-1 0 1 0 0,1-1 0 0 0,-1 1 0 0 0,1 0 0 0 0,0-1 0 0 0,-1 1 0 0 0,1-1 0 0 0,-1 1 0 0 0,1-1 0 0 0,-1 1 0 0 0,0-1-1 0 0,1 1 1 0 0,-1-1 0 0 0,1 1 0 0 0,-1-1 0 0 0,0 1 0 0 0,1-1 0 0 0,-1 0 0 0 0,0 1 0 0 0,0-1 0 0 0,1 1-1 0 0,-1-1 1 0 0,0 0 0 0 0,0-1 0 0 0,1-2-4 0 0,-1 0 0 0 0,0-9 0 0 0,0 7 10 0 0,0-6-2 0 0,0 1 0 0 0,1-1 0 0 0,0 1 0 0 0,1 0 1 0 0,5-17-1 0 0,-7 27 7 0 0,1 0 1 0 0,-1-1 0 0 0,1 1 0 0 0,0 0-1 0 0,0 0 1 0 0,-1 0 0 0 0,1-1-1 0 0,0 1 1 0 0,0 0 0 0 0,0 0 0 0 0,0 0-1 0 0,1 0 1 0 0,-1 0 0 0 0,0 1-1 0 0,0-1 1 0 0,0 0 0 0 0,1 0 0 0 0,-1 1-1 0 0,0-1 1 0 0,1 1 0 0 0,-1-1 0 0 0,1 1-1 0 0,-1 0 1 0 0,3-1 0 0 0,-1 1-7 0 0,0 0 0 0 0,0 0 0 0 0,1 0 0 0 0,-1 0 0 0 0,0 1 0 0 0,0-1 1 0 0,0 1-1 0 0,0 0 0 0 0,0 0 0 0 0,5 2 0 0 0,-2 0 0 0 0,0 0 1 0 0,-1 0-1 0 0,1 1 0 0 0,-1 0 1 0 0,0 0-1 0 0,0 0 1 0 0,0 0-1 0 0,-1 1 0 0 0,0 0 1 0 0,0 0-1 0 0,0 0 0 0 0,5 9 1 0 0,1 7-4 0 0,-1 1 0 0 0,6 24 0 0 0,-6-15 0 0 0,3 5 28 0 0,15 42 8 0 0,-25-74-46 0 0,-4-6-18 0 0,-4-12-35 0 0,-13-43 54 0 0,-19-95 0 0 0,22 42-91 0 0,15 137 117 0 0,14 267 81 0 0,-12-283-91 0 0,0 1-36 0 0,-1-8 21 0 0,0 0 0 0 0,0-1 1 0 0,0 1-1 0 0,1-1 0 0 0,0 1 0 0 0,2 6 0 0 0,-3-10 11 0 0,0 0 1 0 0,0 0 0 0 0,0 0 0 0 0,0 1 0 0 0,0-1-1 0 0,0 0 1 0 0,0 0 0 0 0,0 0 0 0 0,0 0 0 0 0,0 1-1 0 0,0-1 1 0 0,1 0 0 0 0,-1 0 0 0 0,0 0 0 0 0,0 0-1 0 0,0 1 1 0 0,0-1 0 0 0,0 0 0 0 0,1 0 0 0 0,-1 0-1 0 0,0 0 1 0 0,0 0 0 0 0,1 0 0 0 0,-1 0 1 0 0,0 0-1 0 0,0 0 1 0 0,0 0 0 0 0,1-1-1 0 0,-1 1 1 0 0,0 0 0 0 0,0 0 0 0 0,0 0-1 0 0,1-1 1 0 0,-1 1 0 0 0,0 0-1 0 0,0 0 1 0 0,0-1 0 0 0,0 1-1 0 0,0 0 1 0 0,0 0 0 0 0,0-1 0 0 0,0 1-1 0 0,1-1 1 0 0,0-6 10 0 0,1 0 1 0 0,-1 0-1 0 0,-1-1 1 0 0,1-11-1 0 0,-1 12-13 0 0,-1-40-38 0 0,-1-1 0 0 0,-3 1-1 0 0,-15-65 1 0 0,14 93-44 0 0,6 19 80 0 0,0 0 0 0 0,0 0 0 0 0,0 0 0 0 0,0 0 0 0 0,0 0 0 0 0,0-1 0 0 0,0 1 0 0 0,0 0 0 0 0,0 0 0 0 0,0 0 0 0 0,0 0 0 0 0,0 0 1 0 0,0 0-1 0 0,0 0 0 0 0,-1-1 0 0 0,1 1 0 0 0,0 0 0 0 0,0 0 0 0 0,0 0 0 0 0,0 0 0 0 0,0 0 0 0 0,0 0 0 0 0,0 0 0 0 0,-1 0 0 0 0,1 0 0 0 0,0 0 0 0 0,0 0 0 0 0,0-1 1 0 0,0 1-1 0 0,0 0 0 0 0,-1 0 0 0 0,1 0 0 0 0,0 0 0 0 0,0 0 0 0 0,0 0 0 0 0,0 0 0 0 0,0 0 0 0 0,-1 0 0 0 0,1 0 0 0 0,0 1 0 0 0,0-1 0 0 0,0 0 0 0 0,0 0 1 0 0,0 0-1 0 0,0 0 0 0 0,-1 0 0 0 0,1 0 0 0 0,0 0 0 0 0,0 0 0 0 0,0 0 0 0 0,0 0 0 0 0,0 0 0 0 0,0 1 0 0 0,0-1 0 0 0,-1 0 0 0 0,1 0 0 0 0,0 0 0 0 0,0 0 0 0 0,0 0 1 0 0,0 1-1 0 0,-5 8-49 0 0,1 4 60 0 0,1 0 1 0 0,0 0-1 0 0,0 1 0 0 0,0 14 0 0 0,0 56 48 0 0,3-76-60 0 0,-1 18-24 0 0,0 8 3 0 0,7 63 1 0 0,-6-91 27 0 0,0-5 7 0 0,1 1 0 0 0,-1 0 0 0 0,0-1 0 0 0,0 1 0 0 0,1-1 0 0 0,-1 1-1 0 0,1 0 1 0 0,0-1 0 0 0,-1 1 0 0 0,1-1 0 0 0,1 3 0 0 0,-1-4-12 0 0,1-2-27 0 0,-1-3 20 0 0,0 0 0 0 0,0-1-1 0 0,0 1 1 0 0,-1 0 0 0 0,1-8-1 0 0,-3-39 46 0 0,-10-64 0 0 0,8 79-47 0 0,-8-42 80 0 0,12 78-77 0 0,-1 0 1 0 0,1 1-1 0 0,0-1 1 0 0,0 1-1 0 0,0-1 1 0 0,0 1 0 0 0,-1-1-1 0 0,1 0 1 0 0,0 1-1 0 0,-1-1 1 0 0,1 1-1 0 0,0-1 1 0 0,-1 1 0 0 0,0-1-1 0 0,1 1 3 0 0,0 0-1 0 0,-1 0 1 0 0,1 0-1 0 0,0 0 1 0 0,-1 0-1 0 0,1 0 1 0 0,0 0-1 0 0,0 0 1 0 0,-1 0-1 0 0,1 0 1 0 0,0 0-1 0 0,-1 1 1 0 0,1-1-1 0 0,0 0 1 0 0,0 0 0 0 0,0 0-1 0 0,-1 0 1 0 0,1 1-1 0 0,0-1 1 0 0,0 0-1 0 0,-1 0 1 0 0,1 1-1 0 0,0-1 1 0 0,0 0-1 0 0,0 0 1 0 0,0 1-1 0 0,0-1 1 0 0,0 0-1 0 0,-1 0 1 0 0,1 1-1 0 0,-3 5 5 0 0,1 0 1 0 0,-1 1-1 0 0,1-1 0 0 0,0 0 0 0 0,1 1 0 0 0,-1 7 0 0 0,-4 22-32 0 0,0 43 0 0 0,5 38-13 0 0,1-81 36 0 0,0-32 19 0 0,0 6 23 0 0,0-10-30 0 0,0 1-1 0 0,0-1 0 0 0,0 0 1 0 0,0 0-1 0 0,1 1 0 0 0,-1-1 1 0 0,0 0-1 0 0,0 1 0 0 0,0-1 1 0 0,0 0-1 0 0,0 0 0 0 0,0 1 1 0 0,0-1-1 0 0,1 0 1 0 0,-1 0-1 0 0,0 1 0 0 0,0-1 1 0 0,0 0-1 0 0,1 0 0 0 0,-1 0 1 0 0,0 1-1 0 0,1-1 0 0 0,-1 0-1 0 0,0 0 0 0 0,0 0 0 0 0,0 0 0 0 0,0 0 1 0 0,1 0-1 0 0,-1 0 0 0 0,0 0 0 0 0,0 0 0 0 0,0-1 0 0 0,1 1 0 0 0,-1 0 0 0 0,0 0 0 0 0,0 0 0 0 0,0 0 0 0 0,0 0 0 0 0,0 0 0 0 0,1 0 0 0 0,-1 0 0 0 0,0-1 0 0 0,0 1 0 0 0,0 0 0 0 0,0 0 0 0 0,0 0 0 0 0,0 0 0 0 0,0-1 0 0 0,0 1 0 0 0,1 0 0 0 0,-1 0 1 0 0,0 0-1 0 0,0 0 0 0 0,0-1 0 0 0,2-4 1 0 0,-1-1 1 0 0,1 0 0 0 0,-1 1 0 0 0,0-1 0 0 0,0 0 0 0 0,0-7-1 0 0,1-32 12 0 0,-2 0 0 0 0,-6-61-1 0 0,5 101-26 0 0,1-1 0 0 0,-1 1-1 0 0,0 0 1 0 0,0 0 0 0 0,-1-1 0 0 0,0 1-1 0 0,0 0 1 0 0,-4-8 0 0 0,5 12 7 0 0,0 0 1 0 0,1 0 0 0 0,-1 0-1 0 0,0 0 1 0 0,1 1-1 0 0,-1-1 1 0 0,0 0 0 0 0,0 1-1 0 0,-1-2 1 0 0,2 2-1 0 0,-1 0 0 0 0,1 0 0 0 0,-1 0 0 0 0,1-1 0 0 0,0 1 0 0 0,-1 0 0 0 0,1 0 1 0 0,-1 0-1 0 0,1 0 0 0 0,0 0 0 0 0,-1 0 0 0 0,1 0 0 0 0,-1 0 0 0 0,1 0 0 0 0,-1 0 0 0 0,1 0 0 0 0,0 1 0 0 0,-1-1 1 0 0,0 1-14 0 0,-1 0-1 0 0,1-1 1 0 0,0 1 0 0 0,0 0 0 0 0,0 0 0 0 0,0 1 0 0 0,0-1 0 0 0,0 0 0 0 0,0 0 0 0 0,0 0 0 0 0,1 1 0 0 0,-2 1 0 0 0,-1 4 19 0 0,0-1-1 0 0,1 1 1 0 0,0 0 0 0 0,0 0 0 0 0,-2 12 0 0 0,0 37-57 0 0,4-49 53 0 0,1 116 0 0 0,1-104 11 0 0,0-1 0 0 0,2 0 0 0 0,0 0 0 0 0,9 28-1 0 0,-11-44 57 0 0,-1-3-44 0 0,1-6-19 0 0,-2 5 5 0 0,3-26 79 0 0,-1 0 0 0 0,-1-31 0 0 0,-2 31-57 0 0,1-198-10 0 0,-3 252-70 0 0,1 56 100 0 0,23 190-485 0 0,-19-258 456 0 0,1 1-1 0 0,0-1 1 0 0,1 0 0 0 0,7 17-1 0 0,-12-41-79 0 0,-15-62 45 0 0,5 29 99 0 0,-10-45-123 0 0,21 88 46 0 0,-1 0 0 0 0,1-1-1 0 0,0 1 1 0 0,0 0 0 0 0,0 0 0 0 0,0 0 0 0 0,0 0 0 0 0,0-1 0 0 0,0 1 0 0 0,0 0 0 0 0,0 0 0 0 0,0 0 0 0 0,0 0 0 0 0,0-1 0 0 0,0 1 0 0 0,0 0 0 0 0,0 0-1 0 0,0 0 1 0 0,1 0 0 0 0,-1-1 0 0 0,0 1 0 0 0,0 0 0 0 0,0 0 0 0 0,0 0 0 0 0,0 0 0 0 0,0 0 0 0 0,0-1 0 0 0,0 1 0 0 0,1 0 0 0 0,-1 0 0 0 0,0 0-1 0 0,0 0 1 0 0,0 0 0 0 0,1 0 0 0 0,5-1 126 0 0,-2 2-139 0 0,7-1 34 0 0,0 0 0 0 0,22 4 0 0 0,-30-3-24 0 0,1 0 0 0 0,0 0 0 0 0,-1 0 0 0 0,1 0 0 0 0,-1 1 0 0 0,0 0 0 0 0,1-1 0 0 0,-1 1 0 0 0,0 1 1 0 0,0-1-1 0 0,0 0 0 0 0,0 1 0 0 0,2 3 0 0 0,1 2-45 0 0,0 1 0 0 0,-1 0 1 0 0,-1 0-1 0 0,0 0 0 0 0,5 14 0 0 0,-8-19 31 0 0,5 11 17 0 0,0 0 0 0 0,-2 0 0 0 0,0 1 0 0 0,4 30 0 0 0,-8-44-14 0 0,0 0 1 0 0,0 0 0 0 0,0 0 0 0 0,0 0 0 0 0,-1 0-1 0 0,1-1 1 0 0,-1 1 0 0 0,0 2 0 0 0,1-3 5 0 0,0-1 1 0 0,0 0 0 0 0,-1 1-1 0 0,1-1 1 0 0,0 0 0 0 0,0 1-1 0 0,0-1 1 0 0,-1 0-1 0 0,1 1 1 0 0,0-1 0 0 0,0 0-1 0 0,-1 0 1 0 0,1 1 0 0 0,0-1-1 0 0,-1 0 1 0 0,1 0-1 0 0,0 0 1 0 0,-1 1 0 0 0,1-1-1 0 0,0 0 1 0 0,-1 0 0 0 0,1 0-1 0 0,-1 0 1 0 0,1 0-1 0 0,0 0 1 0 0,-1 0 0 0 0,1 0-1 0 0,0 0 1 0 0,-1 0 0 0 0,1 0-1 0 0,-1 0 1 0 0,1 0 0 0 0,0 0-1 0 0,-1 0 1 0 0,1 0-1 0 0,0 0 1 0 0,-1 0 0 0 0,1 0-1 0 0,-1-1 1 0 0,1 1 0 0 0,0 0-1 0 0,0 0 1 0 0,-1 0-1 0 0,1-1 1 0 0,-1 1 0 0 0,0-2 2 0 0,-1 1 1 0 0,1 0-1 0 0,-1-1 1 0 0,1 0-1 0 0,-1 1 1 0 0,1-1-1 0 0,0 0 1 0 0,0 1-1 0 0,0-1 1 0 0,-1-2 0 0 0,-1-4 14 0 0,-3-11 0 0 0,2 3 33 0 0,0-1 0 0 0,1 0 1 0 0,1 0-1 0 0,1 0 0 0 0,0 0 0 0 0,1 0 0 0 0,5-31 0 0 0,2 13-58 0 0,-7 33 17 0 0,0 1-36 0 0,-2 3-26 0 0,0 0 31 0 0,-19 17-11 0 0,5-5-39 0 0,1 0-1 0 0,-14 18 0 0 0,8-8-69 0 0,20-23 148 0 0,0 0-1 0 0,1 0 1 0 0,-1 0 0 0 0,0 1-1 0 0,1-1 1 0 0,-1 0-1 0 0,1 0 1 0 0,-1 1-1 0 0,1-1 1 0 0,-1 3 0 0 0,1-4-2 0 0,0 0 0 0 0,0 1 0 0 0,0-1 0 0 0,0 0 0 0 0,0 1 0 0 0,0-1 0 0 0,0 0 0 0 0,0 1 0 0 0,0-1 0 0 0,1 0 1 0 0,-1 1-1 0 0,0-1 0 0 0,0 0 0 0 0,0 0 0 0 0,0 1 0 0 0,0-1 0 0 0,0 0 0 0 0,1 1 0 0 0,-1-1 0 0 0,0 0 1 0 0,0 0-1 0 0,0 1 0 0 0,1-1 0 0 0,-1 0 0 0 0,0 0 0 0 0,1 1 0 0 0,-1-1 0 0 0,0 0 0 0 0,0 0 0 0 0,1 0 0 0 0,-1 0 1 0 0,0 0-1 0 0,1 1 0 0 0,-1-1 0 0 0,0 0 0 0 0,1 0 0 0 0,-1 0 0 0 0,0 0 0 0 0,1 0 0 0 0,-1 0 0 0 0,0 0 0 0 0,1 0 1 0 0,-1 0-1 0 0,0 0 0 0 0,1 0 0 0 0,-1 0 0 0 0,0 0 0 0 0,1-1 0 0 0,-1 1 0 0 0,1 0 0 0 0,0 0-2 0 0,0-1 0 0 0,0 1-1 0 0,0-1 1 0 0,0 1-1 0 0,0-1 1 0 0,-1 1 0 0 0,1-1-1 0 0,0 0 1 0 0,0 1 0 0 0,0-1-1 0 0,-1 0 1 0 0,1 0-1 0 0,0 0 1 0 0,0-1 0 0 0,9-15 127 0 0,-10 16-119 0 0,8-18 110 0 0,-8 18-124 0 0,1-1 1 0 0,-1 0-1 0 0,1 0 1 0 0,-1 1 0 0 0,0-1-1 0 0,0 0 1 0 0,0 0-1 0 0,0 0 1 0 0,0-2 0 0 0,0 4 1 0 0,0 0 0 0 0,0-1 0 0 0,0 1 0 0 0,0 0 0 0 0,0 0 0 0 0,0 0 0 0 0,0 0 0 0 0,-1-1 0 0 0,1 1 0 0 0,0 0 0 0 0,0 0-1 0 0,0 0 1 0 0,0 0 0 0 0,0 0 0 0 0,0-1 0 0 0,-1 1 0 0 0,1 0 0 0 0,0 0 0 0 0,0 0 0 0 0,0 0 0 0 0,0 0 0 0 0,-1 0 0 0 0,1 0 0 0 0,0 0 0 0 0,0 0 0 0 0,0-1 0 0 0,0 1 0 0 0,-1 0 0 0 0,1 0 0 0 0,0 0 0 0 0,0 0 0 0 0,0 0 0 0 0,-1 0 0 0 0,1 0 0 0 0,0 0 0 0 0,-8 3-67 0 0,1 1 6 0 0,0 1 0 0 0,1 0 0 0 0,-1 0-1 0 0,1 0 1 0 0,0 1 0 0 0,0 0 0 0 0,-6 9 0 0 0,6-8 38 0 0,0 1 1 0 0,1 0 0 0 0,-5 12 0 0 0,1-4 60 0 0,11-17-11 0 0,-1 1-1 0 0,1-1 1 0 0,0 1 0 0 0,0-1-1 0 0,0 1 1 0 0,-1-1-1 0 0,1 1 1 0 0,0 0-1 0 0,0 0 1 0 0,0 0-1 0 0,2 0 1 0 0,-3 1-29 0 0,1 0-1 0 0,-1 0 1 0 0,1 1-1 0 0,-1-1 1 0 0,1 0-1 0 0,-1 0 1 0 0,0 1-1 0 0,0-1 1 0 0,0 1-1 0 0,2 2 1 0 0,8 9-21 0 0,-11-12 28 0 0,1 0 0 0 0,0-1 0 0 0,0 1 1 0 0,0 0-1 0 0,-1-1 0 0 0,1 1 0 0 0,0-1 0 0 0,0 0 1 0 0,0 1-1 0 0,0-1 0 0 0,0 0 0 0 0,0 0 0 0 0,0 1 0 0 0,1-1 1 0 0,10-1 272 0 0,-11 1-275 0 0,0-1 1 0 0,0 1 0 0 0,0 0 0 0 0,0 0 0 0 0,0 0-1 0 0,0 0 1 0 0,-1 0 0 0 0,1 0 0 0 0,0 0 0 0 0,0 0-1 0 0,0 0 1 0 0,0 0 0 0 0,0 0 0 0 0,0 1-1 0 0,0-1 1 0 0,0 0 0 0 0,0 1 0 0 0,0-1 0 0 0,-1 1-1 0 0,1-1 1 0 0,0 1 0 0 0,0-1 0 0 0,-1 1 0 0 0,2 0-1 0 0,1 3-11 0 0,0 0 0 0 0,-1 0 0 0 0,1 0 0 0 0,-1 0 0 0 0,3 8 0 0 0,-4-11 0 0 0,-1 3-70 0 0,-2-4 47 0 0,-4-3 5 0 0,2 0 31 0 0,1 0 1 0 0,-1 0-1 0 0,-2-5 1 0 0,3 4-10 0 0,-1 0 1 0 0,-4-4 0 0 0,6 7-14 0 0,1 0 1 0 0,0 0-1 0 0,-1 0 1 0 0,1 0 0 0 0,-1 1-1 0 0,1-1 1 0 0,-1 0-1 0 0,1 1 1 0 0,-1-1-1 0 0,1 1 1 0 0,-3-1-1 0 0,1 1 20 0 0,1 0 0 0 0,0 0-1 0 0,0 0 1 0 0,-1 0-1 0 0,1 0 1 0 0,0 0-1 0 0,0 1 1 0 0,0-1 0 0 0,-1 1-1 0 0,1-1 1 0 0,0 1-1 0 0,-3 1 1 0 0,3 0 10 0 0,-1 0 0 0 0,1 0-1 0 0,-1-1 1 0 0,1 2 0 0 0,0-1 0 0 0,0 0 0 0 0,-3 4 0 0 0,4-6-13 0 0,1 1 0 0 0,0-1-1 0 0,-1 1 1 0 0,1 0 0 0 0,-1-1 0 0 0,1 1 0 0 0,0-1 0 0 0,-1 1 0 0 0,1 0 0 0 0,0-1 0 0 0,0 1 0 0 0,0 0 0 0 0,-1 1 0 0 0,1-2 4 0 0,0 0 0 0 0,0 0 0 0 0,1 1 0 0 0,-1-1-1 0 0,0 0 1 0 0,0 0 0 0 0,0 0 0 0 0,0 1 0 0 0,0-1 0 0 0,0 0 0 0 0,0 0 0 0 0,1 0 0 0 0,-1 0 0 0 0,0 1 0 0 0,0-1 0 0 0,0 0 0 0 0,0 0 0 0 0,1 0 0 0 0,-1 0 0 0 0,0 0 0 0 0,0 0-1 0 0,0 1 1 0 0,0-1 0 0 0,1 0 0 0 0,-1 0 0 0 0,0 0 0 0 0,1 0 0 0 0,2 0 14 0 0,-1 0 0 0 0,1 0 0 0 0,0 0 0 0 0,0 0 0 0 0,3-1 0 0 0,-1 1-16 0 0,5-1 37 0 0,1 0 0 0 0,-1 1 1 0 0,1 0-1 0 0,-1 1 1 0 0,0 0-1 0 0,11 3 0 0 0,-17-3-36 0 0,-1-1-1 0 0,1 2 1 0 0,-1-1-1 0 0,0 0 1 0 0,1 1-1 0 0,-1 0 1 0 0,0 0-1 0 0,0 0 0 0 0,0 0 1 0 0,0 0-1 0 0,-1 0 1 0 0,1 1-1 0 0,-1-1 1 0 0,1 1-1 0 0,-1 0 1 0 0,0 0-1 0 0,0 0 1 0 0,0 0-1 0 0,0 0 0 0 0,0 0 1 0 0,0 4-1 0 0,-1-7-1 0 0,-1 1-1 0 0,0-1 0 0 0,0 0 0 0 0,0 0 0 0 0,0 1 0 0 0,0-1 1 0 0,0 0-1 0 0,1 0 0 0 0,-1 1 0 0 0,0-1 0 0 0,0 0 0 0 0,0 0 1 0 0,0 1-1 0 0,0-1 0 0 0,0 0 0 0 0,0 1 0 0 0,0-1 1 0 0,0 0-1 0 0,0 0 0 0 0,-1 1 0 0 0,1-1 0 0 0,0 0 0 0 0,0 0 1 0 0,0 1-1 0 0,0-1 0 0 0,0 0 0 0 0,0 0 0 0 0,0 1 0 0 0,-1-1 1 0 0,1 0-1 0 0,0 0 0 0 0,0 1 0 0 0,0-1 0 0 0,-1 0 1 0 0,1 0-1 0 0,0 0 0 0 0,0 0 0 0 0,-1 1 0 0 0,1-1 0 0 0,-1 0 2 0 0,0 0-1 0 0,1 0 0 0 0,-1 0 0 0 0,0 0 1 0 0,1 0-1 0 0,-1 0 0 0 0,0 0 0 0 0,0 0 1 0 0,1 0-1 0 0,-1 0 0 0 0,0-1 1 0 0,0 1-1 0 0,0-1 0 0 0,-3-1 1 0 0,1 0-1 0 0,0 0 1 0 0,0 0-1 0 0,0 0 1 0 0,1-1 0 0 0,-1 1-1 0 0,-3-5 1 0 0,4 4 3 0 0,0 1 1 0 0,0 0 0 0 0,0-1-1 0 0,-1 1 1 0 0,1 0-1 0 0,-1 0 1 0 0,1 0 0 0 0,-1 1-1 0 0,0-1 1 0 0,0 0-1 0 0,-4-1 1 0 0,7 3 2 0 0,0 0-1 0 0,0 0 1 0 0,0 0 0 0 0,0 0-1 0 0,0 0 1 0 0,0-1-1 0 0,0 1 1 0 0,0 0 0 0 0,0 0-1 0 0,0 0 1 0 0,0 0 0 0 0,0 0-1 0 0,0-1 1 0 0,0 1-1 0 0,0 0 1 0 0,0 0 0 0 0,0 0-1 0 0,0 0 1 0 0,0-1 0 0 0,0 1-1 0 0,0 0 1 0 0,0 0-1 0 0,0 0 1 0 0,0 0 0 0 0,0 0-1 0 0,1 0 1 0 0,-1-1 0 0 0,0 1-1 0 0,0 0 1 0 0,0 0 0 0 0,0 0-1 0 0,0 0 1 0 0,0 0-1 0 0,0 0 1 0 0,1 0 0 0 0,5-6 11 0 0,-2 3-7 0 0,1 0 0 0 0,0 1 1 0 0,0 0-1 0 0,0 0 0 0 0,0 0 1 0 0,0 0-1 0 0,0 1 0 0 0,1 0 1 0 0,-1 0-1 0 0,7 0 0 0 0,-10 1-12 0 0,3 0-4 0 0,0 0 0 0 0,7 0 0 0 0,-11 0 6 0 0,0 0 0 0 0,0 1 0 0 0,0-1 0 0 0,0 0-1 0 0,0 0 1 0 0,0 1 0 0 0,0-1 0 0 0,0 0 0 0 0,0 1-1 0 0,0-1 1 0 0,-1 1 0 0 0,1-1 0 0 0,0 1 0 0 0,0 0-1 0 0,0-1 1 0 0,-1 1 0 0 0,1 0 0 0 0,1 1 0 0 0,-2-2-3 0 0,0 0 1 0 0,0 1 0 0 0,0-1-1 0 0,1 0 1 0 0,-1 1-1 0 0,0-1 1 0 0,0 0 0 0 0,0 1-1 0 0,0-1 1 0 0,0 1-1 0 0,0-1 1 0 0,0 0 0 0 0,0 1-1 0 0,0-1 1 0 0,0 1 0 0 0,0-1-1 0 0,0 0 1 0 0,0 1-1 0 0,0-1 1 0 0,0 0 0 0 0,0 1-1 0 0,0-1 1 0 0,0 1 0 0 0,-1-1-1 0 0,1 1 1 0 0,-1-1-2 0 0,1 1 0 0 0,-1 0 0 0 0,1-1 0 0 0,-1 1 0 0 0,0 0 0 0 0,0-1 0 0 0,1 1 0 0 0,-1-1 0 0 0,0 0 0 0 0,-1 1 0 0 0,-1 1-9 0 0,-1-1 1 0 0,1 0-1 0 0,0-1 1 0 0,-7 2-1 0 0,6-2 12 0 0,0-1 0 0 0,0 1 0 0 0,0-1 0 0 0,0 1 0 0 0,0-1 0 0 0,0 0 0 0 0,0 0 0 0 0,-7-4 0 0 0,-11-3-28 0 0,21 8 32 0 0,1 0 0 0 0,0 0-1 0 0,0-1 1 0 0,-1 1 0 0 0,1 0 0 0 0,0 0-1 0 0,0 0 1 0 0,-1 0 0 0 0,1 0 0 0 0,0 0 0 0 0,0 0-1 0 0,-1 0 1 0 0,1 0 0 0 0,0 0 0 0 0,0 0 0 0 0,-1 0-1 0 0,1 0 1 0 0,0 0 0 0 0,0 0 0 0 0,-1 0-1 0 0,1 0 1 0 0,0 1 0 0 0,0-1 0 0 0,-1 0 0 0 0,1 0-1 0 0,0 0 1 0 0,0 0 0 0 0,0 0 0 0 0,-1 1-1 0 0,1-1 1 0 0,0 0 0 0 0,0 0 0 0 0,0 0 0 0 0,0 0-1 0 0,-1 1 1 0 0,1-1 0 0 0,0 0 0 0 0,0 0 0 0 0,0 1-1 0 0,0-1 1 0 0,0 0 0 0 0,0 1 0 0 0,0 0 2 0 0,0 0 0 0 0,0 0 0 0 0,0 1 1 0 0,0-1-1 0 0,0 0 0 0 0,0 0 0 0 0,1 3 1 0 0,0-1 2 0 0,0-1 0 0 0,0 1 0 0 0,1-1 0 0 0,-1 1 1 0 0,0-1-1 0 0,1 1 0 0 0,0-1 0 0 0,-1 0 0 0 0,1 0 0 0 0,0 1 1 0 0,0-1-1 0 0,0-1 0 0 0,0 1 0 0 0,1 0 0 0 0,-1 0 1 0 0,0-1-1 0 0,1 0 0 0 0,-1 1 0 0 0,1-1 0 0 0,0 0 0 0 0,-1 0 1 0 0,1 0-1 0 0,0-1 0 0 0,0 1 0 0 0,4 0 0 0 0,5-1 14 0 0,0 0 0 0 0,-1-1 0 0 0,1-1 0 0 0,13-3 0 0 0,-4 1-8 0 0,-21 4-17 0 0,1 0 0 0 0,-1 0 0 0 0,0 0 0 0 0,1 0 0 0 0,-1 0 0 0 0,0 0 0 0 0,1 0 0 0 0,-1 0 0 0 0,0 0 0 0 0,1-1 0 0 0,-1 1 0 0 0,0 1 0 0 0,1-1 1 0 0,-1 0-1 0 0,0 0 0 0 0,1 0 0 0 0,-1 0 0 0 0,1 0 0 0 0,-1 0 0 0 0,-6 5-113 0 0,4-4 121 0 0,-2 1-5 0 0,-1 0 1 0 0,1 1 0 0 0,-1-2-1 0 0,0 1 1 0 0,0 0-1 0 0,0-1 1 0 0,0 0 0 0 0,0 0-1 0 0,0-1 1 0 0,-9 1 0 0 0,10-1-4 0 0,0 0 1 0 0,1-1 0 0 0,-1 1-1 0 0,0-1 1 0 0,0 0 0 0 0,1 0-1 0 0,-1 0 1 0 0,1 0 0 0 0,-1-1-1 0 0,1 0 1 0 0,0 1 0 0 0,-1-1-1 0 0,1 0 1 0 0,0-1 0 0 0,-4-2-1 0 0,7 5 7 0 0,0-1 0 0 0,0 1-1 0 0,-1 0 1 0 0,1 0-1 0 0,0 0 1 0 0,0 0-1 0 0,0 0 1 0 0,0 0 0 0 0,-1-1-1 0 0,1 1 1 0 0,0 0-1 0 0,0 0 1 0 0,0 0 0 0 0,0 0-1 0 0,0-1 1 0 0,0 1-1 0 0,-1 0 1 0 0,1 0 0 0 0,0 0-1 0 0,0-1 1 0 0,0 1-1 0 0,0 0 1 0 0,0 0-1 0 0,0-1 1 0 0,0 1 0 0 0,0 0-1 0 0,0 0 1 0 0,0 0-1 0 0,0-1 1 0 0,0 1 0 0 0,0 0-1 0 0,0 0 1 0 0,0-1-1 0 0,0 1 1 0 0,0 0 0 0 0,1 0-1 0 0,-1 0 1 0 0,0-1-1 0 0,0 1 1 0 0,0 0-1 0 0,0 0 1 0 0,0 0 0 0 0,0 0-1 0 0,1-1 1 0 0,-1 1-1 0 0,0 0 1 0 0,0 0 0 0 0,0 0-1 0 0,0 0 1 0 0,1 0-1 0 0,-1-1 1 0 0,11-2 44 0 0,-9 3-47 0 0,5-1 10 0 0,1 1 1 0 0,8-1-1 0 0,-10 2-2 0 0,1-2-1 0 0,-1 1 1 0 0,11-2-1 0 0,1-2 19 0 0,33-3 0 0 0,-47 7-71 0 0,-5 1 15 0 0,-5 1-38 0 0,-9 2 3 0 0,1-1 0 0 0,-18 1 0 0 0,25-3 67 0 0,0-1 1 0 0,-1 0-1 0 0,1 0 1 0 0,0-1-1 0 0,0 0 0 0 0,-12-3 1 0 0,8 0-20 0 0,-11-5 0 0 0,14 5-24 0 0,-1 0 0 0 0,-14-4 1 0 0,18 8-11 0 0,3 1 93 0 0,2 0-29 0 0,0-1 0 0 0,1 1 0 0 0,-1-1 0 0 0,0 1 1 0 0,0-1-1 0 0,1 1 0 0 0,-1-1 0 0 0,1 1 0 0 0,-1-1 1 0 0,0 1-1 0 0,1 0 0 0 0,3 2-5 0 0,0 1-1 0 0,0-1 1 0 0,1 0 0 0 0,-1 0-1 0 0,1-1 1 0 0,-1 1 0 0 0,1-1-1 0 0,0 0 1 0 0,5 1-1 0 0,7 2 39 0 0,25 4 0 0 0,117 7 267 0 0,-91-12 75 0 0,-60-3-342 0 0,-1-1-1 0 0,1 0 0 0 0,7-1 1 0 0,-14 0-41 0 0,0 1 1 0 0,0-1 0 0 0,0 1 0 0 0,0-1-1 0 0,0 1 1 0 0,0-1 0 0 0,0 0 0 0 0,0 0-1 0 0,1-1 9 0 0,3 0-10 0 0,1 0 0 0 0,-1 1-1 0 0,1-1 1 0 0,10 0 0 0 0,-7 0 8 0 0,-4 1 8 0 0,1 1-1 0 0,7 0 1 0 0,9-1-10 0 0,-21 1-10 0 0,-1 0-1 0 0,1 0 0 0 0,0 0 1 0 0,-1 0-1 0 0,1 0 1 0 0,0-1-1 0 0,-1 1 1 0 0,1 0-1 0 0,0 0 1 0 0,-1-1-1 0 0,1 1 1 0 0,0 0-1 0 0,-1-1 1 0 0,1 1-1 0 0,-1-1 1 0 0,1 1-1 0 0,-1-1 1 0 0,1 1-1 0 0,-1-1 1 0 0,1 1-1 0 0,-1-1 1 0 0,0 1-1 0 0,1-1 1 0 0,-1 0-1 0 0,0 1 1 0 0,1-1-1 0 0,-1 1 1 0 0,0-1-1 0 0,0 0 1 0 0,0 1-1 0 0,1-1 1 0 0,-1 0-1 0 0,0 1 1 0 0,0-1-1 0 0,0 0 1 0 0,0 0-1 0 0,0 1 1 0 0,0-1-1 0 0,-1 0 1 0 0,1 1-1 0 0,0-1 1 0 0,0 0-1 0 0,0 1 1 0 0,-1-1-1 0 0,1 0 1 0 0,0 1-1 0 0,0-1 1 0 0,-1 1-1 0 0,0-2 1 0 0,-2-2-1 0 0,2 2-15 0 0,-1 0 1 0 0,1 0 0 0 0,-1 0 0 0 0,0 0-1 0 0,0 0 1 0 0,-2-2 0 0 0,5 8 83 0 0,1-1-51 0 0,1-1 0 0 0,-1 0 1 0 0,1 0-1 0 0,3 3 0 0 0,-6-5-16 0 0,0 0 0 0 0,0 0 0 0 0,0 0-1 0 0,0 0 1 0 0,0 0 0 0 0,1 0 0 0 0,-1 0-1 0 0,0 0 1 0 0,0 0 0 0 0,0 0 0 0 0,0 0-1 0 0,0-1 1 0 0,0 1 0 0 0,0 0 0 0 0,1 0-1 0 0,-1 0 1 0 0,0 0 0 0 0,0 0 0 0 0,0 0-1 0 0,0 0 1 0 0,0 0 0 0 0,0 0 0 0 0,0 0 0 0 0,0 0-1 0 0,0 0 1 0 0,0-1 0 0 0,1 1 0 0 0,-1 0-1 0 0,0 0 1 0 0,0 0 0 0 0,0 0 0 0 0,0 0-1 0 0,0 0 1 0 0,0 0 0 0 0,0 0 0 0 0,0-1-1 0 0,0 1 1 0 0,0 0 0 0 0,0 0 0 0 0,0 0-1 0 0,0 0 1 0 0,0 0 0 0 0,0 0 0 0 0,0-1-1 0 0,0 1 1 0 0,0 0 0 0 0,0 0 0 0 0,0 0-1 0 0,0 0 1 0 0,0-1 1 0 0,0-13-24 0 0,0 4 7 0 0,0 10 14 0 0,0 0 0 0 0,0 1 0 0 0,0-1 0 0 0,0 0 1 0 0,0 0-1 0 0,0 0 0 0 0,0 0 0 0 0,0 0 0 0 0,0 0 0 0 0,0 0 0 0 0,0 0 0 0 0,0 0 0 0 0,-1 0 1 0 0,1 0-1 0 0,0 0 0 0 0,0 0 0 0 0,0 0 0 0 0,0 0 0 0 0,0 0 0 0 0,0 0 0 0 0,0 0 0 0 0,0 0 1 0 0,0 0-1 0 0,0 0 0 0 0,0 0 0 0 0,0 0 0 0 0,0 0 0 0 0,0 0 0 0 0,0 0 0 0 0,0 0 0 0 0,0 0 1 0 0,0 0-1 0 0,0 0 0 0 0,-1 0 0 0 0,1 0 0 0 0,0 0 0 0 0,0 0 0 0 0,0 0 0 0 0,0 0 0 0 0,0 0 1 0 0,0 0-1 0 0,0 0 0 0 0,0 0 0 0 0,0 0 0 0 0,0 0 0 0 0,0 0 0 0 0,0 0 0 0 0,0 0 0 0 0,0 0 1 0 0,0 0-1 0 0,0 0 0 0 0,0 0 0 0 0,0 0 0 0 0,0 0 0 0 0,0 0 0 0 0,0 0 0 0 0,0-1 0 0 0,0 1 1 0 0,0 0-1 0 0,0 0 0 0 0,0 0 0 0 0,0 0 0 0 0,-1 4-3 0 0,0-1 0 0 0,0 0 0 0 0,1 1 0 0 0,-1-1 0 0 0,1 1 0 0 0,0-1 0 0 0,0 1 0 0 0,0 0 0 0 0,2 6 0 0 0,0 10 19 0 0,1-44 99 0 0,-2 22-112 0 0,0-8 11 0 0,0 1 0 0 0,1 0 0 0 0,3-11 0 0 0,-3 15-48 0 0,-2 7-14 0 0,-4 8-558 0 0,4-9 303 0 0,-1 0 1 0 0,0 0-1 0 0,0-1 1 0 0,0 1-1 0 0,0 0 0 0 0,1 0 1 0 0,-1-1-1 0 0,0 1 1 0 0,0 0-1 0 0,0-1 0 0 0,-1 1 1 0 0,-1 0-1 0 0,3-1-21 0 0,-1 0 1 0 0,0 1-1 0 0,1-1 0 0 0,-1 0 0 0 0,0 0 0 0 0,0 0 1 0 0,1 0-1 0 0,-1 0 0 0 0,0 0 0 0 0,1 0 1 0 0,-1-1-1 0 0,0 1 0 0 0,0 0 0 0 0,1 0 1 0 0,-1 0-1 0 0,0-1 0 0 0,1 1 0 0 0,-1 0 0 0 0,0-1 1 0 0,1 1-1 0 0,-1-1 0 0 0,1 1 0 0 0,-1 0 1 0 0,1-1-1 0 0,-2-1 0 0 0,-11-18-8618 0 0,9 9 5000 0 0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520 8 24 0 0,'-1'-1'150'0'0,"0"0"-1"0"0,-1 0 1 0 0,1 1 0 0 0,-1-1 0 0 0,1 0-1 0 0,-3-1 1 0 0,2 2-69 0 0,0 0-1 0 0,1 0 1 0 0,-1-1-1 0 0,0 1 1 0 0,0 0-1 0 0,0 1 1 0 0,1-1-1 0 0,-1 0 1 0 0,0 0 0 0 0,0 1-1 0 0,1-1 1 0 0,-1 1-1 0 0,0-1 1 0 0,1 1-1 0 0,-2 1 1 0 0,-3 0 209 0 0,0 1 0 0 0,0-1 1 0 0,1-1-1 0 0,-12 3 0 0 0,0-2 86 0 0,-28-1 1 0 0,27-1-296 0 0,-22 2 1 0 0,38-1-91 0 0,-1-1 1 0 0,1 0-1 0 0,-1 0 1 0 0,0 0-1 0 0,1 0 1 0 0,-1 0-1 0 0,1 0 1 0 0,-1-1-1 0 0,-4 0 1 0 0,2-1 36 0 0,-1 2-1 0 0,-9-2 1 0 0,9 2-3 0 0,1-1-1 0 0,-1 1 0 0 0,-5-3 1 0 0,8 3-32 0 0,1-1 0 0 0,-1 1 0 0 0,0 0 0 0 0,1 0 0 0 0,-1 0 0 0 0,0 1 0 0 0,1-1 0 0 0,-1 1 1 0 0,0-1-1 0 0,1 1 0 0 0,-3 1 0 0 0,1-1 4 0 0,0 0 1 0 0,1 0-1 0 0,-1 0 0 0 0,-4 0 1 0 0,-10-2 223 0 0,-27 5 0 0 0,27-2-12 0 0,-28-1 0 0 0,43-1-231 0 0,0 1 1 0 0,0-1-1 0 0,1 1 0 0 0,-1-1 1 0 0,-3 2-1 0 0,3-1-314 0 0,0 0 1 0 0,0 0-1 0 0,-5 0 0 0 0,0-1-1484 0 0,5 0-3 0 0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500 1 8 0 0,'-6'0'384'0'0,"3"0"-128"0"0,-1 0 0 0 0,0 1 0 0 0,1-1 0 0 0,-6 3 0 0 0,5-2 267 0 0,0 0-1 0 0,0 0 1 0 0,-7 0 0 0 0,-8 1 230 0 0,11-1-661 0 0,-7-1 180 0 0,-1 0 0 0 0,-25 5 0 0 0,16-2-55 0 0,20-3-202 0 0,0 0-1 0 0,0 1 1 0 0,0 0 0 0 0,1 0-1 0 0,-8 2 1 0 0,9-2-1 0 0,0 1-1 0 0,-1-1 1 0 0,1 0-1 0 0,-1-1 1 0 0,1 1-1 0 0,-1-1 0 0 0,-4 1 1 0 0,-25 1-32 0 0,23-1 43 0 0,0 0 0 0 0,0-1-1 0 0,-15-1 1 0 0,19 0 35 0 0,-46-5 130 0 0,44 5-151 0 0,0 1 1 0 0,0 1 0 0 0,0-1 0 0 0,-13 4-1 0 0,7 0-129 0 0,-19 3-2214 0 0,23-5-708 0 0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566 0 456 0 0,'0'1'57'0'0,"0"-1"0"0"0,0 0 0 0 0,0 0 0 0 0,0 0-1 0 0,0 0 1 0 0,0 0 0 0 0,0 1 0 0 0,0-1 0 0 0,0 0 0 0 0,0 0 0 0 0,0 0 0 0 0,0 0 0 0 0,0 0-1 0 0,0 0 1 0 0,-1 0 0 0 0,1 1 0 0 0,0-1 0 0 0,0 0 0 0 0,0 0 0 0 0,0 0 0 0 0,0 0 0 0 0,0 0-1 0 0,0 0 1 0 0,0 0 0 0 0,0 0 0 0 0,0 0 0 0 0,-1 0 0 0 0,1 1 0 0 0,0-1 0 0 0,0 0 0 0 0,0 0-1 0 0,0 0 1 0 0,-2 0 133 0 0,0 1-1 0 0,1 0 1 0 0,-1-1-1 0 0,0 1 1 0 0,0-1 0 0 0,1 0-1 0 0,-1 0 1 0 0,0 1-1 0 0,-3-1 1 0 0,-19-3 1079 0 0,11 2-70 0 0,7 0-762 0 0,0 1 1 0 0,0 0-1 0 0,0 1 0 0 0,0-1 0 0 0,-6 2 1 0 0,-6 2-156 0 0,2-2-124 0 0,1-1 0 0 0,-1-1-1 0 0,-28-2 1 0 0,28 1-165 0 0,1 0 1 0 0,-1 1-1 0 0,-23 3 0 0 0,24 1 2 0 0,-18 5 0 0 0,18-4-21 0 0,-20 4 1 0 0,30-9 20 0 0,0 1 1 0 0,0-1 0 0 0,0 1 0 0 0,0-1-1 0 0,0-1 1 0 0,0 1 0 0 0,0-1 0 0 0,-6-1-1 0 0,6 0-210 0 0,-10-2 451 0 0,-28-5 1 0 0,37 8-645 0 0,1 1 1 0 0,-1 0-1 0 0,-6 1 1 0 0,8-1-468 0 0,1 1 0 0 0,-1-1 0 0 0,1 1 0 0 0,0 0 0 0 0,-1 0 0 0 0,-3 2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 1600 0 0,'-4'4'5286'0'0,"4"-4"-5157"0"0,3 8 2368 0 0,6 6-180 0 0,-7-11-1996 0 0,1 1-23 0 0,0 0 0 0 0,1 0 0 0 0,0 0 1 0 0,-1-1-1 0 0,1 0 0 0 0,1 0 0 0 0,-1 0 0 0 0,7 4 1 0 0,-1-3-1331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4.02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16 33 104 0 0,'-4'2'67'0'0,"4"-2"24"0"0,-1 0 0 0 0,0 0 0 0 0,0 0 0 0 0,1 1 0 0 0,-1-1 0 0 0,1 0 0 0 0,-1 1 0 0 0,0-1 0 0 0,1 0 0 0 0,-1 1 0 0 0,1-1 0 0 0,-1 1 0 0 0,0-1 0 0 0,1 1 0 0 0,0-1 0 0 0,-1 1 0 0 0,1-1 0 0 0,-1 1 0 0 0,0 1 0 0 0,1-2-65 0 0,0 0 0 0 0,0 0 0 0 0,0 0 0 0 0,0 1 0 0 0,0-1 0 0 0,0 0 0 0 0,0 0 0 0 0,0 0 0 0 0,1 0 1 0 0,-1 0-1 0 0,0 0 0 0 0,0 1 0 0 0,0-1 0 0 0,0 0 0 0 0,0 0 0 0 0,0 0 0 0 0,0 0 0 0 0,0 0 0 0 0,0 0 0 0 0,1 0 0 0 0,-1 1 1 0 0,0-1-1 0 0,0 0 0 0 0,0 0 0 0 0,0 0 0 0 0,0 0 0 0 0,0 0 0 0 0,1 0 0 0 0,-1 0 0 0 0,0 0 0 0 0,0 0 0 0 0,4 1 285 0 0,0 0 0 0 0,0-1-1 0 0,0 1 1 0 0,0-1 0 0 0,7 0-1 0 0,1 0 202 0 0,240-10 4069 0 0,-235 9-4485 0 0,83-6 495 0 0,272 4 95 0 0,-214 5-312 0 0,-151-2-383 0 0,0-1 1 0 0,-1 1-1 0 0,1-1 1 0 0,-1-1-1 0 0,0 1 1 0 0,1-1 0 0 0,-1 0-1 0 0,8-4 1 0 0,-14 6-1 0 0,0 0 1 0 0,0 0-1 0 0,0 0 1 0 0,0 0-1 0 0,0 0 1 0 0,0 0-1 0 0,0 0 1 0 0,1 0-1 0 0,-1 0 1 0 0,0-1-1 0 0,0 1 1 0 0,0 0-1 0 0,0 0 1 0 0,0 0-1 0 0,0 0 1 0 0,0 0-1 0 0,0 0 1 0 0,0 0-1 0 0,0 0 1 0 0,0 0-1 0 0,0 0 1 0 0,0 0-1 0 0,0 0 1 0 0,0 0-1 0 0,0-1 0 0 0,0 1 1 0 0,0 0-1 0 0,0 0 1 0 0,0 0-1 0 0,0 0 1 0 0,0 0-1 0 0,0 0 1 0 0,0 0-1 0 0,0 0 1 0 0,0 0-1 0 0,0 0 1 0 0,0 0-1 0 0,0-1 1 0 0,0 1-1 0 0,0 0 1 0 0,0 0-1 0 0,0 0 1 0 0,0 0-1 0 0,0 0 1 0 0,0 0-1 0 0,0 0 1 0 0,0 0-1 0 0,0 0 1 0 0,0 0-1 0 0,0 0 1 0 0,0 0-1 0 0,0-1 1 0 0,0 1-1 0 0,0 0 1 0 0,0 0-1 0 0,0 0 1 0 0,-1 0-1 0 0,1 0 1 0 0,0 0-1 0 0,0 0 1 0 0,0 0-1 0 0,0 0 1 0 0,0 0-1 0 0,0 0 1 0 0,0 0-1 0 0,0 0 1 0 0,-7-2-513 0 0,-20 1-896 0 0,21 1 761 0 0,1 0 1 0 0,-1 0 0 0 0,1-1-1 0 0,-1 0 1 0 0,-10-2 0 0 0,8-1-4350 0 0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21.4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555 0 168 0 0,'-1'1'437'0'0,"0"0"-271"0"0,0 1 0 0 0,0-1 0 0 0,0 0 0 0 0,-1 0 0 0 0,1 0 0 0 0,0 0 0 0 0,-1 0 0 0 0,1-1 0 0 0,-1 1 0 0 0,1 0 0 0 0,-1-1 0 0 0,1 1 0 0 0,-1-1 0 0 0,0 1 0 0 0,-1-1 0 0 0,-6 2 740 0 0,-15 0 1 0 0,18-2-584 0 0,-52 1 732 0 0,-1 0-505 0 0,18 3-370 0 0,-39 13-86 0 0,-1 0-121 0 0,63-15-420 0 0,1-1 0 0 0,-1 0 1 0 0,0-1-1 0 0,1-1 0 0 0,-1-1 0 0 0,-19-4 1 0 0,15 2-2324 0 0,15 3 1426 0 0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56.55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161 36 328 0 0,'-10'-8'1863'0'0,"6"4"-932"0"0,0 1 1 0 0,0-1-1 0 0,0 1 1 0 0,-1 0-1 0 0,0 0 1 0 0,-4-2-1 0 0,7 5-731 0 0,0-1-1 0 0,0 1 1 0 0,0-1 0 0 0,1 1-1 0 0,-1 0 1 0 0,0 0 0 0 0,0 0-1 0 0,0 0 1 0 0,0 0 0 0 0,0 0-1 0 0,1 0 1 0 0,-1 1 0 0 0,0-1-1 0 0,0 1 1 0 0,0-1 0 0 0,1 1-1 0 0,-1 0 1 0 0,0-1 0 0 0,1 1-1 0 0,-1 0 1 0 0,1 0 0 0 0,-3 2 0 0 0,-1 1 182 0 0,-1 1 1 0 0,-7 9 0 0 0,1-1 67 0 0,-6-1 139 0 0,17-11-540 0 0,-1 0-1 0 0,0 1 1 0 0,1-1 0 0 0,-1 1-1 0 0,1-1 1 0 0,-1 1 0 0 0,1-1-1 0 0,0 1 1 0 0,-2 3 0 0 0,2-4-41 0 0,1 0 0 0 0,0 0 0 0 0,0-1 0 0 0,-1 1 0 0 0,1 0 0 0 0,0 0 0 0 0,0 0 0 0 0,0 0 0 0 0,0-1 0 0 0,0 1 0 0 0,0 0 0 0 0,0 0 0 0 0,0 0 0 0 0,0 0 0 0 0,0-1 0 0 0,0 1 0 0 0,0 0 0 0 0,1 0 1 0 0,-1 0-1 0 0,0 0 0 0 0,1-1 0 0 0,-1 1 0 0 0,1 0 0 0 0,-1-1 0 0 0,1 1 0 0 0,-1 0 0 0 0,1-1 0 0 0,0 2 0 0 0,8 5-1 0 0,0-1-1 0 0,0 1 1 0 0,18 8-1 0 0,-18-11-20 0 0,14 7 50 0 0,-17-8-36 0 0,1 0 0 0 0,-1 1 0 0 0,6 3 0 0 0,-9-5 26 0 0,-1 0-1 0 0,0 0 1 0 0,0 0-1 0 0,0 0 1 0 0,0 0-1 0 0,0 0 1 0 0,-1 1 0 0 0,1-1-1 0 0,-1 0 1 0 0,1 1-1 0 0,0 3 1 0 0,2 4 151 0 0,-1 1 1 0 0,0-1 0 0 0,0 1 0 0 0,-1 0 0 0 0,-1 0-1 0 0,0 0 1 0 0,0 0 0 0 0,-2 16 0 0 0,1-26-147 0 0,0 0 0 0 0,0 1 1 0 0,0-1-1 0 0,-1 0 0 0 0,1 0 1 0 0,0 1-1 0 0,-1-1 0 0 0,1 0 0 0 0,-1 0 1 0 0,1 0-1 0 0,-1 0 0 0 0,0 0 1 0 0,1 0-1 0 0,-1 0 0 0 0,0 0 1 0 0,0 0-1 0 0,0 0 0 0 0,0 0 1 0 0,1 0-1 0 0,-3 1 0 0 0,1-2 20 0 0,1 1-1 0 0,-1 0 0 0 0,0 0 0 0 0,1-1 1 0 0,-1 1-1 0 0,0-1 0 0 0,0 0 1 0 0,0 0-1 0 0,0 1 0 0 0,1-1 1 0 0,-1 0-1 0 0,-3-1 0 0 0,5 1-52 0 0,-1 0 0 0 0,1 0 0 0 0,-1 0 0 0 0,1 0 0 0 0,-1 0 0 0 0,1 0 1 0 0,-1 0-1 0 0,0-1 0 0 0,1 1 0 0 0,-1 0 0 0 0,1 0 0 0 0,-1 0 0 0 0,1-1 0 0 0,-1 1 0 0 0,1 0 0 0 0,0-1 0 0 0,-1 1 0 0 0,1-1 0 0 0,-1 1 0 0 0,1 0 0 0 0,0-1 0 0 0,-1 1 0 0 0,1-1 0 0 0,-1 0 0 0 0,1 1-13 0 0,1 0 0 0 0,-1-1 1 0 0,0 1-1 0 0,0 0 0 0 0,0 0 0 0 0,0 0 0 0 0,0 0 1 0 0,0-1-1 0 0,1 1 0 0 0,-1 0 0 0 0,0 0 1 0 0,0 0-1 0 0,0 0 0 0 0,0 0 0 0 0,1-1 0 0 0,-1 1 1 0 0,0 0-1 0 0,0 0 0 0 0,0 0 0 0 0,1 0 0 0 0,-1 0 1 0 0,0 0-1 0 0,0 0 0 0 0,0 0 0 0 0,1 0 0 0 0,-1 0 1 0 0,0 0-1 0 0,0 0 0 0 0,0 0 0 0 0,1 0 0 0 0,-1 0 1 0 0,0 0-1 0 0,0 0 0 0 0,0 0 0 0 0,1 0 1 0 0,-1 0-1 0 0,0 0 0 0 0,0 0 0 0 0,1 1 0 0 0,0-1-44 0 0,16 0 28 0 0,-1 2-1 0 0,0 0 1 0 0,30 9-1 0 0,-45-11 55 0 0,1 0 0 0 0,-1 1 0 0 0,1-1 1 0 0,-1 1-1 0 0,0-1 0 0 0,1 1 0 0 0,-1 0 0 0 0,1 0 0 0 0,-1-1 0 0 0,0 1 0 0 0,0 0 1 0 0,0 0-1 0 0,0 0 0 0 0,1 0 0 0 0,-1 1 0 0 0,0-1 0 0 0,-1 0 0 0 0,3 3 0 0 0,-3-2 12 0 0,1-1 0 0 0,-1 1-1 0 0,0 0 1 0 0,0 0 0 0 0,0 0 0 0 0,0-1-1 0 0,0 1 1 0 0,0 0 0 0 0,0 0-1 0 0,-1 0 1 0 0,1 0 0 0 0,-1-1-1 0 0,1 1 1 0 0,-1 0 0 0 0,-1 2-1 0 0,-5 11 69 0 0,-12 20-1 0 0,6-13-77 0 0,10-16-30 0 0,-3 5 73 0 0,0-1 0 0 0,-12 15 1 0 0,16-22-63 0 0,0-1 1 0 0,0 0 0 0 0,0 0-1 0 0,0 0 1 0 0,-1 0 0 0 0,1 0-1 0 0,0 0 1 0 0,-1-1 0 0 0,0 1-1 0 0,1-1 1 0 0,-1 0 0 0 0,0 1-1 0 0,0-1 1 0 0,1-1 0 0 0,-6 2-1 0 0,6-2-117 0 0,1 0 0 0 0,0 0-1 0 0,-1 0 1 0 0,1 0 0 0 0,0 0-1 0 0,0-1 1 0 0,-1 1 0 0 0,1-1-1 0 0,0 1 1 0 0,0-1 0 0 0,-1 1-1 0 0,1-1 1 0 0,0 1 0 0 0,0-1-1 0 0,0 0 1 0 0,0 0-1 0 0,0 0 1 0 0,0 1 0 0 0,0-1-1 0 0,-1-2 1 0 0,-2-1-1042 0 0,1-1 0 0 0,0 0 1 0 0,-4-6-1 0 0,3 3-1342 0 0,-12-16-8234 0 0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57.35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135 7 712 0 0,'-11'-2'1879'0'0,"-1"0"1"0"0,1 1-1 0 0,0 0 1 0 0,-16 1-1 0 0,23 0-1682 0 0,0 1 0 0 0,0 0 0 0 0,0 0 0 0 0,0 0 0 0 0,1 0 0 0 0,-1 0 0 0 0,0 1-1 0 0,1-1 1 0 0,-1 1 0 0 0,1 0 0 0 0,-1 0 0 0 0,1 1 0 0 0,0-1 0 0 0,0 1-1 0 0,-5 4 1 0 0,8-7-176 0 0,0 0 1 0 0,0 0-1 0 0,0 0 0 0 0,0 0 0 0 0,0 0 0 0 0,0 1 0 0 0,0-1 0 0 0,0 0 0 0 0,-1 0 0 0 0,1 0 0 0 0,0 0 0 0 0,0 0 1 0 0,0 1-1 0 0,0-1 0 0 0,0 0 0 0 0,0 0 0 0 0,0 0 0 0 0,0 0 0 0 0,0 0 0 0 0,0 1 0 0 0,0-1 0 0 0,0 0 1 0 0,0 0-1 0 0,0 0 0 0 0,0 0 0 0 0,0 1 0 0 0,0-1 0 0 0,0 0 0 0 0,0 0 0 0 0,1 0 0 0 0,-1 0 0 0 0,0 0 1 0 0,0 1-1 0 0,0-1 0 0 0,6 4 90 0 0,11 0-152 0 0,-11-3 42 0 0,-4-1 7 0 0,0 0 1 0 0,1 0 0 0 0,-1 1 0 0 0,0-1-1 0 0,0 1 1 0 0,0-1 0 0 0,0 1-1 0 0,0 0 1 0 0,0-1 0 0 0,0 1-1 0 0,0 0 1 0 0,0 1 0 0 0,0-1-1 0 0,0 0 1 0 0,-1 0 0 0 0,1 1-1 0 0,0-1 1 0 0,-1 1 0 0 0,0-1-1 0 0,2 3 1 0 0,0 3 67 0 0,-1-1 0 0 0,0 1 0 0 0,0 0 0 0 0,-1 0 0 0 0,0 0-1 0 0,0 8 1 0 0,0-5 71 0 0,-1 0 0 0 0,0 0 0 0 0,-4 20 0 0 0,3-24-71 0 0,-1-1 1 0 0,0 1 0 0 0,0 0-1 0 0,0-1 1 0 0,-1 1 0 0 0,0-1-1 0 0,-7 10 1 0 0,13-17-80 0 0,0 0-1 0 0,-1 0 1 0 0,1 1 0 0 0,0-1-1 0 0,0 1 1 0 0,0 0 0 0 0,0 0-1 0 0,0 0 1 0 0,0 0 0 0 0,0 0-1 0 0,0 1 1 0 0,0-1 0 0 0,1 1-1 0 0,-1 0 1 0 0,4 0 0 0 0,-4 0 4 0 0,1 0 0 0 0,-1 0 1 0 0,0 1-1 0 0,0-1 1 0 0,1 1-1 0 0,-1-1 1 0 0,0 1-1 0 0,0 0 0 0 0,0 1 1 0 0,0-1-1 0 0,0 0 1 0 0,0 1-1 0 0,0 0 0 0 0,0-1 1 0 0,-1 1-1 0 0,5 4 1 0 0,-4-2 18 0 0,-1-1 1 0 0,0 0-1 0 0,0 1 0 0 0,-1-1 1 0 0,1 1-1 0 0,-1-1 1 0 0,1 1-1 0 0,-1 0 1 0 0,0 0-1 0 0,-1-1 0 0 0,1 1 1 0 0,-1 0-1 0 0,1 0 1 0 0,-1 0-1 0 0,0 0 1 0 0,-1 0-1 0 0,1 0 0 0 0,-1-1 1 0 0,0 1-1 0 0,1 0 1 0 0,-2 0-1 0 0,-1 5 1 0 0,0-1 25 0 0,0-1 0 0 0,-1 1 0 0 0,0-1 0 0 0,-1 0 0 0 0,1 0 0 0 0,-1 0 0 0 0,-1 0 0 0 0,1-1 0 0 0,-8 7 0 0 0,9-10-42 0 0,1 0 0 0 0,0-1 0 0 0,-1 0-1 0 0,0 0 1 0 0,0 0 0 0 0,1 0 0 0 0,-1 0-1 0 0,0-1 1 0 0,-1 1 0 0 0,1-1 0 0 0,0 0 0 0 0,0 0-1 0 0,0-1 1 0 0,-1 0 0 0 0,1 1 0 0 0,-7-2-1 0 0,10 1-85 0 0,1 0-1 0 0,-1 0 0 0 0,0 0 0 0 0,1 0 0 0 0,-1 0 0 0 0,0-1 1 0 0,1 1-1 0 0,-1 0 0 0 0,0 0 0 0 0,1-1 0 0 0,-1 1 0 0 0,0 0 1 0 0,1-1-1 0 0,-1 1 0 0 0,1-1 0 0 0,-1 1 0 0 0,1-1 0 0 0,-1 1 1 0 0,1-1-1 0 0,-1 1 0 0 0,1-1 0 0 0,0 0 0 0 0,-1 1 0 0 0,1-1 0 0 0,0 1 1 0 0,-1-2-1 0 0,1 1-154 0 0,0 0 1 0 0,0 1-1 0 0,-1-1 1 0 0,1 0-1 0 0,0 1 1 0 0,0-1-1 0 0,0 1 1 0 0,1-1-1 0 0,-1 0 1 0 0,0 1-1 0 0,0-1 1 0 0,0 1-1 0 0,0-1 0 0 0,0 0 1 0 0,1 1-1 0 0,-1-1 1 0 0,0 1-1 0 0,1-2 1 0 0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32:58.10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163 19 1064 0 0,'-4'-1'880'0'0,"-7"0"1564"0"0,-18-6 0 0 0,20 5-1847 0 0,0 0-1 0 0,-1 0 1 0 0,1 0 0 0 0,-18 1-1 0 0,23 1-476 0 0,1 0 0 0 0,-1 0-1 0 0,1 1 1 0 0,-1 0 0 0 0,1-1 0 0 0,-1 1 0 0 0,1 0-1 0 0,0 1 1 0 0,-7 2 0 0 0,9-3-100 0 0,0 0 0 0 0,0 0 1 0 0,0 0-1 0 0,0 0 0 0 0,0 1 0 0 0,0-1 1 0 0,0 0-1 0 0,0 0 0 0 0,0 1 0 0 0,1-1 1 0 0,-1 1-1 0 0,1-1 0 0 0,-1 0 0 0 0,1 1 0 0 0,-1-1 1 0 0,1 1-1 0 0,0-1 0 0 0,-1 1 0 0 0,1-1 1 0 0,0 1-1 0 0,0 0 0 0 0,0-1 0 0 0,0 1 1 0 0,1-1-1 0 0,-1 1 0 0 0,1 1 0 0 0,-1 0-9 0 0,1-1-1 0 0,0 1 0 0 0,0 0 0 0 0,0 0 0 0 0,1 3 1 0 0,13 13 57 0 0,-10-14-65 0 0,0-1 1 0 0,0 0-1 0 0,1 0 1 0 0,0 0 0 0 0,-1-1-1 0 0,1 0 1 0 0,1 0-1 0 0,-1-1 1 0 0,0 1 0 0 0,1-1-1 0 0,7 1 1 0 0,-5-1 26 0 0,-1 1-1 0 0,1 0 1 0 0,-1 0 0 0 0,14 8 0 0 0,-20-10 44 0 0,-1 0 0 0 0,1 0 0 0 0,-1 0 0 0 0,0 1 1 0 0,1-1-1 0 0,-1 0 0 0 0,0 1 0 0 0,0-1 0 0 0,0 1 1 0 0,0 0-1 0 0,0-1 0 0 0,0 1 0 0 0,0 0 0 0 0,-1 0 1 0 0,1-1-1 0 0,-1 1 0 0 0,1 0 0 0 0,-1 0 0 0 0,0 0 1 0 0,0 0-1 0 0,1 0 0 0 0,-2 2 0 0 0,1 3 170 0 0,-1 1-1 0 0,0-1 0 0 0,-1-1 1 0 0,-3 12-1 0 0,1-6-30 0 0,-1 0-1 0 0,0 0 1 0 0,-14 20-1 0 0,-25 30 333 0 0,43-61-550 0 0,0-1 0 0 0,0 1 1 0 0,1 0-1 0 0,-1 0 0 0 0,1 0 0 0 0,-1 0 1 0 0,0-1-1 0 0,1 1 0 0 0,-1 0 0 0 0,1 0 0 0 0,0 0 1 0 0,-1 0-1 0 0,1 2 0 0 0,3-4-96 0 0,7 0 66 0 0,0 0 0 0 0,14-3-1 0 0,-13 2 18 0 0,0 0 0 0 0,14 0 0 0 0,-20 2 1 0 0,-2 0 45 0 0,1 0 1 0 0,-1 0-1 0 0,1 0 1 0 0,0 0-1 0 0,-1 1 0 0 0,1 0 1 0 0,3 1-1 0 0,-6-2 7 0 0,1 1-1 0 0,-1 0 0 0 0,0 0 0 0 0,0-1 1 0 0,0 1-1 0 0,0 0 0 0 0,0 0 1 0 0,0 0-1 0 0,-1 0 0 0 0,1 0 1 0 0,0 0-1 0 0,0 0 0 0 0,-1 0 1 0 0,1 1-1 0 0,0-1 0 0 0,-1 0 1 0 0,1 0-1 0 0,-1 1 0 0 0,0-1 0 0 0,1 0 1 0 0,-1 0-1 0 0,0 1 0 0 0,0-1 1 0 0,0 2-1 0 0,1 10 82 0 0,0 0 0 0 0,-2 1 0 0 0,1-1 1 0 0,-1 0-1 0 0,-1 0 0 0 0,-1 0 0 0 0,0 0 0 0 0,-8 23 0 0 0,10-34-91 0 0,0 0-1 0 0,0 0 1 0 0,0 0-1 0 0,-1-1 0 0 0,1 1 1 0 0,0 0-1 0 0,-1-1 1 0 0,1 1-1 0 0,-1 0 0 0 0,0-1 1 0 0,1 0-1 0 0,-1 1 1 0 0,0-1-1 0 0,0 0 0 0 0,0 0 1 0 0,0 0-1 0 0,0 0 1 0 0,0 0-1 0 0,0-1 1 0 0,0 1-1 0 0,0 0 0 0 0,-4-1 1 0 0,1 1-52 0 0,1-1 0 0 0,0 0 0 0 0,0-1 0 0 0,0 1 0 0 0,0-1 0 0 0,0 0 0 0 0,-1 0 0 0 0,1 0 1 0 0,0 0-1 0 0,-4-3 0 0 0,-1-1-468 0 0,-1-1 0 0 0,1 0 0 0 0,1-1 0 0 0,-1 0 0 0 0,1 0 0 0 0,-9-10 0 0 0,-16-15-8610 0 0,26 27 3433 0 0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3:42.844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11 0 88 0 0,'0'1'174'0'0,"-1"0"1"0"0,0 0-1 0 0,1 0 0 0 0,-1-1 1 0 0,1 1-1 0 0,-1 0 0 0 0,1 0 1 0 0,-1 0-1 0 0,1 0 0 0 0,0 0 1 0 0,-1 0-1 0 0,1 0 0 0 0,0 0 1 0 0,0 0-1 0 0,0 2 0 0 0,0 17 761 0 0,0-11-389 0 0,0 203 2034 0 0,3-135-2462 0 0,10 73 110 0 0,1 25 434 0 0,-1 18-38 0 0,-11-171-589 0 0,-1-8 124 0 0,-1 0 0 0 0,-1 15 0 0 0,1-27 441 0 0,1-3-232 0 0,1-7-118 0 0,3-13-197 0 0,-2-1 14 0 0,0 0 0 0 0,-2 0 0 0 0,0 0 0 0 0,-4-27 0 0 0,-18-86 68 0 0,5 44 27 0 0,-10-169-1 0 0,27 59-194 0 0,0 196 57 0 0,-2 3-9 0 0,2 0 0 0 0,-1 0 0 0 0,0 0-1 0 0,0 0 1 0 0,1-3 0 0 0,-1 5-15 0 0,0 0 0 0 0,0 0 0 0 0,0 0 1 0 0,0 0-1 0 0,0 0 0 0 0,0 0 0 0 0,0 0 0 0 0,0 0 0 0 0,0 0 1 0 0,1 0-1 0 0,-1 0 0 0 0,0 0 0 0 0,0 0 0 0 0,0 0 0 0 0,0 0 0 0 0,0 0 1 0 0,0 0-1 0 0,0 0 0 0 0,0 0 0 0 0,0 0 0 0 0,0 0 0 0 0,0 0 1 0 0,0 0-1 0 0,0 0 0 0 0,0 0 0 0 0,0 0 0 0 0,0 0 0 0 0,0 0 0 0 0,0 0 1 0 0,0 0-1 0 0,0 0 0 0 0,0 0 0 0 0,0 0 0 0 0,0 0 0 0 0,0 0 1 0 0,0 0-1 0 0,0 0 0 0 0,0 0 0 0 0,0 0 0 0 0,0 0 0 0 0,1 0 0 0 0,-1 5-39 0 0,-4 124 125 0 0,14 87-139 0 0,4-56-35 0 0,-15 0 39 0 0,0-152 63 0 0,0 19 27 0 0,1-24-35 0 0,0-1 0 0 0,0 1 0 0 0,0 0 0 0 0,1-1 0 0 0,-1 1 0 0 0,1-1 1 0 0,1 4-1 0 0,-2-6-1 0 0,0 1 0 0 0,0-1 1 0 0,1 1-1 0 0,-1-1 0 0 0,0 1 1 0 0,0-1-1 0 0,1 0 1 0 0,-1 1-1 0 0,0-1 0 0 0,0 1 1 0 0,1-1-1 0 0,-1 0 0 0 0,0 1 1 0 0,1-1-1 0 0,-1 0 1 0 0,1 0-1 0 0,-1 1 0 0 0,0-1 1 0 0,1 1-1 0 0,0-2-2 0 0,-1 1 0 0 0,0 0 0 0 0,0 0 0 0 0,1 0 1 0 0,-1 0-1 0 0,0 0 0 0 0,0 0 0 0 0,1 0 0 0 0,-1 0 0 0 0,0-1 0 0 0,0 1 0 0 0,0 0 1 0 0,1 0-1 0 0,-1 0 0 0 0,0-1 0 0 0,0 1 0 0 0,0 0 0 0 0,0 0 0 0 0,1 0 0 0 0,-1-1 1 0 0,0 1-1 0 0,0 0 0 0 0,0 0 0 0 0,0-1 0 0 0,1-2-13 0 0,0 0 0 0 0,0 0 0 0 0,0 0 0 0 0,-1 0 0 0 0,1-4 0 0 0,-3-53-3299 0 0,-2 22-4444 0 0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3:42.845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997 33 104 0 0,'4'2'67'0'0,"-4"-2"24"0"0,2 0 0 0 0,-1 0 0 0 0,0 0 0 0 0,-1 1 0 0 0,1-1 0 0 0,-1 0 0 0 0,1 1 0 0 0,0-1 0 0 0,-1 0 0 0 0,1 1 0 0 0,-1-1 0 0 0,1 1 0 0 0,0-1 0 0 0,-1 1 0 0 0,0-1 0 0 0,1 1 0 0 0,-1-1 0 0 0,1 1 0 0 0,0 1 0 0 0,-1-2-65 0 0,0 0 0 0 0,0 0 0 0 0,0 0 0 0 0,0 1 0 0 0,0-1 0 0 0,0 0 0 0 0,0 0 0 0 0,0 0 0 0 0,-1 0 1 0 0,1 0-1 0 0,0 0 0 0 0,0 1 0 0 0,0-1 0 0 0,0 0 0 0 0,0 0 0 0 0,0 0 0 0 0,0 0 0 0 0,0 0 0 0 0,0 0 0 0 0,-1 0 0 0 0,1 1 1 0 0,0-1-1 0 0,0 0 0 0 0,0 0 0 0 0,0 0 0 0 0,0 0 0 0 0,0 0 0 0 0,-1 0 0 0 0,1 0 0 0 0,0 0 0 0 0,0 0 0 0 0,-4 1 285 0 0,0 0 0 0 0,-1-1-1 0 0,1 1 1 0 0,0-1 0 0 0,-7 0-1 0 0,-1 0 202 0 0,-240-10 4069 0 0,235 9-4485 0 0,-83-6 495 0 0,-272 4 95 0 0,214 5-312 0 0,151-2-383 0 0,0-1 1 0 0,1 1-1 0 0,-1-1 1 0 0,1-1-1 0 0,0 1 1 0 0,-1-1 0 0 0,1 0-1 0 0,-8-4 1 0 0,14 6-1 0 0,0 0 1 0 0,0 0-1 0 0,0 0 1 0 0,0 0-1 0 0,0 0 1 0 0,0 0-1 0 0,0 0 1 0 0,-1 0-1 0 0,1 0 1 0 0,0-1-1 0 0,0 1 1 0 0,0 0-1 0 0,0 0 1 0 0,0 0-1 0 0,0 0 1 0 0,0 0-1 0 0,0 0 1 0 0,0 0-1 0 0,0 0 1 0 0,0 0-1 0 0,0 0 1 0 0,0 0-1 0 0,0 0 1 0 0,0 0-1 0 0,0-1 0 0 0,0 1 1 0 0,0 0-1 0 0,0 0 1 0 0,0 0-1 0 0,0 0 1 0 0,0 0-1 0 0,0 0 1 0 0,0 0-1 0 0,0 0 1 0 0,0 0-1 0 0,0 0 1 0 0,0 0-1 0 0,0-1 1 0 0,0 1-1 0 0,0 0 1 0 0,0 0-1 0 0,0 0 1 0 0,0 0-1 0 0,0 0 1 0 0,0 0-1 0 0,0 0 1 0 0,0 0-1 0 0,0 0 1 0 0,0 0-1 0 0,0 0 1 0 0,0 0-1 0 0,0-1 1 0 0,0 1-1 0 0,0 0 1 0 0,0 0-1 0 0,0 0 1 0 0,1 0-1 0 0,-1 0 1 0 0,0 0-1 0 0,0 0 1 0 0,0 0-1 0 0,0 0 1 0 0,0 0-1 0 0,0 0 1 0 0,0 0-1 0 0,0 0 1 0 0,7-2-513 0 0,20 1-896 0 0,-21 1 761 0 0,-1 0 1 0 0,1 0 0 0 0,-1-1-1 0 0,1 0 1 0 0,10-2 0 0 0,-8-1-4350 0 0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3:42.846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0 29 104 0 0,'1'-4'482'0'0,"0"0"1"0"0,1-16 7553 0 0,-1 25-7142 0 0,-1 9-384 0 0,-1 6-70 0 0,1 207 1841 0 0,1-160-1990 0 0,2 162 156 0 0,-3-222-431 0 0,0 2 65 0 0,0 0 0 0 0,1 0 0 0 0,1 9 0 0 0,-1-16-52 0 0,-1 0-1 0 0,0-1 1 0 0,1 1 0 0 0,-1 0-1 0 0,1-1 1 0 0,0 1 0 0 0,0 0-1 0 0,-1-1 1 0 0,1 1 0 0 0,0-1-1 0 0,0 1 1 0 0,0-1 0 0 0,1 0 0 0 0,-1 1-1 0 0,0-1 1 0 0,0 0 0 0 0,1 0-1 0 0,-1 0 1 0 0,1 0 0 0 0,-1 0-1 0 0,3 1 1 0 0,-4-2-27 0 0,0 0 1 0 0,0 0-1 0 0,1 0 0 0 0,-1 0 0 0 0,0 0 1 0 0,0 0-1 0 0,0 0 0 0 0,0 0 0 0 0,0 0 1 0 0,0 0-1 0 0,0 0 0 0 0,0 0 1 0 0,0 0-1 0 0,1 0 0 0 0,-1 0 0 0 0,0 0 1 0 0,0 0-1 0 0,0 0 0 0 0,0 0 0 0 0,0 0 1 0 0,0 0-1 0 0,0-1 0 0 0,0 1 1 0 0,0 0-1 0 0,0 0 0 0 0,0 0 0 0 0,0 0 1 0 0,0 0-1 0 0,0 0 0 0 0,0 0 0 0 0,0 0 1 0 0,0 0-1 0 0,1 0 0 0 0,-1 0 1 0 0,0-1-1 0 0,0 1 0 0 0,0 0 0 0 0,0 0 1 0 0,0 0-1 0 0,0 0 0 0 0,0 0 0 0 0,0 0 1 0 0,0 0-1 0 0,0 0 0 0 0,-1-1 1 0 0,1-5-181 0 0,0 5 134 0 0,-2-17-1778 0 0,-6-22 0 0 0,1 5-1636 0 0,0-4-731 0 0,2 14 666 0 0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3:42.847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4 0 536 0 0,'0'0'21'0'0,"0"0"1"0"0,0 0-1 0 0,0 0 0 0 0,0 0 0 0 0,0 0 1 0 0,0 0-1 0 0,0 0 0 0 0,1 0 0 0 0,-1 0 1 0 0,0 0-1 0 0,0 0 0 0 0,0 0 0 0 0,0 0 1 0 0,0 0-1 0 0,0 0 0 0 0,0 0 0 0 0,0 0 1 0 0,0 0-1 0 0,0 0 0 0 0,0 0 0 0 0,0 0 1 0 0,0 0-1 0 0,0 0 0 0 0,0 1 0 0 0,0-1 1 0 0,0 0-1 0 0,1 0 0 0 0,-1 0 0 0 0,0 0 1 0 0,0 0-1 0 0,0 0 0 0 0,0 0 0 0 0,0 0 1 0 0,0 0-1 0 0,0 0 0 0 0,0 0 0 0 0,0 0 1 0 0,0 0-1 0 0,0 0 0 0 0,0 0 0 0 0,0 0 1 0 0,0 1-1 0 0,0-1 0 0 0,0 0 0 0 0,0 0 1 0 0,0 0-1 0 0,0 0 0 0 0,0 0 0 0 0,0 0 1 0 0,0 0-1 0 0,0 0 0 0 0,0 0 0 0 0,0 0 1 0 0,0 0-1 0 0,0 0 0 0 0,0 0 1 0 0,-1 0-1 0 0,1 0 0 0 0,0 0 0 0 0,0 1 1 0 0,0-1-1 0 0,0 0 0 0 0,0 0 0 0 0,0 0 1 0 0,0 0 61 0 0,-1 5 480 0 0,0-1 0 0 0,0 1-1 0 0,0 0 1 0 0,1 0 0 0 0,-1 6-1 0 0,3 28 2659 0 0,0-19-2145 0 0,-1 12 91 0 0,1 47 350 0 0,11 215 125 0 0,-11-278-1868 0 0,5 57 761 0 0,-4-42-2958 0 0,-3-56-2117 0 0,0-15-2798 0 0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3:42.848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0 1 1832 0 0,'1'-1'35'0'0,"-1"1"0"0"0,0 0 0 0 0,0 0 0 0 0,1 0 0 0 0,-1 0 0 0 0,0 0 0 0 0,0 0 0 0 0,1 0 0 0 0,-1 0 0 0 0,0 0 0 0 0,0 0 0 0 0,0 0 0 0 0,1 0 0 0 0,-1 0 0 0 0,0 1 0 0 0,0-1 0 0 0,1 0 0 0 0,-1 0 0 0 0,0 0 0 0 0,0 0 0 0 0,0 0 0 0 0,1 0 0 0 0,-1 0 0 0 0,0 1 0 0 0,0-1 0 0 0,0 0 0 0 0,0 0 0 0 0,1 0 0 0 0,-1 1 0 0 0,0-1 0 0 0,0 0 0 0 0,0 0 0 0 0,0 0 0 0 0,0 1 0 0 0,0-1 0 0 0,0 0 0 0 0,0 0 0 0 0,0 0 0 0 0,1 1 0 0 0,-1-1 0 0 0,0 0 0 0 0,0 0 0 0 0,0 1 0 0 0,0-1 0 0 0,0 0 0 0 0,0 0 0 0 0,-1 1 0 0 0,1 13 605 0 0,-3 23 2113 0 0,3 54 0 0 0,9 38 391 0 0,-2-62-2369 0 0,3 254 422 0 0,-10-315-1161 0 0,0-2 2 0 0,0-1 1 0 0,0 0-1 0 0,0 0 0 0 0,1 0 1 0 0,0 4-1 0 0,-1-7-40 0 0,0 0 1 0 0,0 0-1 0 0,0 0 0 0 0,0 0 0 0 0,0 0 0 0 0,0 0 0 0 0,0 0 1 0 0,0 0-1 0 0,0 0 0 0 0,0 0 0 0 0,0 0 0 0 0,0 1 0 0 0,0-1 0 0 0,0 0 1 0 0,0 0-1 0 0,0 0 0 0 0,0 0 0 0 0,0 0 0 0 0,0 0 0 0 0,0 0 0 0 0,0 0 1 0 0,0 0-1 0 0,0 0 0 0 0,0 0 0 0 0,0 0 0 0 0,0 0 0 0 0,0 0 1 0 0,0 0-1 0 0,1 0 0 0 0,-1 0 0 0 0,0 0 0 0 0,0 0 0 0 0,0 0 0 0 0,0 1 1 0 0,0-1-1 0 0,0 0 0 0 0,0 0 0 0 0,0 0 0 0 0,0 0 0 0 0,0 0 0 0 0,0 0 1 0 0,0 0-1 0 0,0 0 0 0 0,0 0 0 0 0,0 0 0 0 0,0 0 0 0 0,0 0 1 0 0,1 0-1 0 0,-1 0 0 0 0,0 0 0 0 0,0 0 0 0 0,0 0 0 0 0,0 0 0 0 0,0 0 1 0 0,0 0-1 0 0,0 0 0 0 0,0 0 0 0 0,0-1 0 0 0,0 1 0 0 0,0 0 0 0 0,0 0 1 0 0,0 0-1 0 0,0 0 0 0 0,0 0 0 0 0,0 0 0 0 0,0 0 0 0 0,2-6-520 0 0,-2-43-4901 0 0,-2 5-564 0 0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3:42.849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1 0 3544 0 0,'1'0'139'0'0,"0"1"0"0"0,0-1 1 0 0,-1 1-1 0 0,1-1 0 0 0,0 1 0 0 0,0-1 1 0 0,0 1-1 0 0,0 0 0 0 0,-1-1 0 0 0,1 1 0 0 0,0 0 1 0 0,-1-1-1 0 0,1 1 0 0 0,0 0 0 0 0,-1 0 1 0 0,1 0-1 0 0,-1 0 0 0 0,1-1 0 0 0,-1 1 0 0 0,0 0 1 0 0,1 0-1 0 0,-1 0 0 0 0,0 0 0 0 0,0 2 0 0 0,2 3 220 0 0,-2 0-1 0 0,1 12 0 0 0,-1-11-273 0 0,-1 37 432 0 0,1-33-410 0 0,-1 65 1506 0 0,13 117 0 0 0,-5-134-904 0 0,6 186 879 0 0,-13-242-1562 0 0,0-3-23 0 0,0 0 1 0 0,0 1-1 0 0,0-1 0 0 0,0 0 1 0 0,0 1-1 0 0,0-1 0 0 0,0 0 0 0 0,0 1 1 0 0,0-1-1 0 0,0 0 0 0 0,0 1 1 0 0,0-1-1 0 0,-1 0 0 0 0,1 1 1 0 0,0-1-1 0 0,0 0 0 0 0,0 1 0 0 0,0-1 1 0 0,-1 0-1 0 0,-1-7-616 0 0,-3-47-6151 0 0,4 38 3341 0 0,0 3-192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7.67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38 29 104 0 0,'-1'-4'482'0'0,"0"0"1"0"0,-1-16 7553 0 0,1 25-7142 0 0,1 9-384 0 0,1 6-70 0 0,-1 207 1841 0 0,-1-160-1990 0 0,-2 162 156 0 0,3-222-431 0 0,0 2 65 0 0,0 0 0 0 0,-1 0 0 0 0,-1 9 0 0 0,1-16-52 0 0,1 0-1 0 0,0-1 1 0 0,-1 1 0 0 0,1 0-1 0 0,-1-1 1 0 0,0 1 0 0 0,0 0-1 0 0,1-1 1 0 0,-1 1 0 0 0,0-1-1 0 0,0 1 1 0 0,0-1 0 0 0,-1 0 0 0 0,1 1-1 0 0,0-1 1 0 0,0 0 0 0 0,-1 0-1 0 0,1 0 1 0 0,-1 0 0 0 0,1 0-1 0 0,-3 1 1 0 0,4-2-27 0 0,0 0 1 0 0,0 0-1 0 0,-1 0 0 0 0,1 0 0 0 0,0 0 1 0 0,0 0-1 0 0,0 0 0 0 0,0 0 0 0 0,0 0 1 0 0,0 0-1 0 0,0 0 0 0 0,0 0 1 0 0,0 0-1 0 0,-1 0 0 0 0,1 0 0 0 0,0 0 1 0 0,0 0-1 0 0,0 0 0 0 0,0 0 0 0 0,0 0 1 0 0,0 0-1 0 0,0-1 0 0 0,0 1 1 0 0,0 0-1 0 0,0 0 0 0 0,0 0 0 0 0,0 0 1 0 0,0 0-1 0 0,0 0 0 0 0,0 0 0 0 0,0 0 1 0 0,0 0-1 0 0,-1 0 0 0 0,1 0 1 0 0,0-1-1 0 0,0 1 0 0 0,0 0 0 0 0,0 0 1 0 0,0 0-1 0 0,0 0 0 0 0,0 0 0 0 0,0 0 1 0 0,0 0-1 0 0,0 0 0 0 0,1-1 1 0 0,-1-5-181 0 0,0 5 134 0 0,2-17-1778 0 0,6-22 0 0 0,-1 5-1636 0 0,0-4-731 0 0,-2 14 666 0 0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3:42.850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0 0 1856 0 0,'0'0'43'0'0,"0"0"1"0"0,1 0-1 0 0,-1 0 0 0 0,0 0 1 0 0,0 0-1 0 0,1 0 0 0 0,-1 0 1 0 0,0 0-1 0 0,0 0 1 0 0,1 1-1 0 0,-1-1 0 0 0,0 0 1 0 0,0 0-1 0 0,1 0 0 0 0,-1 0 1 0 0,0 0-1 0 0,0 0 0 0 0,0 1 1 0 0,1-1-1 0 0,-1 0 0 0 0,0 0 1 0 0,0 0-1 0 0,0 1 0 0 0,0-1 1 0 0,0 0-1 0 0,1 0 1 0 0,-1 0-1 0 0,0 1 0 0 0,0-1 1 0 0,0 0-1 0 0,0 0 0 0 0,0 1 1 0 0,0 8 458 0 0,0-7-412 0 0,-1 17 431 0 0,-1 4 548 0 0,1 0-1 0 0,2 0 1 0 0,3 29 0 0 0,5 12 765 0 0,-5-26-1393 0 0,-2-3-186 0 0,-5 45 0 0 0,1-46-105 0 0,2-30-70 0 0,-1-4-61 0 0,0-7-541 0 0,1-7-2357 0 0,-1 0-4789 0 0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3:42.851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898 58 4224 0 0,'7'0'571'0'0,"-3"2"1770"0"0,-7-3-1264 0 0,-1-1-213 0 0,0 0 1 0 0,0 0-1 0 0,-6-6 0 0 0,5 5-107 0 0,-10-7 1 0 0,5 6-179 0 0,0 0 0 0 0,1 0 1 0 0,-1 1-1 0 0,-14-3 0 0 0,6 3 128 0 0,-32-1 0 0 0,1 2-162 0 0,15 1-276 0 0,-135 0 104 0 0,139 2-338 0 0,0 2 1 0 0,1 1-1 0 0,-1 2 1 0 0,1 0-1 0 0,-48 19 1 0 0,54-17 76 0 0,0-1 0 0 0,0-1 0 0 0,0-1 0 0 0,-41 4 0 0 0,42-8 89 0 0,-36 3 232 0 0,57-4-414 0 0,0 0 1 0 0,1 0-1 0 0,-1 0 0 0 0,0 0 0 0 0,0 0 0 0 0,1 0 0 0 0,-1-1 0 0 0,0 1 0 0 0,1 0 0 0 0,-1 0 0 0 0,0 0 0 0 0,0-1 1 0 0,1 1-1 0 0,-1 0 0 0 0,1-1 0 0 0,-1 1 0 0 0,0-1 0 0 0,1 1 0 0 0,-1 0 0 0 0,1-1 0 0 0,-1 0 0 0 0,1 1 0 0 0,-1-1 1 0 0,1 1-1 0 0,-1-1 0 0 0,1 1 0 0 0,0-1 0 0 0,-1 0 0 0 0,1 1 0 0 0,0-1 0 0 0,0 0 0 0 0,-1 1 0 0 0,1-1 1 0 0,0-1-1 0 0,0-2 58 0 0,-1 1 1 0 0,2-1 0 0 0,-1 1 0 0 0,0-1 0 0 0,2-6 0 0 0,-1 0 0 0 0,0-10-373 0 0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3:42.852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111 1 336 0 0,'1'1'2975'0'0,"-5"0"-1947"0"0,-4-1 225 0 0,-1-1-138 0 0,2 0-638 0 0,-1 1-1 0 0,1-1 1 0 0,0 1 0 0 0,0 1 0 0 0,-1 0 0 0 0,-6 1 0 0 0,1 1-87 0 0,9-1-330 0 0,-5 2 331 0 0,9-4-397 0 0,0 1 0 0 0,0-1 0 0 0,-1 0 0 0 0,1 0 0 0 0,0 0-1 0 0,-1 0 1 0 0,1 0 0 0 0,0 0 0 0 0,0 0 0 0 0,-1 0 0 0 0,1 0 0 0 0,0 0 0 0 0,0 0-1 0 0,-1 0 1 0 0,1 0 0 0 0,0 0 0 0 0,-1 0 0 0 0,1 0 0 0 0,0 0 0 0 0,0 0 0 0 0,-1 0 0 0 0,1 0-1 0 0,0-1 1 0 0,-1-4-3684 0 0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3:42.853"/>
    </inkml:context>
    <inkml:brush xml:id="br0">
      <inkml:brushProperty name="width" value="0.1" units="cm"/>
      <inkml:brushProperty name="height" value="0.1" units="cm"/>
      <inkml:brushProperty name="color" value="#B4C7E7"/>
    </inkml:brush>
  </inkml:definitions>
  <inkml:trace contextRef="#ctx0" brushRef="#br0">35 514 2512 0 0,'6'-16'1621'0'0,"1"-1"5341"0"0,-7 30-6188 0 0,2 1-1 0 0,-1-1 1 0 0,7 21-1 0 0,16 42 524 0 0,15 16 104 0 0,-31-74-1160 0 0,13 28 346 0 0,5 14-15 0 0,-24-53-504 0 0,-1-5-34 0 0,-3-7 23 0 0,1 4-48 0 0,-11-22 95 0 0,-10-27 0 0 0,-43-122-174 0 0,49 126-100 0 0,-12-46-154 0 0,23 77 304 0 0,5 12 81 0 0,2 2-30 0 0,-2 2-34 0 0,1-1 0 0 0,-1 0 0 0 0,1 0 1 0 0,-1 1-1 0 0,0-1 0 0 0,1 1 0 0 0,-1-1 0 0 0,0 0 1 0 0,1 1-1 0 0,-1-1 0 0 0,0 1 0 0 0,0-1 0 0 0,1 0 0 0 0,-1 1 1 0 0,0-1-1 0 0,0 2 0 0 0,9 38-20 0 0,0 0-109 0 0,13 35 290 0 0,14 53 320 0 0,-34-114-396 0 0,3 20-1 0 0,-5-34-84 0 0,0 0 1 0 0,0 0 0 0 0,0 0-1 0 0,0 1 1 0 0,0-1 0 0 0,0 0-1 0 0,0 0 1 0 0,0 0 0 0 0,0 1-1 0 0,0-1 1 0 0,0 0 0 0 0,0 0-1 0 0,0 1 1 0 0,0-1 0 0 0,0 0-1 0 0,0 0 1 0 0,0 0 0 0 0,0 1-1 0 0,0-1 1 0 0,0 0 0 0 0,-1 0-1 0 0,1 0 1 0 0,0 0 0 0 0,0 1-1 0 0,0-1 1 0 0,0 0 0 0 0,0 0-1 0 0,-1 0 1 0 0,1 0 0 0 0,0 1 0 0 0,-5-3-12 0 0,3 1-2 0 0,0 0-1 0 0,1 0 1 0 0,0-1-1 0 0,-1 1 1 0 0,1 0 0 0 0,0-1-1 0 0,0 1 1 0 0,0-1-1 0 0,0 1 1 0 0,-2-4 0 0 0,-7-20-142 0 0,7 17 107 0 0,-9-27-311 0 0,2 0-1 0 0,-11-61 0 0 0,13 34 157 0 0,8 57 214 0 0,1 5-50 0 0,1 6-51 0 0,-1 3 83 0 0,0 12 0 0 0,1-3-33 0 0,0 20 20 0 0,1 3 55 0 0,10 53-1 0 0,-10-85 29 0 0,7 19-1 0 0,-6-20 48 0 0,-1 0 1 0 0,3 13 0 0 0,-6-20-64 0 0,0-2-17 0 0,-3-5 26 0 0,-31-104-23 0 0,18 56-159 0 0,15 55-18 0 0,0 6 114 0 0,0 9 28 0 0,1 5 21 0 0,1-1 1 0 0,1 0-1 0 0,1 0 0 0 0,0 0 1 0 0,10 28-1 0 0,-11-42-5 0 0,-2-5-2 0 0,0 0 1 0 0,0 1 0 0 0,1-1-1 0 0,-1 0 1 0 0,0 0 0 0 0,1 1-1 0 0,-1-1 1 0 0,1 0 0 0 0,0 0-1 0 0,-1 0 1 0 0,1 0-1 0 0,0 0 1 0 0,0 0 0 0 0,0 0-1 0 0,-1 0 1 0 0,1 0 0 0 0,2 1-1 0 0,-3-2-3 0 0,1 1 0 0 0,-1-1 0 0 0,0 0 0 0 0,0 0 0 0 0,1 0 0 0 0,-1 0 0 0 0,0 0 0 0 0,1 0 0 0 0,-1 0 0 0 0,0 0 0 0 0,1 0-1 0 0,-1 0 1 0 0,0 0 0 0 0,0 0 0 0 0,1 0 0 0 0,-1 0 0 0 0,0 0 0 0 0,1 0 0 0 0,-1 0 0 0 0,0 0 0 0 0,0-1 0 0 0,1 1 0 0 0,-1 0 0 0 0,0 0-1 0 0,0 0 1 0 0,1 0 0 0 0,-1-1 0 0 0,0 1 0 0 0,0 0 0 0 0,1 0 0 0 0,-1 0 0 0 0,0-1 0 0 0,6-9 106 0 0,-5 4-99 0 0,1 1 0 0 0,-1 0-1 0 0,1-1 1 0 0,-2 1-1 0 0,2-7 1 0 0,-2-29-43 0 0,0 29 62 0 0,-1-20 0 0 0,-1 1 0 0 0,-11-56 0 0 0,13 83-27 0 0,-1 1 0 0 0,0-1-1 0 0,0 0 1 0 0,0 1 0 0 0,-1-1 0 0 0,1 1 0 0 0,-1-1 0 0 0,0 1 0 0 0,-3-5 0 0 0,5 8-8 0 0,0 0 0 0 0,0-1 0 0 0,0 1 0 0 0,0 0 0 0 0,0 0 0 0 0,-1 0 0 0 0,1 0 0 0 0,0-1 0 0 0,0 1 0 0 0,0 0 0 0 0,0 0 0 0 0,0 0 0 0 0,-1 0 0 0 0,1 0 0 0 0,0 0 0 0 0,0-1 0 0 0,0 1 0 0 0,-1 0 0 0 0,1 0 0 0 0,0 0 0 0 0,0 0 0 0 0,0 0 0 0 0,-1 0 0 0 0,1 0 0 0 0,0 0 0 0 0,0 0 0 0 0,0 0 0 0 0,-1 0 0 0 0,1 0 0 0 0,0 0 0 0 0,0 0 0 0 0,0 0 0 0 0,-1 0 0 0 0,1 0 0 0 0,0 0 0 0 0,0 0 0 0 0,0 0 0 0 0,-1 0 0 0 0,1 0 0 0 0,0 1 0 0 0,0-1 0 0 0,0 0 0 0 0,0 0 0 0 0,-1 0 0 0 0,1 0 0 0 0,0 0 0 0 0,0 0 0 0 0,0 1 0 0 0,0-1 0 0 0,0 0 0 0 0,-1 0 0 0 0,1 0 0 0 0,0 0 0 0 0,0 1 0 0 0,0-1 0 0 0,0 0 0 0 0,0 0 0 0 0,0 0 0 0 0,0 1 0 0 0,-3 13-80 0 0,3-8 96 0 0,0-1-1 0 0,0 1 1 0 0,1-1-1 0 0,-1 1 0 0 0,1 0 1 0 0,0-1-1 0 0,4 9 1 0 0,17 38 36 0 0,-21-49-47 0 0,10 18 70 0 0,20 27 1 0 0,-19-30-43 0 0,15 29 0 0 0,-25-43 0 0 0,-1-8 26 0 0,-8-37-150 0 0,-13-43 0 0 0,4 19-165 0 0,7 18 140 0 0,6 26 104 0 0,-1 1 1 0 0,-1-1 0 0 0,-10-23 0 0 0,11 37-37 0 0,4 7 52 0 0,0 0 1 0 0,0 0 0 0 0,0 0 0 0 0,0-1 0 0 0,0 1-1 0 0,0 0 1 0 0,0 0 0 0 0,0 0 0 0 0,0 0 0 0 0,0 0-1 0 0,-1 0 1 0 0,1 0 0 0 0,0 0 0 0 0,0 0 0 0 0,0 0 0 0 0,0 0-1 0 0,0 0 1 0 0,0 0 0 0 0,0 0 0 0 0,0 0 0 0 0,0 0-1 0 0,-1 0 1 0 0,1 0 0 0 0,0 0 0 0 0,0 0 0 0 0,0 0-1 0 0,0 0 1 0 0,0 0 0 0 0,0 0 0 0 0,-1 0 0 0 0,1 0 9 0 0,0 1 0 0 0,0-1 0 0 0,-1 1 0 0 0,1-1 0 0 0,0 1 0 0 0,0-1 0 0 0,-1 1 0 0 0,1 0 0 0 0,0-1 0 0 0,0 1 0 0 0,0-1 0 0 0,0 1 0 0 0,0 0 0 0 0,0-1 0 0 0,0 1 0 0 0,0 6 30 0 0,1-1 0 0 0,-1 1-1 0 0,1-1 1 0 0,1 1-1 0 0,-1-1 1 0 0,5 11-1 0 0,19 37 56 0 0,-23-49-85 0 0,10 16 44 0 0,1-1 0 0 0,29 37 0 0 0,-40-54-28 0 0,0 0-1 0 0,1 0 0 0 0,-1 0 0 0 0,1 0 0 0 0,0-1 1 0 0,0 1-1 0 0,0-1 0 0 0,0 0 0 0 0,0 0 0 0 0,5 3 1 0 0,-8-5-21 0 0,1 0 1 0 0,-1 0-1 0 0,1 0 1 0 0,-1 0 0 0 0,0 1-1 0 0,1-1 1 0 0,-1 0 0 0 0,0 0-1 0 0,1 0 1 0 0,-1 0-1 0 0,1 0 1 0 0,-1 0 0 0 0,0 0-1 0 0,1 0 1 0 0,-1 0 0 0 0,0 0-1 0 0,1 0 1 0 0,-1 0 0 0 0,1 0-1 0 0,-1-1 1 0 0,0 1-1 0 0,1 0 1 0 0,-1 0 0 0 0,0 0-1 0 0,1 0 1 0 0,0-1 0 0 0,-1 0-4 0 0,0 0 0 0 0,1 1 1 0 0,-1-1-1 0 0,0 0 0 0 0,1 0 1 0 0,-1 0-1 0 0,0 0 1 0 0,0 1-1 0 0,0-1 0 0 0,1 0 1 0 0,-1-1-1 0 0,0-6-2 0 0,-1 1-1 0 0,0 0 1 0 0,0 0-1 0 0,0 0 1 0 0,-1 0-1 0 0,-4-12 1 0 0,4 13-8 0 0,-24-69-206 0 0,-4 2 1 0 0,-40-71-1 0 0,65 134 181 0 0,4 8 28 0 0,0 0 0 0 0,0 0-1 0 0,0 0 1 0 0,0 0 0 0 0,-2-2 0 0 0,5 8 36 0 0,0-1 0 0 0,0 1 0 0 0,0 0 0 0 0,0-1 0 0 0,-1 1 0 0 0,2 8 0 0 0,1-1 1 0 0,66 177-52 0 0,-42-119 159 0 0,28 65 276 0 0,-52-127-270 0 0,-3-10-88 0 0,-4-8 3 0 0,-16-43-14 0 0,4 15-99 0 0,-59-185-214 0 0,25 72-2 0 0,42 132 253 0 0,7 18-24 0 0,3 6 78 0 0,2 7 54 0 0,22 86 153 0 0,7 23-23 0 0,4-14-231 0 0,-7-24 626 0 0,-39-106-401 0 0,-36-81-240 0 0,-8-21-147 0 0,41 95 21 0 0,1-1-1 0 0,-5-34 1 0 0,12 50 108 0 0,2 1 1 0 0,0-21-1 0 0,1 36 44 0 0,0 0-1 0 0,0 0 0 0 0,0 0 1 0 0,0-1-1 0 0,0 1 1 0 0,0 0-1 0 0,0 0 0 0 0,0 0 1 0 0,0 0-1 0 0,0 0 1 0 0,0 0-1 0 0,0 0 0 0 0,0 0 1 0 0,0 0-1 0 0,0 0 1 0 0,0 0-1 0 0,0-1 0 0 0,0 1 1 0 0,0 0-1 0 0,0 0 0 0 0,0 0 1 0 0,0 0-1 0 0,0 0 1 0 0,0 0-1 0 0,0 0 0 0 0,0 0 1 0 0,0 0-1 0 0,0 0 1 0 0,0 0-1 0 0,0 0 0 0 0,0 0 1 0 0,0 0-1 0 0,-1-1 1 0 0,1 1-1 0 0,0 0 0 0 0,0 0 1 0 0,0 0-1 0 0,0 0 0 0 0,0 0 1 0 0,0 0-1 0 0,0 0 1 0 0,0 0-1 0 0,0 0 0 0 0,0 0 1 0 0,0 0-1 0 0,0 0 1 0 0,-1 0-1 0 0,-2 4 15 0 0,-4 8-47 0 0,4-4 33 0 0,1 0 0 0 0,0 0-1 0 0,1 0 1 0 0,0 0 0 0 0,0 1 0 0 0,1 15 0 0 0,1-3-3 0 0,8 35 0 0 0,18 52-33 0 0,-12-50 43 0 0,-13-46 42 0 0,-2-12-51 0 0,0 0 0 0 0,0 0 0 0 0,0 0 0 0 0,0 0 0 0 0,0 0 0 0 0,0 0 0 0 0,-1-1-1 0 0,1 1 1 0 0,0 0 0 0 0,0 0 0 0 0,0 0 0 0 0,0 0 0 0 0,0 0 0 0 0,0 0 0 0 0,0 0 0 0 0,0 0 0 0 0,0 0 0 0 0,0 0 0 0 0,0 0 0 0 0,0 0 0 0 0,0 0 0 0 0,0 0 0 0 0,0 0-1 0 0,0 0 1 0 0,-1 0 0 0 0,1 0 0 0 0,0 0 0 0 0,0 0 0 0 0,0 0 0 0 0,0 0 0 0 0,0 0 0 0 0,0 0 0 0 0,0 0 0 0 0,0 0 0 0 0,0 0 0 0 0,0 0 0 0 0,0 0 0 0 0,0 0-1 0 0,0 0 1 0 0,0 0 0 0 0,0 0 0 0 0,0 1 0 0 0,-1-1 0 0 0,1 0 0 0 0,0 0 0 0 0,0 0 0 0 0,0 0 0 0 0,0 0 0 0 0,0 0 0 0 0,0 0 0 0 0,0 0 0 0 0,0 0 0 0 0,0 0 0 0 0,0 0-1 0 0,0 0 1 0 0,0 0 0 0 0,0 0 0 0 0,0 0 0 0 0,0 0 0 0 0,0 1 0 0 0,0-1 0 0 0,0 0 0 0 0,0 0 0 0 0,0 0 0 0 0,0 0 0 0 0,0 0 0 0 0,-1-1 16 0 0,0-1 1 0 0,1 1-1 0 0,-1 0 1 0 0,0-1-1 0 0,1 1 1 0 0,-2-3-1 0 0,-13-47-10 0 0,1-1 0 0 0,4 0-1 0 0,-9-92 1 0 0,19 132-29 0 0,-2-5-23 0 0,-2-16 0 0 0,4 33 41 0 0,0 0 0 0 0,0-1 0 0 0,0 1 0 0 0,0 0 1 0 0,0 0-1 0 0,0 0 0 0 0,0 0 0 0 0,0 0 0 0 0,0 0 0 0 0,0 0 0 0 0,0 0 0 0 0,0 0 0 0 0,0 0 1 0 0,0 0-1 0 0,0 0 0 0 0,0 0 0 0 0,0 0 0 0 0,0 0 0 0 0,0 0 0 0 0,0 0 0 0 0,0 0 0 0 0,0 0 1 0 0,0 0-1 0 0,0 0 0 0 0,0 0 0 0 0,0-1 0 0 0,0 1 0 0 0,-1 0 0 0 0,1 0 0 0 0,0 0 0 0 0,0 0 1 0 0,0 0-1 0 0,0 0 0 0 0,0 0 0 0 0,0 0 0 0 0,0 0 0 0 0,0 0 0 0 0,0 0 0 0 0,0 0 0 0 0,0 0 1 0 0,0 0-1 0 0,0 0 0 0 0,0 0 0 0 0,0 0 0 0 0,0 0 0 0 0,0 0 0 0 0,0 0 0 0 0,0 0 0 0 0,0 0 1 0 0,-1 0-1 0 0,1 0 0 0 0,0 0 0 0 0,0 0 0 0 0,0 0 0 0 0,0 0 0 0 0,0 0 0 0 0,0 1 0 0 0,0-1 1 0 0,0 0-1 0 0,-3 3-33 0 0,3-3 28 0 0,-2 3 10 0 0,0 0 0 0 0,1 0 0 0 0,-1 0 0 0 0,1 1 0 0 0,0-1 0 0 0,0 0 0 0 0,0 1-1 0 0,0-1 1 0 0,1 0 0 0 0,-1 6 0 0 0,0 5 4 0 0,1 17 0 0 0,0-28-6 0 0,2 9 37 0 0,-1 1-1 0 0,2-1 1 0 0,-1 1 0 0 0,2-1 0 0 0,0 0-1 0 0,0 0 1 0 0,1 0 0 0 0,8 14-1 0 0,-7-16 63 0 0,-1 0-1 0 0,5 17 0 0 0,-18-52 20 0 0,-16-58-436 0 0,8-4-243 0 0,15 70 514 0 0,0 1 0 0 0,0-1 0 0 0,3-21 0 0 0,-1 33 9 0 0,0-1 0 0 0,2-6-1 0 0,-1 4 21 0 0,-2 8 16 0 0,0 0 0 0 0,1-1 1 0 0,-1 1-1 0 0,0 0 0 0 0,0 0 0 0 0,0 0 0 0 0,0-1 0 0 0,0 1 0 0 0,0 0 0 0 0,0 0 0 0 0,0-1 0 0 0,0 1 0 0 0,0 0 0 0 0,0 0 0 0 0,0 0 0 0 0,-1-1 0 0 0,1 1 1 0 0,0 0-1 0 0,0 0 0 0 0,0-1 0 0 0,0 1 0 0 0,0 0 0 0 0,0 0 0 0 0,0 0 0 0 0,-1 0 0 0 0,1-1 0 0 0,0 1 0 0 0,0 0 0 0 0,0 0 0 0 0,0 0 0 0 0,-1 0 1 0 0,1-1-1 0 0,-9-1-11 0 0,8 2 23 0 0,0 0-1 0 0,1 0 0 0 0,-1 0 0 0 0,0 0 0 0 0,0-1 0 0 0,0 1 0 0 0,1 0 0 0 0,-1 0 0 0 0,0-1 0 0 0,0 1 0 0 0,0-1 0 0 0,0-1-1 0 0,1 0 0 0 0,0 0 0 0 0,-1 0 0 0 0,1 1 0 0 0,0-1 0 0 0,0 0 0 0 0,1-3 0 0 0,-1-10-57 0 0,0 15 46 0 0,0 0 0 0 0,0 0 1 0 0,0 0-1 0 0,0 0 1 0 0,0 0-1 0 0,0 0 1 0 0,0 0-1 0 0,0 0 1 0 0,0 0-1 0 0,0 0 1 0 0,0 0-1 0 0,0 0 1 0 0,0 0-1 0 0,0 0 1 0 0,0 0-1 0 0,0 0 1 0 0,0 0-1 0 0,0 0 1 0 0,-1 0-1 0 0,1 0 1 0 0,0 0-1 0 0,0 0 1 0 0,0 0-1 0 0,0 0 1 0 0,0 0-1 0 0,0 0 1 0 0,0 0-1 0 0,0 0 1 0 0,0 0-1 0 0,0 0 1 0 0,0 0-1 0 0,0 0 1 0 0,0 0-1 0 0,0 0 1 0 0,0 0-1 0 0,0 0 1 0 0,0 0-1 0 0,0 0 1 0 0,0 0-1 0 0,0 0 1 0 0,0 0-1 0 0,0 0 1 0 0,0 0-1 0 0,0 0 1 0 0,0 0-1 0 0,0-1 1 0 0,0 1-1 0 0,0 0 1 0 0,0 0-1 0 0,0 0 1 0 0,0 0-1 0 0,-3 6 45 0 0,2 3-26 0 0,0 1 0 0 0,0 18 0 0 0,4 22 6 0 0,-2-39-27 0 0,24 209 242 0 0,-21-192-240 0 0,0 34 4 0 0,-3-46-20 0 0,0-10 149 0 0,-1-6-126 0 0,0 0 0 0 0,0 0 0 0 0,0 0 0 0 0,0 0 0 0 0,0 0 0 0 0,1 0 0 0 0,-1 0 0 0 0,0 0 0 0 0,0 0 0 0 0,0 0 0 0 0,0 0 1 0 0,0 0-1 0 0,0 0 0 0 0,0 0 0 0 0,0 0 0 0 0,0 0 0 0 0,0 0 0 0 0,0 0 0 0 0,0 0 0 0 0,1 0 0 0 0,-1 0 0 0 0,0 0 0 0 0,0 0 0 0 0,0 0 0 0 0,0 0 0 0 0,0 0 0 0 0,0 0 0 0 0,0 0 0 0 0,0-1 0 0 0,0 1 0 0 0,0 0 0 0 0,0 0 0 0 0,0 0 1 0 0,0 0-1 0 0,0 0 0 0 0,0 0 0 0 0,0 0 0 0 0,4-12 61 0 0,-2-2-2 0 0,0 1 1 0 0,0-25-1 0 0,-2 32-70 0 0,-1-33-90 0 0,-2 0 1 0 0,-1-1 0 0 0,-10-41-1 0 0,12 72 67 0 0,2 6 12 0 0,-1 0 0 0 0,1 0 0 0 0,-1 1 1 0 0,0-1-1 0 0,0 0 0 0 0,0 0 1 0 0,-2-2-1 0 0,3 5 17 0 0,0-1 0 0 0,0 1 0 0 0,0 0 0 0 0,0 0 0 0 0,0 0 0 0 0,0 0 0 0 0,0 0 0 0 0,-1 0 0 0 0,1 0 0 0 0,0 0 0 0 0,0 0 0 0 0,0 0 0 0 0,0 0 0 0 0,0 0 0 0 0,0 0 0 0 0,0 0 1 0 0,0 0-1 0 0,0 0 0 0 0,0 0 0 0 0,0 0 0 0 0,-1 0 0 0 0,1-1 0 0 0,0 1 0 0 0,0 0 0 0 0,0 0 0 0 0,0 0 0 0 0,0 0 0 0 0,0 1 0 0 0,0-1 0 0 0,0 0 0 0 0,0 0 0 0 0,-1 0 0 0 0,1 0 0 0 0,0 0 0 0 0,0 0 0 0 0,0 0 0 0 0,0 0 0 0 0,0 0 0 0 0,0 0 0 0 0,0 0 1 0 0,0 0-1 0 0,0 0 0 0 0,0 0 0 0 0,0 0 0 0 0,0 0 0 0 0,-1 0 0 0 0,1 0 0 0 0,0 0 0 0 0,0 1 0 0 0,0-1 0 0 0,0 0 0 0 0,0 0 0 0 0,0 0 0 0 0,0 0 0 0 0,0 0 0 0 0,0 0 0 0 0,0 0 0 0 0,0 0 0 0 0,0 0 0 0 0,0 0 0 0 0,0 1 0 0 0,0-1 0 0 0,-2 7-15 0 0,1 3 16 0 0,0 1 0 0 0,0-1 0 0 0,1 1 0 0 0,3 19 0 0 0,11 42 94 0 0,2-5-4 0 0,8 40-150 0 0,-22-95 69 0 0,-1-7 76 0 0,-1-8 29 0 0,-1-18-16 0 0,3-92 140 0 0,-4-74-152 0 0,0 173-97 0 0,2 14 11 0 0,0 0 1 0 0,0 0 0 0 0,0 0-1 0 0,0 0 1 0 0,0 0-1 0 0,0 0 1 0 0,0 0 0 0 0,0-1-1 0 0,0 1 1 0 0,0 0 0 0 0,0 0-1 0 0,0 0 1 0 0,0 0-1 0 0,0 0 1 0 0,0 0 0 0 0,0 0-1 0 0,0 0 1 0 0,0 0-1 0 0,0 0 1 0 0,0 0 0 0 0,0 0-1 0 0,0 0 1 0 0,0 0 0 0 0,0 0-1 0 0,0 0 1 0 0,0 0-1 0 0,0 0 1 0 0,-1 0 0 0 0,1 0-1 0 0,0 0 1 0 0,0 0 0 0 0,0 0-1 0 0,0 0 1 0 0,0 0-1 0 0,0 0 1 0 0,0 0 0 0 0,0 0-1 0 0,0 0 1 0 0,0 0 0 0 0,0 0-1 0 0,0 0 1 0 0,0 0-1 0 0,0 0 1 0 0,0 0 0 0 0,0 0-1 0 0,0 0 1 0 0,0 0-1 0 0,0 0 1 0 0,0 0 0 0 0,0 0-1 0 0,0 0 1 0 0,0 0 0 0 0,0 0-1 0 0,0 0 1 0 0,0 0-1 0 0,0 0 1 0 0,0 0 0 0 0,0 0-1 0 0,0 0 1 0 0,0 0 0 0 0,0 0-1 0 0,0 0 1 0 0,-1 0-1 0 0,1 0 1 0 0,0 0 0 0 0,0 0-1 0 0,0 0 1 0 0,-1 7-50 0 0,-2 14 29 0 0,2 0 0 0 0,0 1 0 0 0,3 24 0 0 0,11 64 46 0 0,13 27-230 0 0,-2-22 251 0 0,-18-75-55 0 0,-1-7 35 0 0,15 57 0 0 0,-16-82 47 0 0,-4-8-69 0 0,0 0-1 0 0,0 0 0 0 0,0 0 0 0 0,1 0 0 0 0,-1 0 1 0 0,0 1-1 0 0,0-1 0 0 0,0 0 0 0 0,0 0 1 0 0,0 0-1 0 0,0 0 0 0 0,0 0 0 0 0,1 0 0 0 0,-1 0 1 0 0,0 0-1 0 0,0 0 0 0 0,0 0 0 0 0,0 0 0 0 0,0 0 1 0 0,1 0-1 0 0,-1 0 0 0 0,0 0 0 0 0,0 0 1 0 0,0 0-1 0 0,0 0 0 0 0,0 0 0 0 0,0 0 0 0 0,1 0 1 0 0,-1 0-1 0 0,0 0 0 0 0,1-1 4 0 0,-1 0 1 0 0,1 1-1 0 0,0-1 1 0 0,-1 0-1 0 0,1 0 1 0 0,-1 0-1 0 0,1 1 0 0 0,-1-1 1 0 0,0 0-1 0 0,1 0 1 0 0,-1 0-1 0 0,0-1 0 0 0,3-8 4 0 0,-1-1-1 0 0,-1 0 1 0 0,0 0-1 0 0,0 0 1 0 0,-2-14-1 0 0,1 4 46 0 0,-4-30-64 0 0,2 31 77 0 0,2 13-80 0 0,0 6 18 0 0,0 1 0 0 0,0 0 0 0 0,0 0 0 0 0,0-1 1 0 0,0 1-1 0 0,0 0 0 0 0,0-1 0 0 0,0 1 0 0 0,0 0 0 0 0,0-1 1 0 0,0 1-1 0 0,0 0 0 0 0,0 0 0 0 0,0-1 0 0 0,0 1 0 0 0,0 0 0 0 0,1 0 1 0 0,-1-1-1 0 0,0 1 0 0 0,0-1 0 0 0,2 4 2 0 0,24 90 35 0 0,-26-91-11 0 0,1 0 0 0 0,0-1 1 0 0,-1 1-1 0 0,1-1 0 0 0,0 0 0 0 0,1 3 0 0 0,-1-4-25 0 0,-1 1-1 0 0,0-1 1 0 0,0 0 0 0 0,1 1 0 0 0,-1-1 0 0 0,0 0 0 0 0,1 0-1 0 0,-1 0 1 0 0,0 1 0 0 0,1-1 0 0 0,-1 0 0 0 0,0 0 0 0 0,1 0 0 0 0,-1 0-1 0 0,0 0 1 0 0,1 0 0 0 0,-1 0 0 0 0,1 0 0 0 0,-1 1 0 0 0,0-1-1 0 0,1 0 1 0 0,-1-1 0 0 0,0 1 0 0 0,1 0 0 0 0,-1 0 0 0 0,0 0-1 0 0,1 0 1 0 0,-1 0 0 0 0,1 0 0 0 0,-1 0 0 0 0,0 0 0 0 0,1-1-1 0 0,-1 1 1 0 0,0 0 0 0 0,0 0 0 0 0,1 0 0 0 0,-1-1 0 0 0,4-3 0 0 0,0 1 0 0 0,0-1 0 0 0,-1 0 1 0 0,0 0-1 0 0,0-1 0 0 0,0 1 0 0 0,0-1 0 0 0,3-6 1 0 0,-3 5-22 0 0,-2 4 18 0 0,0 0 0 0 0,0 0 0 0 0,0 0 0 0 0,1 0 0 0 0,-1 0-1 0 0,1 0 1 0 0,-1 1 0 0 0,1-1 0 0 0,0 0 0 0 0,0 1 0 0 0,0 0 0 0 0,0-1 0 0 0,0 1 0 0 0,0 0 0 0 0,3-1 0 0 0,-5 2-8 0 0,0 0 1 0 0,0 0-1 0 0,0 0 0 0 0,0 0 1 0 0,1 0-1 0 0,-1 0 1 0 0,0 0-1 0 0,0 0 1 0 0,0 0-1 0 0,0 0 0 0 0,0 0 1 0 0,1 0-1 0 0,-1 0 1 0 0,0 0-1 0 0,0 0 1 0 0,0 1-1 0 0,0-1 0 0 0,0 0 1 0 0,0 0-1 0 0,0 0 1 0 0,1 0-1 0 0,-1 0 1 0 0,0 0-1 0 0,0 1 0 0 0,0-1 1 0 0,0 0-1 0 0,0 0 1 0 0,0 0-1 0 0,0 0 1 0 0,0 0-1 0 0,0 1 0 0 0,0-1 1 0 0,0 0-1 0 0,0 0 1 0 0,0 0-1 0 0,0 0 0 0 0,0 0 1 0 0,0 1-1 0 0,0-1 1 0 0,0 0-1 0 0,0 0 1 0 0,0 0-1 0 0,0 0 0 0 0,0 0 1 0 0,0 1-1 0 0,0-1 1 0 0,0 0-1 0 0,0 0 1 0 0,-1 0-1 0 0,1 0 0 0 0,0 0 1 0 0,0 0-1 0 0,0 1 1 0 0,0-1-1 0 0,0 0 1 0 0,-1 0-2 0 0,-1 1 0 0 0,1-1 1 0 0,0 0-1 0 0,0 1 0 0 0,0-1 1 0 0,0 0-1 0 0,-1 0 0 0 0,1 0 1 0 0,0 0-1 0 0,0 0 0 0 0,0 0 1 0 0,-1 0-1 0 0,0-1 0 0 0,-17-5-14 0 0,14 4 3 0 0,1-1 1 0 0,-1 0-1 0 0,-7-6 0 0 0,8 6-3 0 0,1 0 0 0 0,-1 0 0 0 0,0 1 0 0 0,0 0 0 0 0,0-1-1 0 0,0 2 1 0 0,-6-3 0 0 0,10 4 19 0 0,0 0 0 0 0,0 0-1 0 0,0-1 1 0 0,0 1-1 0 0,0 0 1 0 0,0 0-1 0 0,0 0 1 0 0,0 0 0 0 0,0 0-1 0 0,0 0 1 0 0,0 0-1 0 0,0 0 1 0 0,0 0 0 0 0,-1 0-1 0 0,1 0 1 0 0,0 0-1 0 0,0 0 1 0 0,0 0-1 0 0,0 0 1 0 0,0 0 0 0 0,0 0-1 0 0,0 0 1 0 0,0 0-1 0 0,0 0 1 0 0,0 0 0 0 0,0 1-1 0 0,0-1 1 0 0,0 0-1 0 0,0 0 1 0 0,0 0-1 0 0,0 0 1 0 0,0 0 0 0 0,0 0-1 0 0,0 0 1 0 0,0 0-1 0 0,0 0 1 0 0,-1 0 0 0 0,1 0-1 0 0,0 0 1 0 0,0 0-1 0 0,0 0 1 0 0,0 0 0 0 0,0 0-1 0 0,0 0 1 0 0,0 0-1 0 0,0 0 1 0 0,0 0-1 0 0,0 0 1 0 0,0 1 0 0 0,0-1-1 0 0,0 0 1 0 0,0 0-1 0 0,0 0 1 0 0,0 0 0 0 0,0 0-1 0 0,0 0 1 0 0,0 0-1 0 0,0 0 1 0 0,0 0-1 0 0,0 0 1 0 0,0 0 0 0 0,0 0-1 0 0,0 0 1 0 0,1 0-1 0 0,-1 0 1 0 0,0 3 5 0 0,1-1-1 0 0,-1 0 1 0 0,1 0 0 0 0,0 0-1 0 0,-1 0 1 0 0,1 0 0 0 0,0-1-1 0 0,1 1 1 0 0,0 2 0 0 0,16 17 81 0 0,-12-15-39 0 0,2 3-31 0 0,1 0-1 0 0,0 0 1 0 0,14 8-1 0 0,-18-13 14 0 0,1 0 0 0 0,0-1 0 0 0,0 0 0 0 0,0 0 0 0 0,1 0 0 0 0,-1-1-1 0 0,13 3 1 0 0,-11-4 27 0 0,13 1-1 0 0,-19-2-47 0 0,0 0 0 0 0,0 0 0 0 0,0 0 1 0 0,0 0-1 0 0,0-1 0 0 0,0 1 0 0 0,0 0 0 0 0,0-1 1 0 0,0 0-1 0 0,0 1 0 0 0,2-2 0 0 0,-4 2-10 0 0,0 0 0 0 0,0 0 0 0 0,0 0 0 0 0,1 0 0 0 0,-1 0 0 0 0,0-1 0 0 0,0 1 0 0 0,0 0 0 0 0,0 0 0 0 0,0 0 0 0 0,0 0 0 0 0,0 0 0 0 0,1 0 0 0 0,-1 0 0 0 0,0 0 0 0 0,0 0 0 0 0,0 0 0 0 0,0 0 0 0 0,0 0 0 0 0,0 0 0 0 0,0-1 0 0 0,0 1 0 0 0,0 0 0 0 0,0 0 0 0 0,0 0 0 0 0,1 0 0 0 0,-1 0 0 0 0,0 0 0 0 0,0 0 0 0 0,0-1 0 0 0,0 1 0 0 0,0 0 0 0 0,0 0 0 0 0,0 0 0 0 0,0 0 0 0 0,0 0 0 0 0,0 0 0 0 0,0 0 0 0 0,0-1 0 0 0,0 1 0 0 0,0 0 0 0 0,0 0 0 0 0,0 0 0 0 0,-1 0 0 0 0,1 0 0 0 0,0 0 0 0 0,0 0 0 0 0,0-1 0 0 0,0 1 0 0 0,0 0 0 0 0,0 0 0 0 0,-7-2-33 0 0,5 1 28 0 0,-35-7-145 0 0,22 6 46 0 0,-27-10 1 0 0,17 1 119 0 0,-11-3 14 0 0,31 14-27 0 0,5 2 49 0 0,7 6-13 0 0,-1-2-19 0 0,-1-1 1 0 0,1-1 0 0 0,0 1 0 0 0,1-1 0 0 0,-1 0-1 0 0,1 0 1 0 0,0-1 0 0 0,0 0 0 0 0,0 0 0 0 0,0-1-1 0 0,0 1 1 0 0,11 0 0 0 0,-9-1 33 0 0,0-1-25 0 0,-1 0 0 0 0,1 0 1 0 0,0 0-1 0 0,0-1 0 0 0,0-1 0 0 0,9-1 1 0 0,-15 2-24 0 0,-3 0-5 0 0,1 0 0 0 0,0 0-1 0 0,-1 0 1 0 0,1-1 0 0 0,0 1 0 0 0,-1 0-1 0 0,1 0 1 0 0,0-1 0 0 0,-1 1 0 0 0,1 0-1 0 0,0-1 1 0 0,-1 1 0 0 0,1 0 0 0 0,-1-1-1 0 0,1 1 1 0 0,0-2 0 0 0,-3 2-112 0 0,-92-15-157 0 0,74 11 134 0 0,14 3 114 0 0,4 0 22 0 0,0 1 0 0 0,-1-1 0 0 0,1 1 0 0 0,0 0 0 0 0,-1-1 0 0 0,1 1 0 0 0,-1 1 0 0 0,-3-1 0 0 0,6 0 0 0 0,0 1 1 0 0,-1-1-1 0 0,1 0 1 0 0,0 0-1 0 0,-1 1 1 0 0,1-1-1 0 0,0 0 0 0 0,0 0 1 0 0,-1 1-1 0 0,1-1 1 0 0,0 0-1 0 0,0 1 1 0 0,0-1-1 0 0,0 0 1 0 0,-1 1-1 0 0,1-1 0 0 0,0 0 1 0 0,0 1-1 0 0,0-1 1 0 0,0 1-1 0 0,0-1 1 0 0,0 0-1 0 0,0 1 0 0 0,0-1 1 0 0,0 0-1 0 0,0 1 1 0 0,0-1-1 0 0,0 1 1 0 0,0-1-1 0 0,0 0 0 0 0,0 1 1 0 0,0-1-1 0 0,0 0 1 0 0,1 1-1 0 0,-1-1 1 0 0,6 13 78 0 0,-4-10-74 0 0,1-1 1 0 0,0 1-1 0 0,-1 0 1 0 0,1-1-1 0 0,0 0 0 0 0,6 4 1 0 0,19 8 116 0 0,-27-13-112 0 0,1 0 6 0 0,-1-1 1 0 0,0 1-1 0 0,1 0 0 0 0,-1-1 0 0 0,1 1 0 0 0,-1-1 1 0 0,1 1-1 0 0,0-1 0 0 0,-1 0 0 0 0,1 0 0 0 0,-1 0 1 0 0,1 0-1 0 0,2 0 0 0 0,-4 0-16 0 0,0 0 0 0 0,0 0 0 0 0,0 0 0 0 0,1 0 0 0 0,-1 0 0 0 0,0-1 0 0 0,0 1 0 0 0,0 0 0 0 0,1 0 0 0 0,-1 0 1 0 0,0 0-1 0 0,0 0 0 0 0,0-1 0 0 0,0 1 0 0 0,1 0 0 0 0,-1 0 0 0 0,0 0 0 0 0,0-1 0 0 0,0 1 0 0 0,0 0 0 0 0,0 0 0 0 0,0 0 0 0 0,0-1 0 0 0,1 1 0 0 0,-1 0 0 0 0,0 0 0 0 0,0-1 0 0 0,0 1 0 0 0,0 0 0 0 0,0 0 1 0 0,0 0-1 0 0,0-1 0 0 0,0 1 0 0 0,0 0 0 0 0,0 0 0 0 0,-1-1 0 0 0,1 1 0 0 0,0 0 0 0 0,0-1 0 0 0,-5-8-46 0 0,3 7 26 0 0,0 0 0 0 0,0 0-1 0 0,-1 0 1 0 0,1 0 0 0 0,-1 1-1 0 0,1-1 1 0 0,-1 1 0 0 0,1 0-1 0 0,-1-1 1 0 0,0 1 0 0 0,0 1-1 0 0,1-1 1 0 0,-1 0 0 0 0,-5 0-1 0 0,4 0 4 0 0,0 1 1 0 0,0 0-1 0 0,1 0 0 0 0,-1 0 0 0 0,0 0 0 0 0,0 0 0 0 0,1 1 1 0 0,-1 0-1 0 0,0 0 0 0 0,1 0 0 0 0,-6 2 0 0 0,6-1 26 0 0,0 0 0 0 0,0 0 0 0 0,-4 3 0 0 0,1 1-8 0 0,0-1-11 0 0,6-5 11 0 0,0 0 0 0 0,0 0 0 0 0,0 0 1 0 0,0 0-1 0 0,0 0 0 0 0,0 0 0 0 0,0 0 0 0 0,0 0 0 0 0,0 0 1 0 0,0 0-1 0 0,0 0 0 0 0,0 0 0 0 0,0 0 0 0 0,0 0 0 0 0,0 0 1 0 0,0 0-1 0 0,0 0 0 0 0,0 0 0 0 0,0 0 0 0 0,0 0 0 0 0,0 0 1 0 0,0 0-1 0 0,0 0 0 0 0,0 1 0 0 0,0-1 0 0 0,0 0 0 0 0,0 0 1 0 0,0 0-1 0 0,0 0 0 0 0,0 0 0 0 0,0 0 0 0 0,0 0 0 0 0,0 0 1 0 0,0 0-1 0 0,0 0 0 0 0,0 0 0 0 0,0 0 0 0 0,0 0 0 0 0,0 0 1 0 0,0 0-1 0 0,0 0 0 0 0,0 0 0 0 0,0 0 0 0 0,0 0 0 0 0,0 0 1 0 0,0 0-1 0 0,0 0 0 0 0,0 0 0 0 0,0 0 0 0 0,0 0 0 0 0,0 0 1 0 0,1 0-1 0 0,-1 0 0 0 0,0 0 0 0 0,0 0 0 0 0,0 0 0 0 0,0 0 1 0 0,0 0-1 0 0,0 0 0 0 0,0 0 0 0 0,0 0 0 0 0,0 0 0 0 0,11-2 203 0 0,-9 1-233 0 0,30-10 100 0 0,-48 9-379 0 0,14 3 314 0 0,0-1 0 0 0,-1 1 1 0 0,1 0-1 0 0,-1 0 0 0 0,1 0 0 0 0,0 0 0 0 0,0 0 1 0 0,0 0-1 0 0,0 0 0 0 0,0 1 0 0 0,-2 1 0 0 0,-1 0-32 0 0,7-2 221 0 0,3-1-108 0 0,5 0-41 0 0,-7 0-48 0 0,0-1-1 0 0,-1 0 1 0 0,1 1-1 0 0,0-1 1 0 0,0 0-1 0 0,-1 0 1 0 0,5-2-1 0 0,-7 3 0 0 0,0 0-1 0 0,0 0 1 0 0,0 0 0 0 0,0 0-1 0 0,1-1 1 0 0,-1 1 0 0 0,0 0 0 0 0,0 0-1 0 0,0 0 1 0 0,0 0 0 0 0,0 0-1 0 0,0 0 1 0 0,0 0 0 0 0,0 0-1 0 0,0 0 1 0 0,0 0 0 0 0,1 0-1 0 0,-1-1 1 0 0,0 1 0 0 0,0 0 0 0 0,0 0-1 0 0,0 0 1 0 0,0 0 0 0 0,0 0-1 0 0,0 0 1 0 0,0 0 0 0 0,0-1-1 0 0,0 1 1 0 0,0 0 0 0 0,0 0-1 0 0,0 0 1 0 0,-1-1-51 0 0,1 2 50 0 0,0 0 1 0 0,-1-1-1 0 0,1 1 0 0 0,0-1 0 0 0,0 1 0 0 0,0-1 0 0 0,0 1 0 0 0,-1 0 0 0 0,1-1 1 0 0,0 1-1 0 0,-1-1 0 0 0,1 1 0 0 0,0-1 0 0 0,-1 0 0 0 0,1 1 0 0 0,-1-1 0 0 0,1 1 1 0 0,0-1-1 0 0,-2 1 0 0 0,-11 6 0 0 0,7-5-34 0 0,-1-1 0 0 0,1 1 0 0 0,-1-1 0 0 0,-8 0 0 0 0,-19 0 176 0 0,52 0-30 0 0,0 0-1 0 0,24 5 1 0 0,-18-2-115 0 0,-24-4 5 0 0,1-1 0 0 0,-1 1 0 0 0,0 0 0 0 0,1-1 0 0 0,-1 1 0 0 0,1-1 0 0 0,-1 1 0 0 0,0-1 0 0 0,1 1 0 0 0,-1-1-1 0 0,0 1 1 0 0,0-1 0 0 0,1 1 0 0 0,-1-1 0 0 0,0 1 0 0 0,0-2 0 0 0,4-5 81 0 0,-4 7-81 0 0,0 0 0 0 0,0 0 0 0 0,0 0 0 0 0,0-1 0 0 0,0 1 0 0 0,0 0 0 0 0,0 0-1 0 0,1 0 1 0 0,-1 0 0 0 0,0 0 0 0 0,0-1 0 0 0,0 1 0 0 0,0 0 0 0 0,0 0 0 0 0,1 0-1 0 0,-1 0 1 0 0,0 0 0 0 0,0 0 0 0 0,0 0 0 0 0,1 0 0 0 0,-1 0 0 0 0,0 0 0 0 0,0 0 0 0 0,0 0-1 0 0,1 0 1 0 0,-1 0 0 0 0,0 0 0 0 0,0 0-3 0 0,0 0 0 0 0,1 0 0 0 0,-1 0 0 0 0,0 0 0 0 0,0 1 0 0 0,0-1 0 0 0,0 0 0 0 0,0 0 0 0 0,0 0 0 0 0,0 1 0 0 0,0-1 0 0 0,0 0 0 0 0,0 0 0 0 0,0 1 0 0 0,0-1 0 0 0,0 0 0 0 0,0 0 0 0 0,0 0 0 0 0,0 1 0 0 0,0 0-4 0 0,0-1-1 0 0,0 1 0 0 0,0 0 0 0 0,-1 0 0 0 0,1-1 0 0 0,0 1 0 0 0,0 0 0 0 0,-1-1 0 0 0,1 1 0 0 0,0 0 0 0 0,-1-1 0 0 0,1 1 0 0 0,-1 0 0 0 0,1-1 1 0 0,-1 1-1 0 0,0 0 0 0 0,1-1 10 0 0,-1 0 1 0 0,1 1 0 0 0,0-1 0 0 0,0 0 0 0 0,-1 0-1 0 0,1 0 1 0 0,0 0 0 0 0,0 0 0 0 0,-1 1-1 0 0,1-1 1 0 0,0 0 0 0 0,0 0 0 0 0,-1 0 0 0 0,1 0-1 0 0,0 0 1 0 0,0 0 0 0 0,-1 0 0 0 0,1 0 0 0 0,0 0-1 0 0,-1 0 1 0 0,1 0 0 0 0,0 0 0 0 0,0 0-1 0 0,-1-1 1 0 0,1 1 0 0 0,0 0 0 0 0,0 0 0 0 0,-1 0-1 0 0,1-1 1 0 0,-1 1 0 0 0,1-1 0 0 0,0 0 0 0 0,0 1 0 0 0,-1-1 0 0 0,1 1-1 0 0,0-1 1 0 0,0 0 0 0 0,0 1 0 0 0,0-2 0 0 0,-2-8 67 0 0,4 10 96 0 0,5 1-140 0 0,-1-1 0 0 0,0 0 0 0 0,1 0-1 0 0,-1 0 1 0 0,0-1 0 0 0,1 0 0 0 0,-1 0 0 0 0,0 0-1 0 0,0-1 1 0 0,0 0 0 0 0,7-3 0 0 0,48-20 7 0 0,-65 26-41 0 0,0 0 0 0 0,0 0 0 0 0,-1-1 1 0 0,1 1-1 0 0,0-1 0 0 0,-1 0 0 0 0,1 0 1 0 0,0-1-1 0 0,-6 0 0 0 0,-4-2-82 0 0,-21-8 0 0 0,27 9 21 0 0,5 1 150 0 0,3 2-44 0 0,3 1 26 0 0,2 2-20 0 0,1 0-1 0 0,0-1 0 0 0,0 0 1 0 0,0 0-1 0 0,0-1 0 0 0,0 0 1 0 0,1 0-1 0 0,-1 0 0 0 0,12 1 1 0 0,-10-3-29 0 0,-1 0 1 0 0,1 0 0 0 0,-1-1 0 0 0,1 0-1 0 0,8-3 1 0 0,34-12 54 0 0,-10 1 46 0 0,-37 15-86 0 0,0-1 0 0 0,0 0 0 0 0,1 1 0 0 0,-1-1 0 0 0,4 1 0 0 0,-7 0-31 0 0,0 0 1 0 0,0 0-1 0 0,0 0 1 0 0,1 0-1 0 0,-1 0 1 0 0,0 0 0 0 0,0 0-1 0 0,0 0 1 0 0,1 0-1 0 0,-1 0 1 0 0,0 0-1 0 0,0 0 1 0 0,0 0-1 0 0,1 0 1 0 0,-1 0-1 0 0,0 0 1 0 0,0 0 0 0 0,0 0-1 0 0,0 1 1 0 0,1-1-1 0 0,-1 0 1 0 0,0 0-1 0 0,0 0 1 0 0,0 0-1 0 0,0 0 1 0 0,1 0-1 0 0,-1 1 1 0 0,0-1 0 0 0,0 0-1 0 0,0 0 1 0 0,0 0-1 0 0,0 0 1 0 0,0 1-1 0 0,0-1 1 0 0,1 0-1 0 0,-2 1-5 0 0,1-1-1 0 0,0 0 1 0 0,0 1-1 0 0,0-1 1 0 0,-1 0-1 0 0,1 1 1 0 0,0-1-1 0 0,0 0 1 0 0,-1 1-1 0 0,1-1 1 0 0,0 0-1 0 0,-1 0 1 0 0,1 1-1 0 0,0-1 1 0 0,-1 0-1 0 0,1 0 1 0 0,0 0-1 0 0,-1 1 1 0 0,1-1-1 0 0,-1 0 1 0 0,1 0-1 0 0,-1 0 1 0 0,-5 2-28 0 0,-1-1 1 0 0,0 1-1 0 0,1-1 0 0 0,-1-1 1 0 0,0 1-1 0 0,0-1 1 0 0,0-1-1 0 0,-11-1 1 0 0,10 1 40 0 0,0-1 0 0 0,1 0 1 0 0,-1 0-1 0 0,-8-5 0 0 0,13 6-1 0 0,-2-2 10 0 0,-1 0 0 0 0,-8-1 0 0 0,11 3 85 0 0,4 0-2 0 0,5 3-4 0 0,8 2-47 0 0,0 0 1 0 0,0-1-1 0 0,1-1 0 0 0,-1 0 0 0 0,17 0 1 0 0,2-2 76 0 0,38-6 1 0 0,-65 5-108 0 0,15 0-49 0 0,-20 0 57 0 0,0 1 0 0 0,0 0 0 0 0,0 1 0 0 0,0-1 0 0 0,0 0 0 0 0,0 0 0 0 0,0 0 0 0 0,0 1 0 0 0,0-1 0 0 0,0 0 0 0 0,0 1 0 0 0,0-1 0 0 0,-1 1 0 0 0,1-1 0 0 0,1 1 0 0 0,-2 0-29 0 0,1-1-1 0 0,-1 0 1 0 0,0 1 0 0 0,0-1-1 0 0,1 0 1 0 0,-1 0-1 0 0,0 1 1 0 0,0-1 0 0 0,0 0-1 0 0,0 1 1 0 0,1-1 0 0 0,-1 0-1 0 0,0 1 1 0 0,0-1 0 0 0,0 1-1 0 0,0-1 1 0 0,0 0 0 0 0,0 1-1 0 0,0-1 1 0 0,0 0-1 0 0,0 1 1 0 0,0-1 0 0 0,0 1-1 0 0,0-1 1 0 0,0 0 0 0 0,0 1-1 0 0,0-1 1 0 0,-1 0 0 0 0,1 1-1 0 0,0-1 1 0 0,0 0 0 0 0,0 1-1 0 0,0-1 1 0 0,-1 0-1 0 0,1 1 1 0 0,0-1 0 0 0,0 0-1 0 0,-1 0 1 0 0,1 1 0 0 0,-2 0-30 0 0,1 0 1 0 0,0 0 0 0 0,0 0 0 0 0,-1 0 0 0 0,1-1-1 0 0,-1 1 1 0 0,-1 1 0 0 0,0-1 25 0 0,1-1 0 0 0,-1 1 1 0 0,1-1-1 0 0,-1 0 0 0 0,1 1 0 0 0,-1-1 1 0 0,0 0-1 0 0,1-1 0 0 0,-1 1 0 0 0,1 0 0 0 0,-1-1 1 0 0,1 1-1 0 0,-1-1 0 0 0,1 0 0 0 0,-3-1 1 0 0,-3-2 1 0 0,-1 0 0 0 0,-13-10 1 0 0,8 4-15 0 0,11 8 12 0 0,-2-1-16 0 0,0 0-1 0 0,-1 0 1 0 0,1 1-1 0 0,-7-3 1 0 0,43 22 303 0 0,-21-12-249 0 0,-1-1-1 0 0,1 0 0 0 0,0 0 1 0 0,0-1-1 0 0,0 0 0 0 0,1-1 1 0 0,14 2-1 0 0,1-3 149 0 0,0-1 1 0 0,41-5-1 0 0,-23 3-25 0 0,-43 2-157 0 0,0 0 1 0 0,0 0-1 0 0,0 0 0 0 0,0 0 0 0 0,0 0 1 0 0,0 0-1 0 0,0 0 0 0 0,0 1 0 0 0,-1-1 1 0 0,3 1-1 0 0,-3-1-1 0 0,0 0 1 0 0,0 0-1 0 0,0 1 1 0 0,1-1-1 0 0,-1 0 0 0 0,0 0 1 0 0,0 1-1 0 0,1-1 1 0 0,-1 0-1 0 0,0 0 0 0 0,0 1 1 0 0,0-1-1 0 0,0 0 1 0 0,0 0-1 0 0,0 1 0 0 0,1-1 1 0 0,-1 0-1 0 0,0 1 1 0 0,0-1-1 0 0,0 0 0 0 0,0 0 1 0 0,0 1-1 0 0,0-1 1 0 0,0 0-1 0 0,0 1 0 0 0,0-1 1 0 0,0 0-1 0 0,0 1 1 0 0,0-1-1 0 0,-1 0 0 0 0,1 0 1 0 0,0 1-1 0 0,0-1 1 0 0,0 1-1 0 0,-1-1 2 0 0,1 1 0 0 0,-1-1 0 0 0,1 0 0 0 0,-1 1 0 0 0,1-1-1 0 0,-1 1 1 0 0,1-1 0 0 0,-1 0 0 0 0,0 0 0 0 0,1 1 0 0 0,-1-1 0 0 0,1 0 0 0 0,-1 0 0 0 0,0 0 0 0 0,1 0 0 0 0,-1 0 0 0 0,0 1-1 0 0,1-1 1 0 0,-1 0 0 0 0,1 0 0 0 0,-2-1 0 0 0,-1 1 1 0 0,-2 1-9 0 0,1-1 1 0 0,-1-1 0 0 0,1 1 0 0 0,0-1 0 0 0,-1 0 0 0 0,-6-1-1 0 0,-26-12-68 0 0,13 4 128 0 0,14 6 43 0 0,10 4-88 0 0,0 0 0 0 0,0 0 0 0 0,0 0 0 0 0,0 0 0 0 0,0 0 0 0 0,0 0 0 0 0,0 0 0 0 0,0 0 0 0 0,0 0 0 0 0,0 0 1 0 0,0 0-1 0 0,0 0 0 0 0,0 0 0 0 0,0 0 0 0 0,1 0 0 0 0,-1 0 0 0 0,0 0 0 0 0,0 0 0 0 0,0 0 0 0 0,0 0 0 0 0,0 0 0 0 0,0 0 0 0 0,0 0 0 0 0,0-1 1 0 0,0 1-1 0 0,0 0 0 0 0,0 0 0 0 0,0 0 0 0 0,0 0 0 0 0,0 0 0 0 0,0 0 0 0 0,0 0 0 0 0,0 0 0 0 0,0 0 0 0 0,0 0 0 0 0,0 0 0 0 0,0 0 1 0 0,0 0-1 0 0,0 0 0 0 0,0 0 0 0 0,0 0 0 0 0,0 0 0 0 0,0 0 0 0 0,17 3 71 0 0,81 15 127 0 0,-92-17-194 0 0,1 1 0 0 0,-1 0 0 0 0,0 1 0 0 0,9 4 0 0 0,-9-4-20 0 0,1-1 4 0 0,-6-2 7 0 0,-1 0 1 0 0,0 0-1 0 0,1 0 1 0 0,-1 0-1 0 0,0 0 1 0 0,0 0-1 0 0,1 0 1 0 0,-1 0-1 0 0,0 0 1 0 0,1 0-1 0 0,-1 0 0 0 0,0 0 1 0 0,0 0-1 0 0,1 0 1 0 0,-1 0-1 0 0,0 0 1 0 0,0 0-1 0 0,1 0 1 0 0,-1 0-1 0 0,0-1 1 0 0,0 1-1 0 0,1 0 1 0 0,-1 0-1 0 0,0 0 1 0 0,0-1-4 0 0,0 1-1 0 0,0 0 1 0 0,0 0 0 0 0,0 0 0 0 0,0 0-1 0 0,-1-1 1 0 0,1 1 0 0 0,0 0-1 0 0,0 0 1 0 0,0 0 0 0 0,-1 0 0 0 0,1 0-1 0 0,0 0 1 0 0,0 0 0 0 0,0-1-1 0 0,-1 1 1 0 0,1 0 0 0 0,0 0 0 0 0,0 0-1 0 0,0 0 1 0 0,-1 0 0 0 0,1 0 0 0 0,0 0-1 0 0,0 0 1 0 0,-1 0 0 0 0,-1 0-1 0 0,-5-1-19 0 0,-1 0-1 0 0,0-1 1 0 0,1 0 0 0 0,-1-1 0 0 0,1 1-1 0 0,-7-5 1 0 0,8 4 35 0 0,-7-4 3 0 0,1 0 0 0 0,-13-11 0 0 0,25 18-9 0 0,0 0-1 0 0,1 0 0 0 0,-1 0 0 0 0,0 0 0 0 0,0 0 1 0 0,0 0-1 0 0,0 0 0 0 0,0 0 0 0 0,0 0 1 0 0,0 0-1 0 0,0 0 0 0 0,1 0 0 0 0,-1 0 0 0 0,0 0 1 0 0,0 0-1 0 0,0 0 0 0 0,0 0 0 0 0,0 0 1 0 0,0 0-1 0 0,0 0 0 0 0,0 0 0 0 0,0 0 0 0 0,0 0 1 0 0,1 0-1 0 0,-1-1 0 0 0,0 1 0 0 0,0 0 1 0 0,0 0-1 0 0,0 0 0 0 0,0 0 0 0 0,0 0 0 0 0,0 0 1 0 0,0 0-1 0 0,0 0 0 0 0,0 0 0 0 0,0-1 1 0 0,0 1-1 0 0,0 0 0 0 0,0 0 0 0 0,0 0 0 0 0,0 0 1 0 0,0 0-1 0 0,0 0 0 0 0,0 0 0 0 0,0 0 1 0 0,0-1-1 0 0,0 1 0 0 0,0 0 0 0 0,0 0 0 0 0,0 0 1 0 0,0 0-1 0 0,0 0 0 0 0,0 0 0 0 0,0 0 1 0 0,0 0-1 0 0,0 0 0 0 0,-1-1 0 0 0,1 1 0 0 0,0 0 1 0 0,0 0-1 0 0,0 0 0 0 0,0 0 0 0 0,0 0 1 0 0,0 0-1 0 0,0 0 0 0 0,0 0 0 0 0,10 0 23 0 0,-7 0-26 0 0,112-4 179 0 0,-106 3-218 0 0,-8 1 37 0 0,-1 0 1 0 0,0 0-1 0 0,0 0 1 0 0,0 0-1 0 0,0 0 1 0 0,0 1-1 0 0,0-1 1 0 0,1 0-1 0 0,-1 0 1 0 0,0 0-1 0 0,0 0 1 0 0,0 0-1 0 0,0 0 1 0 0,0 0-1 0 0,0 0 1 0 0,1 0-1 0 0,-1 0 1 0 0,0 0-1 0 0,0 0 1 0 0,0 0-1 0 0,0 1 1 0 0,0-1 0 0 0,0 0-1 0 0,0 0 1 0 0,0 0-1 0 0,0 0 1 0 0,0 0-1 0 0,0 0 1 0 0,1 1-1 0 0,-1-1 1 0 0,0 0-1 0 0,0 0 1 0 0,0 0-1 0 0,-1 7-89 0 0,-3 5 42 0 0,-3 4 37 0 0,7-16 13 0 0,0 0 0 0 0,0 0 0 0 0,-1 0 0 0 0,1 0 1 0 0,0 0-1 0 0,0 1 0 0 0,0-1 0 0 0,0 0 0 0 0,0 0 0 0 0,0 0 0 0 0,0 0 0 0 0,0 0 0 0 0,0 1 0 0 0,0-1 1 0 0,0 0-1 0 0,0 0 0 0 0,0 0 0 0 0,0 1 0 0 0,0-1 0 0 0,0 0 0 0 0,0 0 0 0 0,0 0 0 0 0,0 0 0 0 0,0 1 1 0 0,0-1-1 0 0,0 0 0 0 0,0 0 0 0 0,0 0 0 0 0,1 0 0 0 0,0-1 57 0 0,-1 1-53 0 0,1-1 1 0 0,-1 0-1 0 0,1 1 0 0 0,-1-1 1 0 0,1 0-1 0 0,-1 0 1 0 0,0 1-1 0 0,0-1 1 0 0,1 0-1 0 0,-1 0 1 0 0,0 0-1 0 0,0 0 0 0 0,0 1 1 0 0,0-1-1 0 0,0 0 1 0 0,0-1-1 0 0,0-2 4 0 0,1 2-10 0 0,-1-37 13 0 0,0 35-17 0 0,0 0 0 0 0,-1 0-1 0 0,1 0 1 0 0,-1 0 0 0 0,0 0 0 0 0,-1 0 0 0 0,-2-7-1 0 0,4 11 4 0 0,0-1 0 0 0,0 1 1 0 0,0 0-1 0 0,-1 0 0 0 0,1 0 0 0 0,0-1 0 0 0,0 1 0 0 0,0 0 0 0 0,0 0 0 0 0,0 0 0 0 0,0-1 0 0 0,-1 1 0 0 0,1 0 0 0 0,0 0 1 0 0,0 0-1 0 0,0 0 0 0 0,-1 0 0 0 0,1-1 0 0 0,0 1 0 0 0,0 0 0 0 0,-1 0 0 0 0,0 4-32 0 0,2 7 33 0 0,2-2 21 0 0,0-1-1 0 0,1 1 1 0 0,0-1-1 0 0,0 0 1 0 0,9 13-1 0 0,3 6-65 0 0,-13-21 4 0 0,-3-4 33 0 0,-5-5 22 0 0,5 3-15 0 0,-2-3 0 0 0,1 0 1 0 0,-1 0 0 0 0,0 0 0 0 0,1-1 0 0 0,0 1 0 0 0,0 0-1 0 0,0 0 1 0 0,0-1 0 0 0,0-3 0 0 0,-3-36 11 0 0,3 28 16 0 0,0-4 1 0 0,1 11-20 0 0,-1 0-1 0 0,1 0 1 0 0,-4-12 0 0 0,3 18-23 0 0,1 2 16 0 0,-1 0 0 0 0,1 0 0 0 0,0 0 0 0 0,0 0 0 0 0,0 0 0 0 0,0 0 0 0 0,0 0 0 0 0,0 0 0 0 0,0 0 0 0 0,0 0 0 0 0,0 0 0 0 0,0 0 0 0 0,0 0 0 0 0,0 0 0 0 0,-1 0 0 0 0,1 0 0 0 0,0 0 0 0 0,0 1 0 0 0,0-1 0 0 0,0 0 0 0 0,0 0 0 0 0,0 0 0 0 0,0 0-1 0 0,0 0 1 0 0,0 0 0 0 0,0 0 0 0 0,0 0 0 0 0,0 0 0 0 0,0 0 0 0 0,0 1 0 0 0,0-1 0 0 0,0 0 0 0 0,0 0 0 0 0,0 0 0 0 0,0 0 0 0 0,0 0 0 0 0,0 0 0 0 0,0 0 0 0 0,0 12-12 0 0,0 0 0 0 0,0 0 0 0 0,1 0 0 0 0,1 0 0 0 0,4 17 0 0 0,-5-23 23 0 0,0-2-10 0 0,-1-1 0 0 0,1 1-1 0 0,0-1 1 0 0,0 0-1 0 0,1 1 1 0 0,-1-1 0 0 0,1 0-1 0 0,-1 0 1 0 0,4 5-1 0 0,-5-8 1 0 0,0 0 0 0 0,0 0 0 0 0,0 0 0 0 0,0 0 0 0 0,0 0 0 0 0,0 0 0 0 0,0 0 0 0 0,0 0 0 0 0,0 0 0 0 0,1 1 0 0 0,-1-1 0 0 0,0 0 0 0 0,0 0 0 0 0,0 0 0 0 0,0 0 0 0 0,0 0 0 0 0,0 0 0 0 0,0 0 0 0 0,0 0 0 0 0,0 0 0 0 0,1 0 0 0 0,-1 0 0 0 0,0 0 0 0 0,0 0 0 0 0,0 0 0 0 0,0 0 0 0 0,0 0 0 0 0,0 0 0 0 0,0 0 0 0 0,0 0-1 0 0,0 0 1 0 0,0 0 0 0 0,1 0 0 0 0,-1 0 0 0 0,0 0 0 0 0,0 0 0 0 0,0 0 0 0 0,0-1 0 0 0,0 1 0 0 0,0 0 0 0 0,0 0 0 0 0,0 0 0 0 0,0 0 0 0 0,0 0 0 0 0,0 0 0 0 0,0 0 0 0 0,1 0 0 0 0,-1 0 0 0 0,0 0 0 0 0,1-6 28 0 0,0-4-28 0 0,-1 0 1 0 0,0 1 0 0 0,-1-1-1 0 0,0 0 1 0 0,-3-10 0 0 0,-16-51-3 0 0,9 35-19 0 0,8 24-6 0 0,-2-14-1 0 0,4 22 45 0 0,1-1 0 0 0,0 1 0 0 0,0-1 0 0 0,0 0 0 0 0,0 1 0 0 0,2-6 0 0 0,-2 10-19 0 0,0-1 0 0 0,0 1 0 0 0,0 0 0 0 0,0 0 0 0 0,0 0 0 0 0,0 0 1 0 0,0 0-1 0 0,0 0 0 0 0,0-1 0 0 0,0 1 0 0 0,0 0 0 0 0,0 0 0 0 0,0 0 0 0 0,0 0 1 0 0,0 0-1 0 0,0 0 0 0 0,0-1 0 0 0,0 1 0 0 0,0 0 0 0 0,0 0 0 0 0,0 0 0 0 0,0 0 0 0 0,0 0 1 0 0,0 0-1 0 0,0-1 0 0 0,0 1 0 0 0,0 0 0 0 0,0 0 0 0 0,0 0 0 0 0,0 0 0 0 0,-1 0 1 0 0,1 0-1 0 0,0-1 4 0 0,-2-3 0 0 0,0 1 1 0 0,1-1 0 0 0,-1 0-1 0 0,1 0 1 0 0,0 0 0 0 0,0 0-1 0 0,0-5 1 0 0,-1 1-1 0 0,-1-12 9 0 0,0 1-1 0 0,1-1 1 0 0,1 0-1 0 0,1 0 0 0 0,3-21 1 0 0,-3 33-13 0 0,1 1 0 0 0,-1-1 0 0 0,-1 0 1 0 0,1 0-1 0 0,-3-8 0 0 0,-10-36-7 0 0,4 24 71 0 0,10 51-128 0 0,12 80 2 0 0,2 24-30 0 0,-16-205 271 0 0,1 16-232 0 0,-2 13 14 0 0,-2 1-1 0 0,-14-62 0 0 0,17 105 73 0 0,0 4-24 0 0,2 4-26 0 0,7 26 136 0 0,7 49 0 0 0,-11-14-126 0 0,-3-116 79 0 0,0-41-472 0 0,-1 88 383 0 0,-1 0 94 0 0,1 5-77 0 0,-1 0 0 0 0,1 1-1 0 0,0-1 1 0 0,-1 0 0 0 0,1 1-1 0 0,0-1 1 0 0,0 0 0 0 0,-1 1-1 0 0,1-1 1 0 0,0 0 0 0 0,0 1-1 0 0,0-1 1 0 0,-1 1 0 0 0,1 0-1 0 0,0-1-7 0 0,-2 4-28 0 0,1-2 59 0 0,0 1 1 0 0,0-1 0 0 0,0 1-1 0 0,0-1 1 0 0,1 1 0 0 0,-1 0-1 0 0,1-1 1 0 0,-1 5 0 0 0,2 9-9 0 0,0-1 0 0 0,0 1 1 0 0,2-1-1 0 0,6 25 0 0 0,-7-36 59 0 0,-1-5-32 0 0,1-3-8 0 0,0-10-44 0 0,-1-1 1 0 0,0 1-1 0 0,-1-25 0 0 0,-1 11-229 0 0,1 7 230 0 0,0 21 8 0 0,0 0-1 0 0,0-1 1 0 0,0 1 0 0 0,0 0-1 0 0,0 0 1 0 0,0 0 0 0 0,0-1-1 0 0,-1 1 1 0 0,1 0 0 0 0,0 0-1 0 0,0 0 1 0 0,0 0 0 0 0,0 0-1 0 0,0-1 1 0 0,0 1 0 0 0,-1 0-1 0 0,1 0 1 0 0,0 0-1 0 0,0 0 1 0 0,0 0 0 0 0,0 0-1 0 0,-1-1 1 0 0,1 1 0 0 0,0 0-1 0 0,0 0 1 0 0,0 0 0 0 0,0 0-1 0 0,-1 0 1 0 0,1 0 0 0 0,0 0-1 0 0,0 0 1 0 0,0 0 0 0 0,-1 0-1 0 0,1 0 1 0 0,0 0 0 0 0,-1 0 2 0 0,1 0 1 0 0,0 0 0 0 0,0 0-1 0 0,0 0 1 0 0,0 0 0 0 0,-1 0-1 0 0,1 0 1 0 0,0 0 0 0 0,0 0-1 0 0,0 0 1 0 0,-1 0 0 0 0,1 0-1 0 0,0 0 1 0 0,0 0 0 0 0,0 0-1 0 0,0 0 1 0 0,-1 0 0 0 0,1-1-1 0 0,0 1 1 0 0,0 0 0 0 0,0 0-1 0 0,0 0 1 0 0,-1 0 0 0 0,1 0-1 0 0,0 0 1 0 0,0-1 0 0 0,0 1 0 0 0,0 0-1 0 0,0 0 1 0 0,0 0 0 0 0,0 0-1 0 0,0-1 1 0 0,-1 1 0 0 0,1 0-1 0 0,0 0 1 0 0,0 0 0 0 0,0-1-1 0 0,0 1 1 0 0,0 0 0 0 0,0 0-1 0 0,0 0 1 0 0,0-1 0 0 0,0 1-1 0 0,0 0 1 0 0,0 0 0 0 0,0 0-1 0 0,0 0 1 0 0,1-1 0 0 0,-1 1-1 0 0,0-1-2 0 0,0-1 0 0 0,0 1 0 0 0,0-1-1 0 0,0 1 1 0 0,0 0 0 0 0,0-1-1 0 0,0 1 1 0 0,0 0 0 0 0,-1-1 0 0 0,1 1-1 0 0,0 0 1 0 0,-2-3 0 0 0,2 2 15 0 0,-1 0 0 0 0,0 0 0 0 0,1 0 0 0 0,-1 0 0 0 0,1 0 0 0 0,0-2 0 0 0,0 1-32 0 0,0-9 34 0 0,0 12-20 0 0,0 0 0 0 0,0-1-1 0 0,0 1 1 0 0,0 0 0 0 0,0-1 0 0 0,0 1-1 0 0,0 0 1 0 0,0-1 0 0 0,0 1 0 0 0,-1 0-1 0 0,1-1 1 0 0,0 1 0 0 0,0 0 0 0 0,0-1-1 0 0,0 1 1 0 0,-1 0 0 0 0,1-1 0 0 0,0 1-1 0 0,0 0 1 0 0,-1 0 0 0 0,1-1 0 0 0,0 1 0 0 0,0 0-1 0 0,-1 0 1 0 0,0-1-2 0 0,1 2-25 0 0,0-1 30 0 0,0 1 0 0 0,0 0 0 0 0,0-1 0 0 0,0 1 0 0 0,0-1 0 0 0,0 1 0 0 0,0 0 0 0 0,0-1 0 0 0,0 1 0 0 0,0 0 0 0 0,-1-1 0 0 0,1 2 0 0 0,-5 5-32 0 0,5-7 36 0 0,0 0 0 0 0,0 0-1 0 0,0 0 1 0 0,0 0 0 0 0,0-1-1 0 0,0 1 1 0 0,0 0 0 0 0,0 0-1 0 0,0 0 1 0 0,0 0 0 0 0,0 0-1 0 0,0 0 1 0 0,0 0-1 0 0,0-1 1 0 0,0 1 0 0 0,0 0-1 0 0,0 0 1 0 0,0 0 0 0 0,0 0-1 0 0,0 0 1 0 0,0 0 0 0 0,0 0-1 0 0,-1 0 1 0 0,1 0 0 0 0,0-1-1 0 0,0 1 1 0 0,0 0-1 0 0,0 0 1 0 0,0 0 0 0 0,0 0-1 0 0,0 0 1 0 0,0 0 0 0 0,0 0-1 0 0,0 0 1 0 0,0 0 0 0 0,-1 0-1 0 0,1 0 1 0 0,0 0 0 0 0,0 0-1 0 0,0 0 1 0 0,0 0 0 0 0,0 0-1 0 0,0 0 1 0 0,0 0-1 0 0,-1 0 1 0 0,1 0 0 0 0,0 0-1 0 0,0 0 1 0 0,0 0 0 0 0,0 0-1 0 0,0 0 1 0 0,0 0 0 0 0,0 0-1 0 0,0 0 1 0 0,-1 0 0 0 0,1 0-1 0 0,0 0 1 0 0,0 0 0 0 0,0 0-1 0 0,0 0 1 0 0,0 0-1 0 0,0 0 1 0 0,0 0 0 0 0,0 0-1 0 0,0 1 1 0 0,0-1 0 0 0,-1 0-1 0 0,3-29-5 0 0,-4 46-121 0 0,2-14 138 0 0,0 0 0 0 0,1 0 0 0 0,0 0 0 0 0,0 0 0 0 0,0-1 0 0 0,0 1 0 0 0,0 0 0 0 0,0 0 0 0 0,1-1 0 0 0,-1 1 0 0 0,4 3 0 0 0,-3-2-17 0 0,1 0 0 0 0,-1 0 0 0 0,0 0 0 0 0,3 6 0 0 0,-2 2 61 0 0,-1 0 1 0 0,0 1-1 0 0,1 23 1 0 0,-3 39-130 0 0,-1-54 65 0 0,0 34-32 0 0,1-55 45 0 0,0 1 0 0 0,0 0 0 0 0,0-1 0 0 0,0 1 1 0 0,0-1-1 0 0,0 1 0 0 0,1 0 0 0 0,-1-1 0 0 0,0 1 0 0 0,0 0 0 0 0,1-1 0 0 0,-1 1 0 0 0,0-1 1 0 0,1 1-1 0 0,-1-1 0 0 0,0 1 0 0 0,1 0 0 0 0,2 2 16 0 0,-3-3-24 0 0,0 0 1 0 0,0 0 0 0 0,0 0 0 0 0,0-1 0 0 0,0 1-1 0 0,0 0 1 0 0,0 0 0 0 0,0 0 0 0 0,0 0-1 0 0,0 0 1 0 0,0 0 0 0 0,0 0 0 0 0,0 0 0 0 0,0 0-1 0 0,0 0 1 0 0,0 0 0 0 0,0 0 0 0 0,0 0 0 0 0,0 0-1 0 0,0 0 1 0 0,0 0 0 0 0,0 0 0 0 0,0 0-1 0 0,0 0 1 0 0,0 0 0 0 0,0 0 0 0 0,0 0 0 0 0,0 0-1 0 0,0 0 1 0 0,0 0 0 0 0,0 0 0 0 0,0 0-1 0 0,0 0 1 0 0,0 0 0 0 0,1 0 0 0 0,-1 0 0 0 0,0 0-1 0 0,0 0 1 0 0,0 0 0 0 0,0 0 0 0 0,0 0-1 0 0,0 0 1 0 0,0 0 0 0 0,0 0 0 0 0,0 0 0 0 0,0 0-1 0 0,0 0 1 0 0,-1-5-53 0 0,-7-18 78 0 0,1 0-1 0 0,-7-45 1 0 0,13 60 34 0 0,1 8-57 0 0,0 0 1 0 0,0 0 0 0 0,0 0 0 0 0,0-1 0 0 0,0 1 0 0 0,0 0 0 0 0,0 0 0 0 0,0 0 0 0 0,0 0 0 0 0,0-1 0 0 0,0 1 0 0 0,0 0 0 0 0,1 0 0 0 0,-1 0 0 0 0,0 0 0 0 0,0 0 0 0 0,0-1 0 0 0,0 1 0 0 0,0 0 0 0 0,0 0-1 0 0,0 0 1 0 0,0 0 0 0 0,0 0 0 0 0,1 0 0 0 0,-1-1 0 0 0,0 1 0 0 0,0 0 0 0 0,0 0 0 0 0,0 0 0 0 0,0 0 0 0 0,0 0 0 0 0,1 0 0 0 0,-1 0 0 0 0,0 0 0 0 0,0 0 0 0 0,1 0 0 0 0,-1 0-1 0 0,0 0 0 0 0,0 0 1 0 0,0 0-1 0 0,1 0 0 0 0,-1 0 1 0 0,0 0-1 0 0,0 1 0 0 0,0-1 1 0 0,1 0-1 0 0,-1 0 0 0 0,0 0 1 0 0,0 0-1 0 0,0 1 0 0 0,0-1 1 0 0,0 0-1 0 0,1 0 0 0 0,-1 0 1 0 0,0 1-1 0 0,0-1 0 0 0,0 0 1 0 0,0 0-1 0 0,0 1 0 0 0,0-1 1 0 0,0 0-1 0 0,0 1 0 0 0,2 7-54 0 0,2 15-1 0 0,-2-7 35 0 0,-2-16 19 0 0,8 52-104 0 0,2 70 1 0 0,-10-80 90 0 0,2-70 89 0 0,0 19-56 0 0,0-16-21 0 0,-1 0-1 0 0,0 0 1 0 0,-2 1 0 0 0,-1-1-1 0 0,-1 0 1 0 0,-1 0 0 0 0,-11-35-1 0 0,12 51-4 0 0,-6-15-1 0 0,9 23 5 0 0,-1 1 0 0 0,1-1 1 0 0,0 1-1 0 0,-1-1 0 0 0,1 1 0 0 0,0-1 0 0 0,-1 1 0 0 0,1-1 1 0 0,0 1-1 0 0,-1-1 0 0 0,1 1 0 0 0,-1-1 0 0 0,1 1 0 0 0,-1-1 1 0 0,1 1-1 0 0,-1 0 0 0 0,0-1 0 0 0,0 1 0 0 0,1 0 1 0 0,0 0-1 0 0,0 0 1 0 0,-1 0 0 0 0,1 0-1 0 0,0 0 1 0 0,0 0-1 0 0,0 0 1 0 0,0 0-1 0 0,-1 0 1 0 0,1 0-1 0 0,0 0 1 0 0,0 0 0 0 0,0 1-1 0 0,0-1 1 0 0,0 0-1 0 0,0 0 1 0 0,-1 0-1 0 0,1 0 1 0 0,0 0-1 0 0,0 0 1 0 0,0 1 0 0 0,0-1-1 0 0,0 0 1 0 0,-3 7-41 0 0,2 6 41 0 0,0 0 1 0 0,0 0-1 0 0,2 0 0 0 0,1 14 0 0 0,-2-25 1 0 0,13 113-16 0 0,3 68-54 0 0,-15-180 74 0 0,-2 59-4 0 0,-1-49-16 0 0,2-12 14 0 0,-1-4 16 0 0,1-5 26 0 0,-4-80-28 0 0,-14-87 0 0 0,18 175-12 0 0,-2-17 25 0 0,0 0 0 0 0,-2 0 0 0 0,-6-19 0 0 0,5 28-81 0 0,5 8 55 0 0,0 0 0 0 0,0 0 0 0 0,0 0-1 0 0,0 0 1 0 0,0 0 0 0 0,0-1-1 0 0,0 1 1 0 0,-1 0 0 0 0,1 0 0 0 0,0 0-1 0 0,0 0 1 0 0,0 0 0 0 0,0 0 0 0 0,0 0-1 0 0,0 0 1 0 0,0 0 0 0 0,0 0-1 0 0,0 0 1 0 0,-1 0 0 0 0,1 0 0 0 0,0 0-1 0 0,0 0 1 0 0,0 0 0 0 0,0 0 0 0 0,0 0-1 0 0,0 0 1 0 0,0 0 0 0 0,0 0-1 0 0,0 1 1 0 0,-1-1 0 0 0,1 0 0 0 0,0 0-1 0 0,0 0 1 0 0,0 0 0 0 0,0 0 0 0 0,0 0-1 0 0,0 0 1 0 0,0 0 0 0 0,0 0-1 0 0,0 0 1 0 0,0 0 0 0 0,0 0 0 0 0,0 1-1 0 0,-1 0-6 0 0,0 1-1 0 0,1 0 1 0 0,-1 0-1 0 0,1 0 1 0 0,-1 0-1 0 0,1 2 1 0 0,-3 40 36 0 0,2 47-1 0 0,1-27-63 0 0,-10 85 40 0 0,10-186-34 0 0,-17-225 78 0 0,13 228-53 0 0,-11-48 0 0 0,14 78 12 0 0,0 1-1 0 0,0-1 1 0 0,-3-3 0 0 0,4 7-8 0 0,0 0 1 0 0,0-1-1 0 0,0 1 0 0 0,0 0 0 0 0,0 0 0 0 0,0 0 1 0 0,0 0-1 0 0,0 0 0 0 0,0-1 0 0 0,-1 1 0 0 0,1 0 0 0 0,0 0 1 0 0,0 0-1 0 0,0 0 0 0 0,0 0 0 0 0,0 0 0 0 0,0 0 1 0 0,-1-1-1 0 0,1 1 0 0 0,0 0 0 0 0,0 0 0 0 0,0 0 0 0 0,0 0 1 0 0,-1 0-1 0 0,1 0 0 0 0,0 0 0 0 0,0 0-4 0 0,-1 1 0 0 0,1-1 0 0 0,0 0 0 0 0,0 0 0 0 0,-1 1-1 0 0,1-1 1 0 0,0 0 0 0 0,0 1 0 0 0,0-1 0 0 0,0 0 0 0 0,0 1 0 0 0,-1-1-1 0 0,1 0 1 0 0,0 1 0 0 0,0-1 0 0 0,0 0 0 0 0,0 1 0 0 0,0-1 0 0 0,-1 16 5 0 0,0 0-1 0 0,3 28 1 0 0,-2-38-5 0 0,11 124-46 0 0,0 2 82 0 0,-10 0-40 0 0,-1-124-2 0 0,-1 0 0 0 0,0 0 0 0 0,0 0 0 0 0,-4 13 0 0 0,2-18 18 0 0,2-4-3 0 0,0 0-5 0 0,1 0 0 0 0,-1-1 0 0 0,1 1 1 0 0,0-1-1 0 0,0 1 0 0 0,-1-1 0 0 0,1-1 0 0 0,0-17 16 0 0,1-1-1 0 0,4-23 0 0 0,0-15 2 0 0,-4 43-13 0 0,1-178 158 0 0,-3 180-157 0 0,0 0 1 0 0,-1 1-1 0 0,-1-1 1 0 0,0 1-1 0 0,-5-13 1 0 0,8 25-11 0 0,0 0 0 0 0,-1 0 0 0 0,1 0 0 0 0,-1 0 1 0 0,1 1-1 0 0,-1-1 0 0 0,1 0 0 0 0,-1 0 1 0 0,0 0-1 0 0,1 1 0 0 0,-1-1 0 0 0,-1-1 0 0 0,1 2 3 0 0,1 0-1 0 0,0 0 1 0 0,-1 0 0 0 0,1 0-1 0 0,0 0 1 0 0,-1 0-1 0 0,1 0 1 0 0,0 0 0 0 0,-1 0-1 0 0,1 0 1 0 0,0 0-1 0 0,-1 0 1 0 0,1 0 0 0 0,0 0-1 0 0,-1 0 1 0 0,1 0-1 0 0,0 1 1 0 0,0-1-1 0 0,-1 0 1 0 0,1 0 0 0 0,0 0-1 0 0,-1 0 1 0 0,1 1-1 0 0,0-1 1 0 0,0 0 0 0 0,-1 0-1 0 0,1 1 1 0 0,0-1-1 0 0,0 0 1 0 0,0 0-1 0 0,-1 1 1 0 0,1-1 0 0 0,-3 5-26 0 0,1 1 0 0 0,-1-1 1 0 0,1 0-1 0 0,0 1 0 0 0,0-1 1 0 0,1 1-1 0 0,-1 7 0 0 0,-2 10 66 0 0,-2 40-1 0 0,5 24 81 0 0,1-61-96 0 0,2 58 147 0 0,-1-79-154 0 0,1 12 12 0 0,-2-16-18 0 0,1 0 0 0 0,-1 0 0 0 0,0 0 0 0 0,1 0 0 0 0,-1-1 1 0 0,0 1-1 0 0,1 0 0 0 0,-1 0 0 0 0,1-1 0 0 0,-1 1 0 0 0,1 0 0 0 0,0-1 0 0 0,-1 1 0 0 0,1 0 0 0 0,1 0 0 0 0,-1-1-3 0 0,-1 1 0 0 0,1-1 0 0 0,-1 0 0 0 0,1 0 0 0 0,0 0 0 0 0,-1 1 0 0 0,1-1 0 0 0,-1 0 0 0 0,1 0 0 0 0,0 0 0 0 0,-1 0 0 0 0,1 0 0 0 0,0 0 0 0 0,-1 0 0 0 0,1 0 0 0 0,-1 0 0 0 0,1-1 0 0 0,0 1 0 0 0,-1 0 0 0 0,2-1 0 0 0,0 0-5 0 0,1 0 0 0 0,-1-1-1 0 0,4-2 1 0 0,-1 0 4 0 0,-1 0 0 0 0,0 0-1 0 0,0-1 1 0 0,0 1 0 0 0,0-1 0 0 0,-1 0-1 0 0,0 0 1 0 0,4-8 0 0 0,-2 4 0 0 0,-2-1-1 0 0,1 0 1 0 0,3-19 0 0 0,-6 27-15 0 0,-1 0-1 0 0,0 0 1 0 0,0 1 0 0 0,1-1-1 0 0,-1 0 1 0 0,0 0 0 0 0,-1 0-1 0 0,1-2 1 0 0,0 3 2 0 0,-1 0 1 0 0,1 0-1 0 0,-1 1 1 0 0,1-1-1 0 0,0 0 1 0 0,-1 0-1 0 0,1 1 0 0 0,-1-1 1 0 0,0 0-1 0 0,1 1 1 0 0,-1-1-1 0 0,1 1 1 0 0,-1-1-1 0 0,0 1 1 0 0,0-1-1 0 0,1 1 0 0 0,-1-1 1 0 0,-1 0-1 0 0,-6-1-33 0 0,1 0 1 0 0,-1 1-1 0 0,0-1 0 0 0,1 1 0 0 0,-15 0 0 0 0,14 1 11 0 0,-52-2-215 0 0,-33-3 56 0 0,71 3 151 0 0,10 1 34 0 0,-1-1 0 0 0,0 2 0 0 0,-14 1 0 0 0,26-1 3 0 0,-1 0-1 0 0,1 0 1 0 0,-1 1 0 0 0,0-1-1 0 0,1 1 1 0 0,0-1 0 0 0,-1 1-1 0 0,1-1 1 0 0,-1 1 0 0 0,1 0-1 0 0,0 0 1 0 0,-1 0 0 0 0,1 0-1 0 0,0 0 1 0 0,0 0 0 0 0,0 0-1 0 0,0 0 1 0 0,-1 1 0 0 0,1 0-1 0 0,0-1 1 0 0,1 0 0 0 0,-1 0 0 0 0,1 1-1 0 0,-1-1 1 0 0,1 0 0 0 0,0 1 0 0 0,0-1-1 0 0,-1 1 1 0 0,1-1 0 0 0,0 0-1 0 0,0 1 1 0 0,0-1 0 0 0,1 1 0 0 0,-1-1-1 0 0,0 0 1 0 0,0 1 0 0 0,1-1 0 0 0,-1 0-1 0 0,2 3 1 0 0,0 0 4 0 0,0 0 0 0 0,0-1 1 0 0,0 1-1 0 0,1 0 0 0 0,0-1 0 0 0,3 4 1 0 0,2 2 19 0 0,13 8 0 0 0,0-2 89 0 0,0-1 1 0 0,0-1-1 0 0,35 15 1 0 0,71 20 285 0 0,-105-41-356 0 0,-55-29-282 0 0,29 20 234 0 0,-116-68-459 0 0,102 60 390 0 0,-1 2-1 0 0,0 0 1 0 0,-1 1-1 0 0,-33-7 1 0 0,49 13 72 0 0,0 0 0 0 0,0 1 0 0 0,0-1 0 0 0,-5 1 0 0 0,8 0 4 0 0,0 1-1 0 0,0-1 1 0 0,1 0 0 0 0,-1 0 0 0 0,0 0 0 0 0,0 0 0 0 0,0 1 0 0 0,0-1 0 0 0,1 0 0 0 0,-1 1 0 0 0,0-1 0 0 0,0 1-1 0 0,1-1 1 0 0,-1 1 0 0 0,0-1 0 0 0,1 1 0 0 0,-1 0 0 0 0,1-1 0 0 0,-1 1 0 0 0,0 0 0 0 0,1-1 0 0 0,0 1 0 0 0,-1 0-1 0 0,0 0 1 0 0,1 1 5 0 0,-1 0 0 0 0,1 0 0 0 0,-1 0 0 0 0,1 0 0 0 0,0 0 0 0 0,0-1-1 0 0,0 1 1 0 0,0 0 0 0 0,0 0 0 0 0,0 0 0 0 0,0 0 0 0 0,1 0 0 0 0,-1 0-1 0 0,0 0 1 0 0,1-1 0 0 0,0 1 0 0 0,0 0 0 0 0,-1 0 0 0 0,2 1 0 0 0,1 2 12 0 0,0-1 0 0 0,0 0 1 0 0,1 1-1 0 0,-1-1 0 0 0,1-1 1 0 0,4 5-1 0 0,-1-2 4 0 0,1-1 0 0 0,-1 0 1 0 0,1 0-1 0 0,-1-1 0 0 0,2 0 0 0 0,-1 0 0 0 0,0-1 1 0 0,16 4-1 0 0,-13-5 47 0 0,1 0 0 0 0,-1 0 0 0 0,0-2 0 0 0,0 1 0 0 0,1-1 0 0 0,17-3 0 0 0,-17 1-12 0 0,1 0 1 0 0,-1-1-1 0 0,1-1 1 0 0,11-4-1 0 0,-22 7-57 0 0,0 0-1 0 0,-1 1 0 0 0,1-1 0 0 0,0 0 0 0 0,-1 0 0 0 0,1 0 1 0 0,-1 0-1 0 0,1-1 0 0 0,-1 1 0 0 0,3-2 0 0 0,-5 1-91 0 0,-3 1-22 0 0,-20-3-67 0 0,1 2 0 0 0,-31 0-1 0 0,6 1-15 0 0,-48-8-37 0 0,37 3 138 0 0,54 6 94 0 0,-19-2-14 0 0,22 2 14 0 0,0 0-1 0 0,0 1 1 0 0,0-1 0 0 0,1 0 0 0 0,-1 1 0 0 0,0-1 0 0 0,0 1-1 0 0,0-1 1 0 0,-2 3 0 0 0,3-3 8 0 0,0 0 0 0 0,1 1 1 0 0,-1-1-1 0 0,1 0 0 0 0,0 1 0 0 0,-1-1 0 0 0,1 0 1 0 0,-1 1-1 0 0,1-1 0 0 0,0 1 0 0 0,-1-1 0 0 0,1 1 0 0 0,0-1 1 0 0,-1 1-1 0 0,1-1 0 0 0,0 1 0 0 0,0-1 0 0 0,-1 1 1 0 0,1 0-1 0 0,0-1 0 0 0,0 1 0 0 0,0-1 0 0 0,0 1 1 0 0,0 0-1 0 0,0-1 0 0 0,0 1 0 0 0,0-1 0 0 0,0 1 0 0 0,0-1 1 0 0,0 1-1 0 0,0 0 0 0 0,1-1 0 0 0,-1 1 0 0 0,0-1 1 0 0,0 1-1 0 0,1 0 0 0 0,0 1 14 0 0,1 0 1 0 0,0-1-1 0 0,-1 1 1 0 0,1 0-1 0 0,0-1 1 0 0,0 1-1 0 0,0-1 1 0 0,3 2-1 0 0,2 0 6 0 0,14 6 0 0 0,-1-3 65 0 0,1 0-1 0 0,0-2 0 0 0,42 4 1 0 0,65-5 432 0 0,-98-3-394 0 0,-21 0-113 0 0,-6 0-18 0 0,0 0 0 0 0,0 0-1 0 0,1 0 1 0 0,-1-1 0 0 0,0 1-1 0 0,4-2 1 0 0,-6 1-71 0 0,-5 1-11 0 0,-81-24-315 0 0,-19-4-61 0 0,-18 12 240 0 0,109 14 228 0 0,-3 0-9 0 0,-21-1-16 0 0,32 3 8 0 0,0 0-1 0 0,0 0 0 0 0,0 0 0 0 0,-8 2 0 0 0,12-2 7 0 0,0 1-1 0 0,-1-1 1 0 0,1 1-1 0 0,0-1 0 0 0,0 0 1 0 0,0 1-1 0 0,0 0 1 0 0,0-1-1 0 0,0 1 0 0 0,0 0 1 0 0,1-1-1 0 0,-1 1 1 0 0,0 0-1 0 0,0 0 0 0 0,0 0 1 0 0,1-1-1 0 0,-2 3 1 0 0,2-2 13 0 0,-1-1 0 0 0,1 1 0 0 0,0 0 0 0 0,0-1 0 0 0,0 1 0 0 0,0 0 0 0 0,0-1 0 0 0,0 1 0 0 0,0 0 0 0 0,0-1 0 0 0,0 1 0 0 0,0-1 0 0 0,0 1 0 0 0,0 0 0 0 0,0-1 0 0 0,1 1 0 0 0,-1 0 0 0 0,0-1 0 0 0,0 1 0 0 0,1-1 0 0 0,-1 1 0 0 0,0-1 0 0 0,1 1 0 0 0,-1-1 0 0 0,1 1 0 0 0,-1-1 1 0 0,1 1-1 0 0,-1-1 0 0 0,1 1 0 0 0,0 0 0 0 0,2 1 14 0 0,-1-1 0 0 0,1 1 0 0 0,0-1 0 0 0,0 1 0 0 0,0-1 0 0 0,6 2 0 0 0,21 3 98 0 0,-29-6-119 0 0,22 3 114 0 0,0-1 1 0 0,45-2 0 0 0,47-11 269 0 0,31 0 180 0 0,-133 12-562 0 0,-11 1-62 0 0,-5 0-121 0 0,-5 0 135 0 0,0 0 1 0 0,0-1 0 0 0,1 0 0 0 0,-1-1-1 0 0,0 0 1 0 0,-8-1 0 0 0,15 1 42 0 0,-33-3-201 0 0,0-1 0 0 0,-43-12-1 0 0,36 8 83 0 0,-70-21 3 0 0,82 22 106 0 0,19 5 93 0 0,17 4 144 0 0,18 4-116 0 0,1-1 1 0 0,0-1-1 0 0,1-1 0 0 0,-1-2 0 0 0,0 0 0 0 0,1-2 0 0 0,-1-1 1 0 0,0-1-1 0 0,0-1 0 0 0,42-13 0 0 0,-36 6 20 0 0,49-24 0 0 0,-77 33-133 0 0,6-4 11 0 0,-9 5-72 0 0,-6 0-104 0 0,-166-9-465 0 0,128 6 523 0 0,1-3 0 0 0,-43-12 0 0 0,-32-19-25 0 0,91 30 119 0 0,18 6 118 0 0,16 3 96 0 0,26 5-111 0 0,1-2-1 0 0,0-1 1 0 0,41-2-1 0 0,101-18 377 0 0,-156 14-393 0 0,-4 0 59 0 0,35-1 0 0 0,-45 5-208 0 0,-7-1 77 0 0,0 0 0 0 0,0 0 0 0 0,0 0 1 0 0,0 0-1 0 0,0 0 0 0 0,0 0 0 0 0,0 0 0 0 0,0 0 0 0 0,0 0 0 0 0,0 0 0 0 0,0 0 0 0 0,0 0 0 0 0,0 0 0 0 0,0 0 0 0 0,0 0 0 0 0,0 0 0 0 0,0 0 0 0 0,0 0 0 0 0,0 0 0 0 0,0 0 0 0 0,0 0 0 0 0,0 0 1 0 0,1 0-1 0 0,-1 0 0 0 0,0 0 0 0 0,0 0 0 0 0,0 0 0 0 0,0 0 0 0 0,0 0 0 0 0,0 0 0 0 0,0 0 0 0 0,0 0 0 0 0,0 1 0 0 0,0-1 0 0 0,0 0 0 0 0,0 0 0 0 0,0 0 0 0 0,0 0 0 0 0,0 0 0 0 0,0 0 0 0 0,0 0 1 0 0,0 0-1 0 0,0 0 0 0 0,0 0 0 0 0,0 0 0 0 0,0 0 0 0 0,0 0 0 0 0,0 0 0 0 0,0 0 0 0 0,-1 0 0 0 0,1 0 0 0 0,0 0 0 0 0,0 0 0 0 0,0 0 0 0 0,0 0 0 0 0,0 0 0 0 0,0 0 0 0 0,0 0 0 0 0,0 0 0 0 0,0 0 1 0 0,-10 6-227 0 0,9-6 220 0 0,-9 4-44 0 0,0-1 1 0 0,0 0 0 0 0,-1-1-1 0 0,-16 3 1 0 0,-45-2-235 0 0,67-3 264 0 0,-198-3-344 0 0,194 3 355 0 0,-22-1-18 0 0,28 1 31 0 0,0 0-1 0 0,0 0 1 0 0,0 1-1 0 0,0-1 1 0 0,-1 1 0 0 0,-2 1-1 0 0,5-1 2 0 0,0-1 0 0 0,0 0 0 0 0,1 1 0 0 0,-1-1 0 0 0,1 1 0 0 0,-1-1 0 0 0,0 1 0 0 0,1-1 0 0 0,-2 2-1 0 0,2-2 1 0 0,0 0 0 0 0,0 0 0 0 0,0 0 0 0 0,0 0 0 0 0,0 0 0 0 0,0 1 0 0 0,0-1-1 0 0,0 0 1 0 0,0 0 0 0 0,0 0 0 0 0,0 0 0 0 0,0 0 0 0 0,0 1 0 0 0,0-1 0 0 0,0 0-1 0 0,0 0 1 0 0,0 0 0 0 0,0 0 0 0 0,0 0 0 0 0,0 1 0 0 0,0-1 0 0 0,0 0 0 0 0,0 0-1 0 0,0 0 1 0 0,0 0 0 0 0,0 0 0 0 0,0 0 0 0 0,0 1 0 0 0,0-1 0 0 0,0 0 0 0 0,0 0-1 0 0,1 0 1 0 0,-1 0 0 0 0,0 0 0 0 0,0 0 0 0 0,0 0 0 0 0,0 1 0 0 0,0-1 0 0 0,0 0-1 0 0,0 0 1 0 0,1 0 0 0 0,-1 0 0 0 0,0 0 0 0 0,0 0 0 0 0,0 0 0 0 0,0 0 0 0 0,0 0-1 0 0,1 0 1 0 0,-1 0 0 0 0,0 0 0 0 0,6 1 41 0 0,0 0 0 0 0,0 0 1 0 0,0-1-1 0 0,1 0 0 0 0,8-1 0 0 0,-14 1-41 0 0,15-2 23 0 0,0 0 0 0 0,0-2 0 0 0,0 1 1 0 0,-1-2-1 0 0,24-10 0 0 0,70-39 297 0 0,-74 35-142 0 0,-26 15-144 0 0,-9 4-39 0 0,0 0 1 0 0,1 0 0 0 0,-1 0 0 0 0,0 0-1 0 0,0 0 1 0 0,0 0 0 0 0,1 0 0 0 0,-1 0-1 0 0,0 0 1 0 0,0 0 0 0 0,0 0 0 0 0,0 0-1 0 0,1 0 1 0 0,-1 0 0 0 0,0 0 0 0 0,0 0-1 0 0,0 0 1 0 0,1 0 0 0 0,-1 0 0 0 0,0 0-1 0 0,0 1 1 0 0,0-1 0 0 0,0 0 0 0 0,1 0-1 0 0,-1 1-9 0 0,0 0 0 0 0,0 0-1 0 0,0 0 1 0 0,0 0-1 0 0,0-1 1 0 0,0 1-1 0 0,0 0 1 0 0,0 0 0 0 0,0 0-1 0 0,0 0 1 0 0,0 0-1 0 0,0 0 1 0 0,-1 1-1 0 0,-3 11-72 0 0,-1 1 0 0 0,-9 19 0 0 0,3-7 28 0 0,-5 13-85 0 0,-24 55-48 0 0,26-64 113 0 0,-19 30 0 0 0,32-59 74 0 0,-3 5-56 0 0,-8 11-1 0 0,11-16 51 0 0,0 0 1 0 0,0 0-1 0 0,0 0 0 0 0,0 0 0 0 0,0 0 1 0 0,0-1-1 0 0,0 1 0 0 0,0 0 0 0 0,0 0 1 0 0,0-1-1 0 0,-1 1 0 0 0,1-1 0 0 0,0 1 0 0 0,0-1 1 0 0,-1 0-1 0 0,1 1 0 0 0,-2-1 0 0 0,3 0 10 0 0,-1 0-1 0 0,1 0 0 0 0,-1 0 0 0 0,1 0 0 0 0,-1-1 0 0 0,1 1 1 0 0,-1 0-1 0 0,1 0 0 0 0,-1-1 0 0 0,1 1 0 0 0,-1 0 1 0 0,1-1-1 0 0,-1 1 0 0 0,1 0 0 0 0,0-1 0 0 0,-1 1 0 0 0,1-1 1 0 0,0 1-1 0 0,-1 0 0 0 0,1-1 0 0 0,0 1 0 0 0,-1-1 1 0 0,1 1-1 0 0,0-1 0 0 0,0 1 0 0 0,-1-2 0 0 0,0-3 21 0 0,-1 0 0 0 0,1 0 1 0 0,-1 0-1 0 0,2 0 0 0 0,-2-7 0 0 0,1-31 35 0 0,1 33-43 0 0,3-117 250 0 0,0 31-184 0 0,-4 36-53 0 0,0 50-19 0 0,0 0-1 0 0,-1 1 0 0 0,-5-17 0 0 0,6 24-14 0 0,1-1 1 0 0,-1 1-1 0 0,0 0 0 0 0,0 0 0 0 0,0 0 1 0 0,-1 0-1 0 0,1 0 0 0 0,0 0 1 0 0,-1 0-1 0 0,1 1 0 0 0,-1-1 0 0 0,0 0 1 0 0,0 1-1 0 0,1-1 0 0 0,-5-1 1 0 0,5 2-1 0 0,-1 1 0 0 0,1-1 0 0 0,-1 1 1 0 0,1-1-1 0 0,-1 1 0 0 0,1 0 0 0 0,-1 0 1 0 0,0 0-1 0 0,1 0 0 0 0,-1 0 0 0 0,1 0 1 0 0,-1 0-1 0 0,1 1 0 0 0,-1-1 1 0 0,1 1-1 0 0,-1-1 0 0 0,1 1 0 0 0,0-1 1 0 0,-1 1-1 0 0,1 0 0 0 0,-1-1 0 0 0,1 1 1 0 0,-2 1-1 0 0,-2 2 0 0 0,1 0 1 0 0,-1 1-1 0 0,0-1 1 0 0,1 1-1 0 0,0 0 1 0 0,0 0-1 0 0,1 0 1 0 0,-6 11-1 0 0,4-7 16 0 0,1 0 0 0 0,1 0 1 0 0,0 1-1 0 0,0-1 0 0 0,-1 12 0 0 0,0 4-38 0 0,0 40 1 0 0,6 27-176 0 0,0-20 133 0 0,-3-62 62 0 0,1-10 10 0 0,0 0 0 0 0,0 0 0 0 0,0 0 0 0 0,0 0 0 0 0,0 0 0 0 0,0 0 0 0 0,0 0-1 0 0,0 0 1 0 0,0 0 0 0 0,0 0 0 0 0,0 0 0 0 0,0 0 0 0 0,0 0 0 0 0,0 0 0 0 0,0 0 0 0 0,0 0 0 0 0,0 0 0 0 0,0 0 0 0 0,0 0 0 0 0,0 0-1 0 0,0 0 1 0 0,0 0 0 0 0,0 0 0 0 0,0 0 0 0 0,0 0 0 0 0,0 0 0 0 0,0 0 0 0 0,0 0 0 0 0,-1 0 0 0 0,1 0 0 0 0,0 0 0 0 0,0 0 0 0 0,0 0 0 0 0,0 0-1 0 0,0 0 1 0 0,-2-17 82 0 0,-20-225 360 0 0,18 221-432 0 0,-5-22-1 0 0,7 36-18 0 0,0 1-1 0 0,-1-1 1 0 0,0 1-1 0 0,0 0 1 0 0,0 0-1 0 0,-7-11 1 0 0,8 16-10 0 0,1-1 0 0 0,0 1 1 0 0,-1-1-1 0 0,1 1 1 0 0,-1 0-1 0 0,1 0 1 0 0,-1 0-1 0 0,1 0 1 0 0,-1 0-1 0 0,0 0 1 0 0,-3-1-1 0 0,4 2 16 0 0,1 0-1 0 0,-1-1 1 0 0,0 1 0 0 0,1 0 0 0 0,-1 0-1 0 0,0 0 1 0 0,1 0 0 0 0,-1 0-1 0 0,0 0 1 0 0,1 0 0 0 0,-1 1 0 0 0,0-1-1 0 0,1 0 1 0 0,-1 0 0 0 0,1 0-1 0 0,-1 1 1 0 0,0-1 0 0 0,1 0 0 0 0,-1 1-1 0 0,1-1 1 0 0,-1 0 0 0 0,1 1-1 0 0,-1-1 1 0 0,1 1 0 0 0,-1-1 0 0 0,1 1-1 0 0,-1-1 1 0 0,1 1 0 0 0,-1-1-1 0 0,1 1 1 0 0,0 0 0 0 0,0-1 0 0 0,-1 1-1 0 0,1-1 1 0 0,0 2 0 0 0,-2 3 9 0 0,1 1 1 0 0,-1 0-1 0 0,2 0 1 0 0,-1 0-1 0 0,1-1 1 0 0,-1 1 0 0 0,2 0-1 0 0,0 11 1 0 0,2-4 8 0 0,-1-1 0 0 0,2 0 0 0 0,8 22 1 0 0,21 32 146 0 0,-13-27-210 0 0,17 36-18 0 0,-35-71 67 0 0,-1-2-6 0 0,1 1-1 0 0,-1-1 1 0 0,0 1 0 0 0,0-1-1 0 0,0 1 1 0 0,0-1 0 0 0,-1 1 0 0 0,1 0-1 0 0,-1 0 1 0 0,0-1 0 0 0,0 6-1 0 0,0-7 3 0 0,0-1 0 0 0,0 1 0 0 0,0-1 0 0 0,0 0-1 0 0,0 1 1 0 0,0-1 0 0 0,-1 0 0 0 0,1 1 0 0 0,0-1-1 0 0,0 0 1 0 0,0 1 0 0 0,-1-1 0 0 0,1 0 0 0 0,0 1-1 0 0,-1-1 1 0 0,1 0 0 0 0,0 0 0 0 0,0 1 0 0 0,-1-1-1 0 0,1 0 1 0 0,-1 0 0 0 0,1 0 0 0 0,0 1 0 0 0,-1-1-1 0 0,0 0 2 0 0,1 0-1 0 0,-1 0 1 0 0,0 0-1 0 0,1 0 1 0 0,-1 0-1 0 0,0 0 0 0 0,1 0 1 0 0,-1 0-1 0 0,0 0 1 0 0,1 0-1 0 0,-1 0 1 0 0,1-1-1 0 0,-1 1 0 0 0,0 0 1 0 0,0-1-1 0 0,-2-1-2 0 0,1 1-1 0 0,-1-1 0 0 0,1 0 1 0 0,-1 0-1 0 0,1-1 1 0 0,0 1-1 0 0,-3-4 0 0 0,-13-23-32 0 0,8 10 64 0 0,1 0 1 0 0,-7-23 0 0 0,-10-45-53 0 0,16 44 87 0 0,-8-85-1 0 0,20 166-95 0 0,6 4 32 0 0,1 1 0 0 0,2-1 0 0 0,21 52 1 0 0,-23-74-8 0 0,0 0 0 0 0,2-1 1 0 0,0 0-1 0 0,1-1 0 0 0,17 20 1 0 0,-24-33 43 0 0,-5-5-35 0 0,0 0 0 0 0,0 1 1 0 0,0-1-1 0 0,0 0 0 0 0,0 0 0 0 0,0 0 0 0 0,0 0 0 0 0,0 0 0 0 0,0 0 1 0 0,0 0-1 0 0,1 0 0 0 0,-1 0 0 0 0,0 0 0 0 0,0 0 0 0 0,0 0 0 0 0,0 0 0 0 0,0 0 1 0 0,0 0-1 0 0,0 0 0 0 0,0 0 0 0 0,0 0 0 0 0,0 0 0 0 0,0 0 0 0 0,0 0 0 0 0,0 0 1 0 0,0 0-1 0 0,0 0 0 0 0,0 0 0 0 0,0 0 0 0 0,0 0 0 0 0,0 0 0 0 0,0 0 1 0 0,0 0-1 0 0,1 0 0 0 0,-1 0 0 0 0,0-1 0 0 0,0 1 0 0 0,0 0 0 0 0,0 0 0 0 0,0 0 1 0 0,0 0-1 0 0,0 0 0 0 0,0 0 0 0 0,0 0 0 0 0,0 0 0 0 0,0 0 0 0 0,0 0 0 0 0,0 0 1 0 0,0 0-1 0 0,0 0 0 0 0,0 0 0 0 0,0 0 0 0 0,0 0 0 0 0,0 0 0 0 0,0 0 1 0 0,0 0-1 0 0,0 0 0 0 0,0 0 0 0 0,0-1 0 0 0,0-1 1 0 0,-1 1 0 0 0,1-1 1 0 0,-1 0-1 0 0,1 0 0 0 0,-3-3 0 0 0,-102-220-61 0 0,29 66 16 0 0,64 134 62 0 0,9 20-75 0 0,2 5 6 0 0,1 3 12 0 0,5 17 75 0 0,9 22 1 0 0,-4-12 38 0 0,-4-10 6 0 0,61 175-197 0 0,-67-194 117 0 0,25 58 133 0 0,-24-58-159 0 0,-1-2 12 0 0,-2-3 12 0 0,-5-12 0 0 0,6 14-4 0 0,-73-175-59 0 0,57 130 1 0 0,-19-92 0 0 0,34 123 83 0 0,1 12-108 0 0,0 4 61 0 0,-1 3 36 0 0,2-3-15 0 0,-3 7 14 0 0,1 0 1 0 0,0-1-1 0 0,0 1 0 0 0,0 1 0 0 0,1-1 0 0 0,0 0 0 0 0,0 0 0 0 0,1 0 0 0 0,0 1 0 0 0,0-1 1 0 0,3 12-1 0 0,1 5 6 0 0,2-1 0 0 0,9 26 0 0 0,47 105-82 0 0,-49-130-26 0 0,-30-59 238 0 0,-1-6-174 0 0,-16-56 1 0 0,25 69 88 0 0,-16-61-109 0 0,8 25 36 0 0,16 59 17 0 0,0 1 0 0 0,-1 0 1 0 0,1-1-1 0 0,-1 1 0 0 0,-5-8 1 0 0,7 12-5 0 0,0 0 0 0 0,0 0 0 0 0,0 0 0 0 0,0 0 0 0 0,0 0 0 0 0,0 0 0 0 0,0-1 0 0 0,0 1 0 0 0,0 0 0 0 0,0 0 0 0 0,-1 0 0 0 0,1 0 0 0 0,0 0 0 0 0,0 0 0 0 0,0 0 0 0 0,0 0 0 0 0,0 0-1 0 0,0-1 1 0 0,0 1 0 0 0,-1 0 0 0 0,1 0 0 0 0,0 0 0 0 0,0 0 0 0 0,0 0 0 0 0,0 0 0 0 0,0 0 0 0 0,0 0 0 0 0,-1 0 0 0 0,1 0 0 0 0,0 0 0 0 0,0 0 0 0 0,0 0 0 0 0,0 0 0 0 0,0 0 0 0 0,-1 0 0 0 0,1 0 0 0 0,0 0 0 0 0,0 0 0 0 0,0 1 0 0 0,0-1 0 0 0,0 0 0 0 0,0 0 0 0 0,-1 0 0 0 0,1 0 0 0 0,0 0 0 0 0,0 0 0 0 0,0 0 0 0 0,-3 6 25 0 0,3-6-30 0 0,-2 4 6 0 0,1 1 0 0 0,-1-1 0 0 0,1 1-1 0 0,0-1 1 0 0,1 1 0 0 0,-1-1 0 0 0,1 1 0 0 0,0 0 0 0 0,0-1-1 0 0,0 1 1 0 0,1 0 0 0 0,-1-1 0 0 0,1 1 0 0 0,2 5 0 0 0,2 5 29 0 0,1 0 1 0 0,14 25-1 0 0,-13-26-10 0 0,9 15-40 0 0,-7-13 37 0 0,0 0 0 0 0,7 21 0 0 0,-17-37-17 0 0,1 0 0 0 0,0 0 1 0 0,0 0-1 0 0,0 0 0 0 0,0 0 0 0 0,0 0 0 0 0,0 0 0 0 0,0 0 1 0 0,0 0-1 0 0,0 0 0 0 0,0 0 0 0 0,0 0 0 0 0,0 0 0 0 0,0 0 1 0 0,0 0-1 0 0,0 0 0 0 0,0 0 0 0 0,0 0 0 0 0,0 0 1 0 0,-1 0-1 0 0,1 0 0 0 0,0 0 0 0 0,0 0 0 0 0,0 0 0 0 0,0 0 1 0 0,0 0-1 0 0,0 1 0 0 0,0-1 0 0 0,0 0 0 0 0,0 0 0 0 0,0 0 1 0 0,0 0-1 0 0,0 0 0 0 0,0 0 0 0 0,0 0 0 0 0,0 0 1 0 0,0 0-1 0 0,0 0 0 0 0,0 0 0 0 0,0 0 0 0 0,0 0 0 0 0,0 0 1 0 0,0 0-1 0 0,0 0 0 0 0,0 0 0 0 0,0 0 0 0 0,0 1 0 0 0,0-1 1 0 0,0 0-1 0 0,0 0 0 0 0,0 0 0 0 0,0 0 0 0 0,0 0 0 0 0,0 0 1 0 0,0 0-1 0 0,0 0 0 0 0,0 0 0 0 0,0 0 0 0 0,0 0 1 0 0,0 0-1 0 0,0 0 0 0 0,0 0 0 0 0,0 0 0 0 0,0 0 0 0 0,-3-2-25 0 0,2 0 23 0 0,-1 0-1 0 0,1 1 1 0 0,-1-1 0 0 0,1 0-1 0 0,-1-3 1 0 0,-14-28 26 0 0,-20-61 1 0 0,29 73-46 0 0,1 0 1 0 0,-6-44 0 0 0,11 47 73 0 0,-7 15-135 0 0,6 3 72 0 0,0 0 1 0 0,1-1-1 0 0,-1 1 0 0 0,0-1 1 0 0,0 1-1 0 0,1-1 0 0 0,-1 0 1 0 0,0 1-1 0 0,1-1 0 0 0,-3-2 1 0 0,12-3 252 0 0,-8 5-246 0 0,0 0 0 0 0,0 0-1 0 0,1 0 1 0 0,-1 0 0 0 0,0 0 0 0 0,0 0-1 0 0,0 0 1 0 0,0 0 0 0 0,-1-1-1 0 0,1 1 1 0 0,0 0 0 0 0,0 0 0 0 0,0 0-1 0 0,-1-1 1 0 0,-7-14-42 0 0,2 6 54 0 0,5 9-7 0 0,1 1 0 0 0,0 0 0 0 0,0-1 0 0 0,0 1 1 0 0,0 0-1 0 0,0 0 0 0 0,0-1 0 0 0,0 1 0 0 0,1 0 0 0 0,-1-1 1 0 0,0 1-1 0 0,0 0 0 0 0,0 0 0 0 0,0-1 0 0 0,0 1 0 0 0,0 0 1 0 0,0 0-1 0 0,1-1 0 0 0,-1 1 0 0 0,0 0 0 0 0,0 0 0 0 0,0 0 1 0 0,1-1-1 0 0,-1 1 0 0 0,0 0 0 0 0,0 0 0 0 0,0 0 1 0 0,1-1-1 0 0,-1 1 0 0 0,1 0 4 0 0,0-1 0 0 0,0 1 0 0 0,0-1 0 0 0,-1 1 0 0 0,1-1 1 0 0,0 1-1 0 0,0 0 0 0 0,1-1 0 0 0,0 1 5 0 0,0 1-1 0 0,0-1 1 0 0,0 1 0 0 0,0-1-1 0 0,0 1 1 0 0,0 0 0 0 0,0 0-1 0 0,0 0 1 0 0,0 0 0 0 0,0 0 0 0 0,-1 0-1 0 0,3 3 1 0 0,5 3 96 0 0,-1-3-42 0 0,-1 0-1 0 0,1-1 1 0 0,-1 0-1 0 0,1 0 1 0 0,0 0-1 0 0,16 2 1 0 0,51 2 400 0 0,-56-6-341 0 0,0 0-1 0 0,37 8 1 0 0,-50-7-104 0 0,0 0 0 0 0,-1 1 0 0 0,1-1 0 0 0,0 1 1 0 0,-1 0-1 0 0,1 1 0 0 0,-1-1 0 0 0,0 1 0 0 0,0 0 0 0 0,-1 1 0 0 0,8 7 0 0 0,-11-11-21 0 0,-1-1 0 0 0,0 0-1 0 0,1 1 1 0 0,-1-1 0 0 0,0 0-1 0 0,0 1 1 0 0,1-1 0 0 0,-1 1-1 0 0,0-1 1 0 0,0 0-1 0 0,0 1 1 0 0,0-1 0 0 0,0 1-1 0 0,1 0 1 0 0,-1-1-1 0 0,0 0 0 0 0,0 0 0 0 0,0 0 0 0 0,-1 0 0 0 0,1 1 0 0 0,0-1 0 0 0,0 0 0 0 0,0 0 0 0 0,0 0 0 0 0,0 0 0 0 0,0 0 0 0 0,0 1 0 0 0,0-1 0 0 0,0 0 0 0 0,0 0 0 0 0,-1 0-1 0 0,1 0 1 0 0,0 0 0 0 0,0 0 0 0 0,0 0 0 0 0,0 0 0 0 0,0 1 0 0 0,0-1 0 0 0,-1 0 0 0 0,1 0 0 0 0,0 0 0 0 0,-2 0-19 0 0,1 0 0 0 0,-1 1 0 0 0,0-1 0 0 0,1 0-1 0 0,-4 0 1 0 0,3 0 24 0 0,-3-1 0 0 0,0 1-1 0 0,1-1 0 0 0,-1 0 0 0 0,0 0 0 0 0,1 0 0 0 0,-1-1 1 0 0,-7-3-1 0 0,-2-2-57 0 0,-13-10 0 0 0,15 9 20 0 0,-15-9-141 0 0,-33-29 0 0 0,54 39 188 0 0,6 7-10 0 0,0 0 1 0 0,0 0-1 0 0,0 0 1 0 0,0 0-1 0 0,0 0 0 0 0,0 0 1 0 0,0 0-1 0 0,0 0 1 0 0,0-1-1 0 0,0 1 1 0 0,0 0-1 0 0,0 0 0 0 0,0 0 1 0 0,0 0-1 0 0,1 0 1 0 0,-1 0-1 0 0,0 0 1 0 0,0 0-1 0 0,0 0 0 0 0,0 0 1 0 0,0 0-1 0 0,0 0 1 0 0,0 0-1 0 0,0 0 1 0 0,0 0-1 0 0,0 0 0 0 0,0 0 1 0 0,0 0-1 0 0,0 0 1 0 0,1 0-1 0 0,-1 0 1 0 0,0 0-1 0 0,0 0 0 0 0,0 0 1 0 0,0 0-1 0 0,0 0 1 0 0,0 0-1 0 0,0 0 1 0 0,0 0-1 0 0,0 0 0 0 0,0 0 1 0 0,0 0-1 0 0,1 0 1 0 0,-1 0-1 0 0,0 0 1 0 0,0 0-1 0 0,15 6 125 0 0,20 13-57 0 0,-11-4-58 0 0,-12-8 2 0 0,1-1 0 0 0,-1 0 0 0 0,2-1 0 0 0,-1 0 0 0 0,0-1 0 0 0,1 0 0 0 0,27 3 0 0 0,-20-6 40 0 0,0-1-1 0 0,38-4 0 0 0,42-14 134 0 0,10-1 11 0 0,-106 18-184 0 0,1 1-1 0 0,-1 0 0 0 0,1 0 0 0 0,7 1 1 0 0,-12-1-11 0 0,0 0 0 0 0,0 0 0 0 0,0 0 0 0 0,0 1 0 0 0,0-1 0 0 0,0 0-1 0 0,0 1 1 0 0,0-1 0 0 0,0 0 0 0 0,-1 1 0 0 0,1-1 0 0 0,0 1 0 0 0,0 0 0 0 0,0-1 0 0 0,-1 1 0 0 0,1 0 0 0 0,0-1 0 0 0,0 1 0 0 0,-1 0 0 0 0,1 0 0 0 0,-1-1 0 0 0,1 1 0 0 0,-1 0 0 0 0,1 0 0 0 0,-1 0 0 0 0,1 0 0 0 0,-1 0 0 0 0,0 0 0 0 0,0 0 0 0 0,1 1 0 0 0,-1-1-9 0 0,0-1 0 0 0,0 1 0 0 0,0-1 0 0 0,0 1 0 0 0,0-1 0 0 0,0 0 1 0 0,0 1-1 0 0,0-1 0 0 0,-1 1 0 0 0,1-1 0 0 0,0 1 0 0 0,0-1 0 0 0,0 1 0 0 0,0-1 0 0 0,-1 1 0 0 0,1-1 0 0 0,0 0 0 0 0,-1 1 1 0 0,1-1-1 0 0,0 1 0 0 0,-1-1 0 0 0,1 0 0 0 0,0 1 0 0 0,-1-1 0 0 0,1 0 0 0 0,0 0 0 0 0,-1 1 0 0 0,1-1 0 0 0,-2 0 0 0 0,0 1-19 0 0,0 0 0 0 0,-1-1 0 0 0,1 1 0 0 0,-1-1 0 0 0,0 1 0 0 0,-2-1-1 0 0,-4 0-29 0 0,-1-1 0 0 0,1 1 0 0 0,-1-2 0 0 0,1 1 0 0 0,-1-1 0 0 0,-11-5 0 0 0,3 1-33 0 0,0-2 1 0 0,-23-13 0 0 0,3-1 74 0 0,-35-19-48 0 0,72 42 203 0 0,3 1-90 0 0,5 5 2 0 0,58 36 6 0 0,-63-41-58 0 0,10 5 65 0 0,0 1 0 0 0,1-1 0 0 0,0-1 0 0 0,0-1 0 0 0,1 1 0 0 0,0-2 0 0 0,-1 0 0 0 0,1-1 0 0 0,21 2 0 0 0,-21-4-1 0 0,1 0-1 0 0,0-1 0 0 0,-1-1 1 0 0,1-1-1 0 0,0 0 1 0 0,27-8-1 0 0,-30 4-32 0 0,-12 6-37 0 0,0 0 1 0 0,-1 0-1 0 0,1 0 1 0 0,0 0-1 0 0,0 0 1 0 0,0 0-1 0 0,0 0 1 0 0,0 0-1 0 0,0 0 1 0 0,0 0-1 0 0,0 0 1 0 0,0 0-1 0 0,0 0 1 0 0,0 0-1 0 0,0 0 1 0 0,0 0-1 0 0,0 0 1 0 0,-1 0-1 0 0,1 0 1 0 0,0 0-1 0 0,0 0 1 0 0,0-1-1 0 0,0 1 1 0 0,0 0-1 0 0,0 0 1 0 0,0 0-1 0 0,0 0 1 0 0,0 0-1 0 0,0 0 1 0 0,0 0-1 0 0,0 0 1 0 0,0 0-1 0 0,0 0 1 0 0,0 0-1 0 0,0 0 1 0 0,0-1-1 0 0,0 1 1 0 0,0 0-1 0 0,0 0 1 0 0,0 0-1 0 0,0 0 1 0 0,0 0-1 0 0,0 0 1 0 0,0 0-1 0 0,0 0 1 0 0,0 0-1 0 0,0 0 1 0 0,0 0-1 0 0,0 0 1 0 0,0 0-1 0 0,1-1 1 0 0,-1 1-1 0 0,0 0 0 0 0,0 0 1 0 0,0 0-1 0 0,0 0 1 0 0,0 0-1 0 0,0 0 1 0 0,0 0-1 0 0,0 0 1 0 0,0 0-1 0 0,0 0 1 0 0,0 0-1 0 0,0 0 1 0 0,0 0-1 0 0,0 0 1 0 0,1 0-1 0 0,-10 0-46 0 0,7 0 33 0 0,-44 0-25 0 0,-71-2-469 0 0,93 1 360 0 0,0-2 0 0 0,-44-11 0 0 0,11-5 123 0 0,49 17 13 0 0,1-2 81 0 0,14 4 195 0 0,1 1-230 0 0,136-4 400 0 0,-90 1-339 0 0,-24 2-34 0 0,-29 0-55 0 0,0 0-1 0 0,0 0 0 0 0,-1 1 1 0 0,1-1-1 0 0,0 0 1 0 0,0 0-1 0 0,0 1 0 0 0,0-1 1 0 0,-1 0-1 0 0,1 1 0 0 0,1 0 1 0 0,-2-1-7 0 0,0 0 1 0 0,0 0 0 0 0,1 1-1 0 0,-1-1 1 0 0,0 0 0 0 0,0 0-1 0 0,0 1 1 0 0,0-1-1 0 0,0 0 1 0 0,1 0 0 0 0,-1 1-1 0 0,0-1 1 0 0,0 0-1 0 0,0 1 1 0 0,0-1 0 0 0,0 0-1 0 0,0 0 1 0 0,0 1-1 0 0,0-1 1 0 0,0 0 0 0 0,0 1-1 0 0,0-1 1 0 0,0 0-1 0 0,0 1 1 0 0,0-1 0 0 0,0 0-1 0 0,-1 0 1 0 0,1 1 0 0 0,0-1-1 0 0,0 0 1 0 0,0 1-1 0 0,-3 3-21 0 0,-1 0-1 0 0,1 0 0 0 0,-1 0 1 0 0,0 0-1 0 0,0-1 0 0 0,0 1 1 0 0,-5 2-1 0 0,6-3 26 0 0,-11 7 69 0 0,-28 24-299 0 0,36-29 218 0 0,1 0 0 0 0,0 1 0 0 0,0 0 0 0 0,1 0 0 0 0,-5 7-1 0 0,7-9 121 0 0,6-6 0 0 0,1-2-56 0 0,0 0 0 0 0,-1 0 1 0 0,0 0-1 0 0,6-8 0 0 0,-6 7-25 0 0,6-7 13 0 0,34-41-66 0 0,-34 39 56 0 0,15-25 1 0 0,-23 37-24 0 0,-1 0 1 0 0,0 0-1 0 0,0 0 1 0 0,0 0-1 0 0,0-4 1 0 0,-1 6-9 0 0,0 0 0 0 0,0 0 1 0 0,0 0-1 0 0,0 0 1 0 0,0-1-1 0 0,0 1 0 0 0,0 0 1 0 0,0 0-1 0 0,0 0 0 0 0,0 0 1 0 0,0 0-1 0 0,0-1 0 0 0,0 1 1 0 0,0 0-1 0 0,0 0 1 0 0,0 0-1 0 0,0 0 0 0 0,0 0 1 0 0,0-1-1 0 0,0 1 0 0 0,0 0 1 0 0,0 0-1 0 0,-1 0 0 0 0,1 0 1 0 0,0 0-1 0 0,0 0 1 0 0,0-1-1 0 0,0 1 0 0 0,0 0 1 0 0,0 0-1 0 0,-1 0 0 0 0,1 0 1 0 0,0 0-1 0 0,0 0 1 0 0,0 0-1 0 0,0 0 0 0 0,0 0 1 0 0,-1 0-1 0 0,1 0 0 0 0,0 0 1 0 0,0 0-1 0 0,0 0 0 0 0,0 0 1 0 0,0 0-1 0 0,-1 0 1 0 0,1 0-1 0 0,0 0 0 0 0,0 0 1 0 0,-3 0-28 0 0,0 1-1 0 0,1-1 1 0 0,-1 1 0 0 0,1-1 0 0 0,-1 1 0 0 0,1 0 0 0 0,-1 0 0 0 0,1 0 0 0 0,0 1-1 0 0,-1-1 1 0 0,-2 3 0 0 0,-5 3-17 0 0,-10 11 0 0 0,15-13 33 0 0,-17 14 14 0 0,1 0-108 0 0,-25 30 1 0 0,43-46 109 0 0,1 0 0 0 0,0 0 0 0 0,0 0 0 0 0,0 0 1 0 0,1 1-1 0 0,-1-1 0 0 0,1 1 0 0 0,0 0 0 0 0,-1-1 0 0 0,2 1 0 0 0,-1 0 0 0 0,0 0 0 0 0,1 6 0 0 0,0-8 6 0 0,0 0-1 0 0,0 0 0 0 0,0 0 0 0 0,0 0 0 0 0,1-1 0 0 0,-1 1 0 0 0,1 0 0 0 0,0 0 0 0 0,-1 0 0 0 0,1 0 0 0 0,0-1 0 0 0,0 1 0 0 0,0 0 0 0 0,0-1 0 0 0,0 1 1 0 0,0-1-1 0 0,1 1 0 0 0,-1-1 0 0 0,0 0 0 0 0,1 1 0 0 0,-1-1 0 0 0,1 0 0 0 0,0 0 0 0 0,-1 0 0 0 0,1 0 0 0 0,0 0 0 0 0,3 1 0 0 0,-4-2-8 0 0,0 0-1 0 0,1 0 1 0 0,-1 0-1 0 0,0 1 0 0 0,0-1 1 0 0,0-1-1 0 0,0 1 1 0 0,1 0-1 0 0,-1 0 0 0 0,0 0 1 0 0,0-1-1 0 0,0 1 0 0 0,0 0 1 0 0,0-1-1 0 0,0 1 1 0 0,0-1-1 0 0,0 1 0 0 0,0-1 1 0 0,0 0-1 0 0,0 1 1 0 0,0-1-1 0 0,0 0 0 0 0,0 0 1 0 0,1-1-1 0 0,2-3 71 0 0,0 0 0 0 0,0-1 0 0 0,4-6 0 0 0,-4 5-31 0 0,0 1-15 0 0,9-15 34 0 0,-12 19-65 0 0,0 0 1 0 0,-1 1 0 0 0,1-1 0 0 0,0 0-1 0 0,-1-1 1 0 0,0 1 0 0 0,1 0 0 0 0,-1 0-1 0 0,0-4 1 0 0,0 6 1 0 0,0 0 0 0 0,0-1 0 0 0,0 1 0 0 0,0-1 1 0 0,0 1-1 0 0,-1-1 0 0 0,1 1 0 0 0,0-1 0 0 0,0 1 0 0 0,0 0 0 0 0,-1-1 0 0 0,1 1 1 0 0,0-1-1 0 0,0 1 0 0 0,-1 0 0 0 0,1-1 0 0 0,0 1 0 0 0,-1 0 0 0 0,1-1 0 0 0,0 1 1 0 0,-1 0-1 0 0,1 0 0 0 0,-1-1 0 0 0,1 1 0 0 0,0 0 0 0 0,-1 0 0 0 0,1 0 0 0 0,-1 0 0 0 0,-2-1-21 0 0,1 1 0 0 0,0-1 0 0 0,-1 1 0 0 0,-3 0 0 0 0,4 0-3 0 0,-5 0-22 0 0,1 1 1 0 0,-1 0 0 0 0,0 0-1 0 0,1 0 1 0 0,-12 5-1 0 0,-31 15 62 0 0,36-14-22 0 0,-6 1-1 0 0,9-4-5 0 0,-1 1-1 0 0,1 0 1 0 0,-12 9 0 0 0,19-12 14 0 0,1 0 0 0 0,-1 0 0 0 0,1 0 0 0 0,0 0 0 0 0,0 0 0 0 0,0 1 0 0 0,0-1 1 0 0,0 1-1 0 0,1-1 0 0 0,-1 1 0 0 0,1 0 0 0 0,-1 0 0 0 0,1-1 0 0 0,0 1 0 0 0,0 0 0 0 0,1 0 1 0 0,-2 4-1 0 0,2-3 10 0 0,0 0 0 0 0,0-1 0 0 0,0 1 0 0 0,0 0 1 0 0,0 0-1 0 0,1 0 0 0 0,0 0 0 0 0,0 0 0 0 0,0-1 0 0 0,0 1 1 0 0,1 0-1 0 0,-1-1 0 0 0,1 1 0 0 0,0-1 0 0 0,0 1 1 0 0,0-1-1 0 0,0 0 0 0 0,1 0 0 0 0,5 5 0 0 0,-4-4 14 0 0,0-1 0 0 0,1 1 0 0 0,-1-1-1 0 0,1 0 1 0 0,0-1 0 0 0,0 1 0 0 0,0-1 0 0 0,0 0-1 0 0,0 0 1 0 0,1 0 0 0 0,-1-1 0 0 0,1 0 0 0 0,8 1-1 0 0,-10-2-18 0 0,0 0-1 0 0,1 0 1 0 0,-1 0-1 0 0,0-1 0 0 0,0 0 1 0 0,0 1-1 0 0,0-1 1 0 0,0-1-1 0 0,0 1 1 0 0,0-1-1 0 0,7-3 0 0 0,-6 2 12 0 0,0 0-1 0 0,-1-1 0 0 0,1 0 1 0 0,-1 0-1 0 0,0 0 0 0 0,0 0 1 0 0,7-9-1 0 0,-6 5 10 0 0,0 0 0 0 0,-1-1 1 0 0,1 1-1 0 0,-2-1 0 0 0,1 0 0 0 0,-1 0 1 0 0,-1 0-1 0 0,1-1 0 0 0,-2 1 0 0 0,2-12 0 0 0,-3 15-39 0 0,0 0-1 0 0,0 0 1 0 0,0 1-1 0 0,-1-1 0 0 0,0 0 1 0 0,0 0-1 0 0,-1 1 1 0 0,1-1-1 0 0,-1 1 0 0 0,0-1 1 0 0,-1 1-1 0 0,0 0 1 0 0,1 0-1 0 0,-1 0 0 0 0,-1 0 1 0 0,1 0-1 0 0,-1 1 1 0 0,0-1-1 0 0,-5-4 0 0 0,4 5-10 0 0,-1-1 1 0 0,0 1-1 0 0,0 0 0 0 0,0 0 0 0 0,0 1 0 0 0,0 0 0 0 0,-1 0 1 0 0,0 0-1 0 0,1 1 0 0 0,-1 0 0 0 0,0 0 0 0 0,0 1 0 0 0,-9-1 0 0 0,12 2 21 0 0,0 0-1 0 0,0 0 1 0 0,1 0-1 0 0,-1 1 1 0 0,0-1-1 0 0,0 1 0 0 0,0 0 1 0 0,1 0-1 0 0,-1 0 1 0 0,0 1-1 0 0,-4 2 0 0 0,5-3 15 0 0,1 1 0 0 0,-1 0-1 0 0,1 0 1 0 0,-1 1 0 0 0,1-1-1 0 0,0 0 1 0 0,0 1 0 0 0,0-1-1 0 0,0 1 1 0 0,0 0-1 0 0,0 0 1 0 0,1 0 0 0 0,0 0-1 0 0,-1 0 1 0 0,0 3 0 0 0,0 3-2 0 0,0 1 1 0 0,1-1 0 0 0,0 0-1 0 0,0 1 1 0 0,1-1-1 0 0,0 0 1 0 0,1 1 0 0 0,1 9-1 0 0,0-11 1 0 0,-1-1-1 0 0,1 1 0 0 0,1 0 0 0 0,-1-1 1 0 0,1 1-1 0 0,1-1 0 0 0,-1 0 0 0 0,10 13 1 0 0,-11-17 7 0 0,0 0 0 0 0,1 0 1 0 0,0-1-1 0 0,-1 1 1 0 0,1-1-1 0 0,0 0 0 0 0,0 1 1 0 0,0-1-1 0 0,4 1 0 0 0,-4-1 5 0 0,0-1-1 0 0,-1-1 1 0 0,1 1-1 0 0,0 0 1 0 0,0-1-1 0 0,0 1 1 0 0,-1-1-1 0 0,1 0 0 0 0,0 0 1 0 0,0 0-1 0 0,0 0 1 0 0,0 0-1 0 0,3-2 1 0 0,-4 2-17 0 0,0-1 1 0 0,0 1-1 0 0,-1-1 1 0 0,1 0-1 0 0,0 0 1 0 0,0 0-1 0 0,0 0 1 0 0,0 0-1 0 0,-1 0 1 0 0,1 0-1 0 0,0-1 1 0 0,2-2-1 0 0,-2 1-5 0 0,0 0 0 0 0,0 0 0 0 0,0 0 0 0 0,0 0 0 0 0,-1 0-1 0 0,1-1 1 0 0,0-2 0 0 0,0-3 1 0 0,0 1 0 0 0,0 0 1 0 0,-1-1-1 0 0,0 0 0 0 0,-1-10 0 0 0,0 11 0 0 0,-1 1 0 0 0,0 0 1 0 0,0-1-1 0 0,0 1 0 0 0,-1 0 0 0 0,0 0 1 0 0,-1 0-1 0 0,0 0 0 0 0,0 0 0 0 0,-5-8 0 0 0,6 11-12 0 0,-1 1-1 0 0,1-1 0 0 0,-1 1 0 0 0,0-1 1 0 0,0 1-1 0 0,0 0 0 0 0,-1 0 0 0 0,1 0 0 0 0,-1 1 1 0 0,1-1-1 0 0,-1 1 0 0 0,0 0 0 0 0,0 0 0 0 0,0 0 1 0 0,0 0-1 0 0,0 1 0 0 0,-9-2 0 0 0,11 3 16 0 0,0-1-1 0 0,0 1 1 0 0,0 0-1 0 0,0 0 1 0 0,1 0 0 0 0,-1 0-1 0 0,0 1 1 0 0,0-1-1 0 0,0 0 1 0 0,0 1-1 0 0,0 0 1 0 0,1-1-1 0 0,-1 1 1 0 0,0 0-1 0 0,0 0 1 0 0,1 0-1 0 0,-3 1 1 0 0,2 0 2 0 0,0 0 0 0 0,0 0 0 0 0,0 0 0 0 0,1 0 0 0 0,-1 0 0 0 0,1 1 1 0 0,-1-1-1 0 0,1 0 0 0 0,0 1 0 0 0,0-1 0 0 0,0 1 0 0 0,-1 3 0 0 0,1 0 0 0 0,0 0 0 0 0,0 0 0 0 0,1 0 1 0 0,-1 0-1 0 0,1 0 0 0 0,1-1 0 0 0,-1 1 0 0 0,3 9 0 0 0,0-3 7 0 0,0 0 0 0 0,10 23-1 0 0,-11-31-6 0 0,0 1 1 0 0,1-1-1 0 0,-1 1 0 0 0,1-1 0 0 0,0 0 0 0 0,0 0 0 0 0,5 4 0 0 0,-5-5 14 0 0,-1-1-1 0 0,1 0 1 0 0,0 0-1 0 0,0 0 1 0 0,1 0 0 0 0,-1-1-1 0 0,0 1 1 0 0,1-1-1 0 0,-1 0 1 0 0,6 2-1 0 0,-5-2-7 0 0,0-1 0 0 0,0 1 0 0 0,0-1 0 0 0,0 0-1 0 0,0 0 1 0 0,0-1 0 0 0,0 1 0 0 0,0-1 0 0 0,0 1 0 0 0,7-4-1 0 0,-8 3-1 0 0,0 0 0 0 0,-1 0 0 0 0,1-1 0 0 0,0 1-1 0 0,-1-1 1 0 0,1 0 0 0 0,-1 0 0 0 0,1 0-1 0 0,-1 0 1 0 0,0 0 0 0 0,0 0 0 0 0,0 0 0 0 0,0-1-1 0 0,0 1 1 0 0,1-4 0 0 0,-1 3-4 0 0,-1 1 1 0 0,0-1-1 0 0,0 0 1 0 0,0 0-1 0 0,0 0 0 0 0,-1 0 1 0 0,1 0-1 0 0,-1 0 1 0 0,1-6-1 0 0,-2 7-6 0 0,1 0-1 0 0,0 0 1 0 0,-1 0 0 0 0,1-1-1 0 0,-1 1 1 0 0,1 0 0 0 0,-1 0-1 0 0,0 0 1 0 0,0 0-1 0 0,0 0 1 0 0,0 0 0 0 0,0 0-1 0 0,-1 1 1 0 0,-1-4 0 0 0,0 3-11 0 0,0 0 0 0 0,0-1-1 0 0,1 1 1 0 0,-1 1 0 0 0,-1-1 0 0 0,1 0 0 0 0,0 1 0 0 0,0-1 0 0 0,0 1 0 0 0,-6-2 0 0 0,-5 1 2 0 0,-18-3 1 0 0,24 4 5 0 0,-6-1 33 0 0,-40-4-220 0 0,45 7 263 0 0,9-1-67 0 0,0 0 0 0 0,-1 0-1 0 0,1 1 1 0 0,0-1 0 0 0,0 0 0 0 0,0 0-1 0 0,0 0 1 0 0,0 0 0 0 0,0 0 0 0 0,-1 1-1 0 0,1-1 1 0 0,0 0 0 0 0,0 0 0 0 0,0 0-1 0 0,0 0 1 0 0,0 1 0 0 0,0-1 0 0 0,0 0-1 0 0,0 0 1 0 0,0 0 0 0 0,0 0 0 0 0,0 1-1 0 0,0-1 1 0 0,0 0 0 0 0,0 0 0 0 0,0 0-1 0 0,0 1 1 0 0,0-1 0 0 0,0 0 0 0 0,0 0-1 0 0,0 0 1 0 0,0 0 0 0 0,0 1 0 0 0,0-1-1 0 0,0 0 1 0 0,1 0 0 0 0,-1 0 0 0 0,0 0-1 0 0,0 1 1 0 0,0-1 0 0 0,0 0 0 0 0,0 0-1 0 0,0 0 1 0 0,1 0 0 0 0,-1 0 0 0 0,5 7 15 0 0,1-1 0 0 0,0 0 0 0 0,0 0 0 0 0,1-1 0 0 0,-1 0 1 0 0,13 7-1 0 0,-14-8-5 0 0,0-1 0 0 0,1-1 0 0 0,-1 1 0 0 0,1-1 0 0 0,-1 0 0 0 0,1 0 0 0 0,8 1 0 0 0,-12-2-11 0 0,1-1-1 0 0,0 0 1 0 0,0 1-1 0 0,0-1 0 0 0,-1 0 1 0 0,1-1-1 0 0,0 1 1 0 0,0 0-1 0 0,-1-1 0 0 0,1 0 1 0 0,0 0-1 0 0,0 1 1 0 0,-1-2-1 0 0,1 1 0 0 0,-1 0 1 0 0,1 0-1 0 0,2-3 1 0 0,-4 4 4 0 0,-1-1-1 0 0,1 1 1 0 0,-1 0 0 0 0,1-1 0 0 0,-1 1 0 0 0,0-1 0 0 0,1 1 0 0 0,-1-1 0 0 0,0 1 0 0 0,1-1 0 0 0,-1 1 0 0 0,0-1 0 0 0,1 1-1 0 0,-1-1 1 0 0,0 0-8 0 0,0 1-1 0 0,0 0 0 0 0,0 0 0 0 0,0-1 1 0 0,0 1-1 0 0,0 0 0 0 0,0 0 0 0 0,0-1 1 0 0,0 1-1 0 0,0 0 0 0 0,0 0 0 0 0,-1-1 0 0 0,1 1 1 0 0,0 0-1 0 0,0 0 0 0 0,0 0 0 0 0,0-1 1 0 0,0 1-1 0 0,0 0 0 0 0,-1 0 0 0 0,1 0 1 0 0,0 0-1 0 0,-1-1 0 0 0,0 0-17 0 0,-1 0-1 0 0,0 0 1 0 0,0 1-1 0 0,0-1 1 0 0,0 0-1 0 0,-2 0 1 0 0,1 0 70 0 0,-20-4-78 0 0,0 0-1 0 0,-1 1 1 0 0,1 2-1 0 0,-33 0 0 0 0,53 2 33 0 0,-11 1-22 0 0,14-1 20 0 0,0 0-1 0 0,-1 0 1 0 0,1 0 0 0 0,0 0-1 0 0,-1 0 1 0 0,1 1 0 0 0,0-1-1 0 0,-1 0 1 0 0,1 0 0 0 0,0 0-1 0 0,-1 0 1 0 0,1 1-1 0 0,0-1 1 0 0,0 0 0 0 0,-1 0-1 0 0,1 1 1 0 0,0-1 0 0 0,0 0-1 0 0,-1 1 1 0 0,1-1 0 0 0,0 0-1 0 0,0 0 1 0 0,0 1 0 0 0,0-1-1 0 0,0 0 1 0 0,-1 1 0 0 0,1-1-1 0 0,0 0 1 0 0,0 1 0 0 0,0 0-1 0 0,0-1 6 0 0,0 0 0 0 0,0 0 0 0 0,0 1 0 0 0,0-1 0 0 0,0 0 0 0 0,1 0-1 0 0,-1 1 1 0 0,0-1 0 0 0,0 0 0 0 0,0 0 0 0 0,0 0 0 0 0,0 1 0 0 0,0-1 0 0 0,0 0 0 0 0,1 0-1 0 0,-1 0 1 0 0,0 1 0 0 0,0-1 0 0 0,0 0 0 0 0,0 0 0 0 0,1 0 0 0 0,7 5 6 0 0,0-1 1 0 0,0 0 0 0 0,0 0-1 0 0,0-1 1 0 0,14 4 0 0 0,-16-5-5 0 0,1-1 0 0 0,0 1 1 0 0,0-1-1 0 0,10 0 1 0 0,-15 0-5 0 0,0-1 0 0 0,0 0 0 0 0,-1 0 0 0 0,1-1 1 0 0,0 1-1 0 0,0 0 0 0 0,0-1 0 0 0,0 1 0 0 0,0-1 1 0 0,-1 1-1 0 0,1-1 0 0 0,0 0 0 0 0,-1 0 1 0 0,1 0-1 0 0,0 0 0 0 0,-1 0 0 0 0,1 0 0 0 0,-1 0 1 0 0,1 0-1 0 0,-1-1 0 0 0,1-1 0 0 0,-1 3-8 0 0,-1-1 1 0 0,0 1-1 0 0,1-1 0 0 0,-1 1 0 0 0,0-1 0 0 0,0 1 0 0 0,0-1 0 0 0,1 0 0 0 0,-1 1 0 0 0,0-1 0 0 0,0 1 0 0 0,0-1 1 0 0,0 0-1 0 0,0 1 0 0 0,0-1 0 0 0,0 1 0 0 0,0-1 0 0 0,-1 0 0 0 0,1 1 0 0 0,0-1 0 0 0,0 1 0 0 0,0-1 1 0 0,-1 1-1 0 0,1-1 0 0 0,0 1 0 0 0,0-1 0 0 0,-1 1 0 0 0,1-1 0 0 0,-1 1 0 0 0,1-1 0 0 0,0 1 0 0 0,-1-1 0 0 0,1 1 1 0 0,-1 0-1 0 0,1-1 0 0 0,-2 1 0 0 0,-1-3-5 0 0,-1 1-1 0 0,0 0 1 0 0,-8-4 0 0 0,7 4-6 0 0,0 0 13 0 0,0 0 0 0 0,0 0-1 0 0,-1 0 1 0 0,1 1 0 0 0,0-1-1 0 0,-1 1 1 0 0,-7 0 0 0 0,12 1 2 0 0,1 0 1 0 0,0 0-1 0 0,0 0 1 0 0,-1 0-1 0 0,1 0 1 0 0,0 0-1 0 0,0 0 1 0 0,-1 0-1 0 0,1 0 1 0 0,0 0 0 0 0,0 0-1 0 0,0 0 1 0 0,-1 1-1 0 0,1-1 1 0 0,0 0-1 0 0,0 0 1 0 0,0 0-1 0 0,-1 0 1 0 0,1 0-1 0 0,0 1 1 0 0,0-1-1 0 0,0 0 1 0 0,0 0-1 0 0,-1 0 1 0 0,1 1 0 0 0,0-1-1 0 0,0 0 1 0 0,0 1-1 0 0,0-1 3 0 0,0 1-1 0 0,-1-1 1 0 0,1 1 0 0 0,0 0-1 0 0,0-1 1 0 0,0 1-1 0 0,0 0 1 0 0,0-1 0 0 0,1 1-1 0 0,-1 1 1 0 0,0-1-7 0 0,1 1 0 0 0,-1-1 1 0 0,1 0-1 0 0,-1 1 0 0 0,1-1 0 0 0,0 0 1 0 0,0 1-1 0 0,-1-1 0 0 0,2 1 0 0 0,0 0 10 0 0,0-2 0 0 0,-1 1-1 0 0,1 0 1 0 0,-1 0-1 0 0,1 0 1 0 0,0-1 0 0 0,-1 1-1 0 0,1-1 1 0 0,0 1 0 0 0,0-1-1 0 0,0 0 1 0 0,-1 0-1 0 0,1 0 1 0 0,0 0 0 0 0,2 0-1 0 0,0-1-4 0 0,0 1 0 0 0,-1-1 0 0 0,1 0-1 0 0,0 0 1 0 0,6-3 0 0 0,-5 2 2 0 0,0-1 1 0 0,0 0-1 0 0,7-5 0 0 0,-10 6 0 0 0,0 0 0 0 0,0 1 0 0 0,-1-1-1 0 0,1 0 1 0 0,0 0 0 0 0,0-1 0 0 0,-1 1 0 0 0,0 0-1 0 0,3-4 1 0 0,-1-8-98 0 0,-2 11 115 0 0,0 0-1 0 0,0 0 1 0 0,0 0 0 0 0,0 0-1 0 0,3-5 1 0 0,5-6-97 0 0,-4 8 130 0 0,-1-1 0 0 0,0 1 1 0 0,0-1-1 0 0,4-12 0 0 0,-8 18-51 0 0,1 1 0 0 0,-1-1 0 0 0,1 0 0 0 0,0 0 0 0 0,-1 0 0 0 0,1 0-1 0 0,0 0 1 0 0,-1 0 0 0 0,3-1 0 0 0,-2 2-2 0 0,-1-1 0 0 0,1 0 0 0 0,0 0 1 0 0,0 1-1 0 0,-1-1 0 0 0,1 0 0 0 0,0 0 0 0 0,0-1 0 0 0,-1 2-5 0 0,0-1-1 0 0,0 1 0 0 0,0 0 0 0 0,1-1 0 0 0,-1 1 0 0 0,0 0 1 0 0,0-1-1 0 0,0 1 0 0 0,0-1 0 0 0,0 1 0 0 0,0 0 1 0 0,0-1-1 0 0,0 1 0 0 0,0 0 0 0 0,0-1 0 0 0,0 1 1 0 0,0-1-1 0 0,0 1 0 0 0,0 0 0 0 0,0-1 0 0 0,0 1 1 0 0,-1 0-1 0 0,1-1 0 0 0,0 1 0 0 0,0 0 0 0 0,0-1 1 0 0,-1 1-1 0 0,1 0 0 0 0,0-1 0 0 0,-1 0-19 0 0,0 1-1 0 0,0-1 1 0 0,0 1-1 0 0,0 0 1 0 0,0-1-1 0 0,0 1 1 0 0,0 0-1 0 0,-2-1 1 0 0,2 1 15 0 0,-23-5-191 0 0,-44-1 1 0 0,66 6 186 0 0,-6-1 1 0 0,0 1-1 0 0,1 0 1 0 0,-1 1 0 0 0,-11 2-1 0 0,16-3 23 0 0,-1 1-1 0 0,1 0 0 0 0,0 0 1 0 0,0 1-1 0 0,-1-1 1 0 0,1 1-1 0 0,0-1 1 0 0,0 1-1 0 0,0 0 1 0 0,1 0-1 0 0,-1 1 1 0 0,-3 2-1 0 0,6-5-3 0 0,0 0 0 0 0,0 0 1 0 0,0 0-1 0 0,0 0 0 0 0,0 0 0 0 0,0 0 1 0 0,0 0-1 0 0,0 0 0 0 0,0 0 0 0 0,0 0 1 0 0,0 0-1 0 0,0 1 0 0 0,-1-1 0 0 0,1 0 0 0 0,0 0 1 0 0,0 0-1 0 0,0 0 0 0 0,0 0 0 0 0,0 0 1 0 0,0 0-1 0 0,0 0 0 0 0,0 0 0 0 0,0 0 1 0 0,0 1-1 0 0,0-1 0 0 0,0 0 0 0 0,0 0 0 0 0,0 0 1 0 0,0 0-1 0 0,0 0 0 0 0,0 0 0 0 0,0 0 1 0 0,0 0-1 0 0,0 0 0 0 0,0 0 0 0 0,0 1 1 0 0,0-1-1 0 0,5 1 101 0 0,1-1-92 0 0,1-1-1 0 0,-1 0 0 0 0,0 0 0 0 0,12-3 1 0 0,-3 1 29 0 0,-7 1-28 0 0,9-2 25 0 0,1 0 0 0 0,0 2 0 0 0,31-1-1 0 0,-48 3-15 0 0,1 0 0 0 0,0 0 0 0 0,0 0 0 0 0,0 1 0 0 0,0-1 0 0 0,0 1-1 0 0,0-1 1 0 0,0 1 0 0 0,0 0 0 0 0,2 1 0 0 0,-3-2-24 0 0,-1 0 1 0 0,0 1-1 0 0,1-1 1 0 0,-1 0-1 0 0,0 0 1 0 0,1 0-1 0 0,-1 0 1 0 0,1 0-1 0 0,-1 0 1 0 0,0 0-1 0 0,1 0 1 0 0,-1 0-1 0 0,1 0 1 0 0,-1 0-1 0 0,0-1 1 0 0,1 1-1 0 0,-1 0 1 0 0,1 0-1 0 0,-1 0 1 0 0,0 0-1 0 0,1-1 1 0 0,-1 1-1 0 0,0 0 1 0 0,1 0-1 0 0,-1 0 1 0 0,0-1-1 0 0,1 1 1 0 0,-1-1-1 0 0,1 1-6 0 0,-1-1 0 0 0,0 1 0 0 0,1 0 0 0 0,-1-1 0 0 0,0 1 0 0 0,1-1 0 0 0,-1 1 0 0 0,0 0 0 0 0,0-1 0 0 0,1 1 0 0 0,-1-1 0 0 0,0 1 0 0 0,0-1 0 0 0,0 1 0 0 0,0-1 0 0 0,0 1 0 0 0,0-1 0 0 0,0 1 0 0 0,0-1 0 0 0,0 0 0 0 0,0 1 3 0 0,0 0 0 0 0,0-1 0 0 0,0 1 0 0 0,0 0-1 0 0,0 0 1 0 0,0 0 0 0 0,0 0 0 0 0,0 0 0 0 0,-1 0 0 0 0,1 0 0 0 0,0 0 0 0 0,0 0 0 0 0,0 0-1 0 0,0-1 1 0 0,0 1 0 0 0,-1 0 0 0 0,1 0 0 0 0,0 0 0 0 0,0 0 0 0 0,0 0 0 0 0,0 0 0 0 0,0 0-1 0 0,-1 0 1 0 0,1 0 0 0 0,0 0 0 0 0,0 0 0 0 0,-17-1-186 0 0,1 1-1 0 0,-18 1 1 0 0,19 0 156 0 0,-1 0-1 0 0,-30-4 1 0 0,0-7-63 0 0,9 1 180 0 0,36 9-78 0 0,1 0 0 0 0,-1 0-1 0 0,1 0 1 0 0,-1 0 0 0 0,1 0 0 0 0,-1 0 0 0 0,1-1-1 0 0,-1 1 1 0 0,1 0 0 0 0,0 0 0 0 0,-1 0 0 0 0,1-1-1 0 0,-1 1 1 0 0,1 0 0 0 0,-1 0 0 0 0,1-1 0 0 0,0 1-1 0 0,-1-1 1 0 0,1 1 0 0 0,0 0 0 0 0,-1-1 0 0 0,1 0 3 0 0,0 1 1 0 0,0-1 0 0 0,0 1-1 0 0,0-1 1 0 0,1 1-1 0 0,-1-1 1 0 0,0 1 0 0 0,0-1-1 0 0,0 1 1 0 0,1 0 0 0 0,-1-1-1 0 0,0 1 1 0 0,0-1-1 0 0,1 1 1 0 0,-1 0 0 0 0,0-1-1 0 0,1 1 1 0 0,-1 0 0 0 0,0 0-1 0 0,1-1 1 0 0,-1 1-1 0 0,1 0 1 0 0,0-1 0 0 0,2-1 1 0 0,0 1 1 0 0,1-1-1 0 0,-1 1 1 0 0,1 0-1 0 0,-1 0 1 0 0,1 0-1 0 0,-1 1 1 0 0,1-1-1 0 0,-1 1 1 0 0,1-1-1 0 0,0 1 1 0 0,-1 1-1 0 0,6-1 1 0 0,-8 0-17 0 0,-1 1 0 0 0,1-1 0 0 0,0 0 1 0 0,-1 0-1 0 0,1 0 0 0 0,0 0 0 0 0,-1 1 0 0 0,1-1 0 0 0,-1 0 0 0 0,1 1 0 0 0,0-1 1 0 0,-1 0-1 0 0,2 2 0 0 0,-2-2 0 0 0,0 0 1 0 0,0 0 0 0 0,0 0-1 0 0,0 0 1 0 0,0 0 0 0 0,0 0-1 0 0,0 0 1 0 0,0 1-1 0 0,0-1 1 0 0,0 0 0 0 0,0 0-1 0 0,0 0 1 0 0,1 0 0 0 0,-1 0-1 0 0,0 1 1 0 0,0-1-1 0 0,0 0 1 0 0,-1 0 0 0 0,1 0-1 0 0,0 0 1 0 0,0 0-1 0 0,0 1 1 0 0,0-1 0 0 0,0 0-1 0 0,0 0 1 0 0,0 0 0 0 0,-5 4-117 0 0,0-1 109 0 0,-1-1 0 0 0,1 0 0 0 0,-1 0 0 0 0,0-1 0 0 0,1 1 0 0 0,-10 0-1 0 0,-38 0-128 0 0,36-1 213 0 0,-8-1-122 0 0,-12 1 77 0 0,32-1-36 0 0,0 1 1 0 0,1 0 0 0 0,-1 0-1 0 0,0 0 1 0 0,-7 4-1 0 0,0 1-53 0 0,10-4 78 0 0,-1-1 1 0 0,1 1-1 0 0,-1-1 1 0 0,1 0-1 0 0,-1 0 1 0 0,0 0-1 0 0,0 0 1 0 0,1 0-1 0 0,-4 0 1 0 0,13-6 399 0 0,5-2-369 0 0,1 0 1 0 0,1 2-1 0 0,-1-1 0 0 0,1 2 1 0 0,23-6-1 0 0,-36 10-49 0 0,-1 0 0 0 0,0 0 0 0 0,0 0 0 0 0,0 0 0 0 0,0 0-1 0 0,0 0 1 0 0,1 0 0 0 0,-1 0 0 0 0,0 0 0 0 0,0 0 0 0 0,0 0 0 0 0,0 0 0 0 0,1 0 0 0 0,-1 0 0 0 0,0 0-1 0 0,0 0 1 0 0,0 0 0 0 0,0 0 0 0 0,1 0 0 0 0,-1 0 0 0 0,0 0 0 0 0,0 0 0 0 0,0 0 0 0 0,0 0 0 0 0,0 0 0 0 0,1 0-1 0 0,-1 0 1 0 0,0 1 0 0 0,0-1 0 0 0,0 0 0 0 0,0 0 0 0 0,0 0 0 0 0,0 0 0 0 0,0 0 0 0 0,0 0 0 0 0,1 1-1 0 0,-1-1 1 0 0,0 0 0 0 0,0 0 0 0 0,0 0 0 0 0,0 0 0 0 0,0 1 0 0 0,0-1 0 0 0,0 0 0 0 0,0 0 0 0 0,0 0 0 0 0,0 0-1 0 0,0 0 1 0 0,0 1 0 0 0,0-1 0 0 0,-4 10-99 0 0,2-8 96 0 0,1 0 0 0 0,-1 0 0 0 0,0 0 0 0 0,0 0 0 0 0,1 0 0 0 0,-1 0 0 0 0,0-1 0 0 0,-1 1 0 0 0,1-1 0 0 0,0 1 0 0 0,0-1 0 0 0,-1 0 0 0 0,1 0 0 0 0,-1 0 0 0 0,1 0 0 0 0,-1-1 0 0 0,1 1 0 0 0,-1 0 0 0 0,1-1 0 0 0,-4 0 0 0 0,-5 1 4 0 0,1-1 0 0 0,-1-1 1 0 0,-18-2-1 0 0,16 1-193 0 0,-24 1 0 0 0,31 1 333 0 0,19-4 50 0 0,32-1 205 0 0,4 0-275 0 0,-33 2-68 0 0,-7 1-51 0 0,-1 1-1 0 0,1-1 1 0 0,14 1 0 0 0,-22 1-1 0 0,0 0 0 0 0,-1 0 1 0 0,1 0-1 0 0,-1 0 0 0 0,1 0 0 0 0,0 1 1 0 0,-1-1-1 0 0,1 0 0 0 0,-1 0 1 0 0,1 0-1 0 0,-1 1 0 0 0,1-1 1 0 0,-1 0-1 0 0,1 1 0 0 0,-1-1 1 0 0,1 0-1 0 0,0 1 0 0 0,-1 0-4 0 0,0-1 0 0 0,0 0 0 0 0,1 1 0 0 0,-1-1 0 0 0,0 0 0 0 0,0 1 0 0 0,0-1 0 0 0,0 1 0 0 0,0-1 0 0 0,0 0 0 0 0,0 1 0 0 0,0-1 0 0 0,1 1 0 0 0,-1-1 0 0 0,-1 0 0 0 0,1 1 0 0 0,0-1 0 0 0,0 1 0 0 0,0 1-9 0 0,-1-1 0 0 0,1 0 0 0 0,0 0 0 0 0,-1 0 0 0 0,0 0 0 0 0,1 0 0 0 0,-1 0-1 0 0,0 0 1 0 0,1 0 0 0 0,-1 0 0 0 0,0 0 0 0 0,0 0 0 0 0,0-1 0 0 0,-1 2 0 0 0,-1 0 5 0 0,-1 0 1 0 0,1-1-1 0 0,0 0 0 0 0,-1 0 0 0 0,1 0 1 0 0,-6 1-1 0 0,-24 1 43 0 0,18-2-64 0 0,-86 7-217 0 0,99-8 261 0 0,-4 1-30 0 0,5-1 17 0 0,1 0 1 0 0,0 0-1 0 0,0 0 0 0 0,0 0 0 0 0,0 0 0 0 0,0 0 0 0 0,0 0 0 0 0,-1 0 0 0 0,1 0 0 0 0,0 0 0 0 0,0 0 1 0 0,0 0-1 0 0,0 0 0 0 0,0 0 0 0 0,0 0 0 0 0,-1 0 0 0 0,1 0 0 0 0,0 1 0 0 0,0-1 0 0 0,0 0 0 0 0,0 0 1 0 0,0 0-1 0 0,0 0 0 0 0,0 0 0 0 0,0 0 0 0 0,0 0 0 0 0,-1 0 0 0 0,1 1 0 0 0,0-1 0 0 0,0 0 0 0 0,0 0 1 0 0,0 0-1 0 0,4 1 136 0 0,-2-1-124 0 0,87-2 264 0 0,-62 1-251 0 0,34-7 1 0 0,-32 2 66 0 0,-11 1-41 0 0,35-2 0 0 0,-52 7-53 0 0,0 0-2 0 0,-1 0 0 0 0,1-1 0 0 0,0 1 0 0 0,0 0 0 0 0,0 0 0 0 0,0 0 0 0 0,0 0 0 0 0,0 0 0 0 0,0 1 0 0 0,0-1 0 0 0,-1 0 0 0 0,1 0 0 0 0,0 1 0 0 0,0-1 0 0 0,0 0 0 0 0,0 1 0 0 0,-1-1 0 0 0,1 1 0 0 0,0-1 0 0 0,1 2 0 0 0,-2-2 0 0 0,0 0 0 0 0,0 0 1 0 0,0 0-1 0 0,0 0 0 0 0,0 1 0 0 0,0-1 0 0 0,0 0 0 0 0,0 0 1 0 0,0 0-1 0 0,0 0 0 0 0,0 1 0 0 0,0-1 0 0 0,0 0 0 0 0,0 0 1 0 0,0 0-1 0 0,0 0 0 0 0,0 0 0 0 0,0 1 0 0 0,-1-1 0 0 0,1 0 1 0 0,0 0-1 0 0,0 0 0 0 0,0 0 0 0 0,0 0 0 0 0,0 0 0 0 0,0 1 1 0 0,0-1-1 0 0,-1 0 0 0 0,1 0 0 0 0,0 0 0 0 0,0 0 1 0 0,0 0-1 0 0,0 0 0 0 0,0 0 0 0 0,-1 0 0 0 0,1 0 0 0 0,0 0 1 0 0,0 0-1 0 0,0 0 0 0 0,0 0 0 0 0,-1 0 0 0 0,1 0 0 0 0,0 0 1 0 0,0 0-1 0 0,0 0 1 0 0,-4 1-39 0 0,0 0 1 0 0,1 0 0 0 0,-1-1 0 0 0,-6 1-1 0 0,-44-2-87 0 0,-82-11 0 0 0,41 2 23 0 0,95 10 105 0 0,-1 0-5 0 0,-1-1-1 0 0,0 1 1 0 0,0 0-1 0 0,1 0 1 0 0,-1 0 0 0 0,0 0-1 0 0,0 0 1 0 0,1 1-1 0 0,-1-1 1 0 0,0 0-1 0 0,1 1 1 0 0,-1-1 0 0 0,0 1-1 0 0,1 0 1 0 0,-1-1-1 0 0,-2 3 1 0 0,8-4 410 0 0,5-1-383 0 0,3-2-41 0 0,18-7-109 0 0,-16 8 218 0 0,1 0 0 0 0,16-1 0 0 0,-21 3-63 0 0,0 1-1 0 0,-1 0 1 0 0,1 0 0 0 0,15 3 0 0 0,-24-2-32 0 0,0-1 0 0 0,0 0 1 0 0,0 0-1 0 0,0 1 0 0 0,0-1 0 0 0,0 1 0 0 0,0-1 1 0 0,0 1-1 0 0,0-1 0 0 0,0 1 0 0 0,1 1 0 0 0,-2-2 2 0 0,1 0-1 0 0,-1 0 1 0 0,0 0-1 0 0,0 0 0 0 0,0 0 1 0 0,0 0-1 0 0,0 1 1 0 0,0-1-1 0 0,0 0 1 0 0,0 0-1 0 0,0 0 0 0 0,0 0 1 0 0,0 0-1 0 0,0 0 1 0 0,0 0-1 0 0,0 1 0 0 0,0-1 1 0 0,0 0-1 0 0,0 0 1 0 0,0 0-1 0 0,0 0 0 0 0,0 0 1 0 0,0 0-1 0 0,0 0 1 0 0,0 1-1 0 0,0-1 0 0 0,0 0 1 0 0,0 0-1 0 0,0 0 1 0 0,0 0-1 0 0,-1 0 0 0 0,1 0 1 0 0,0 0-1 0 0,0 0 1 0 0,0 1-1 0 0,-8 2-66 0 0,-10-1-4 0 0,0 0-1 0 0,-35-2 1 0 0,41 0 11 0 0,-47-6-58 0 0,45 4 69 0 0,0 0-1 0 0,0 1 1 0 0,-25 1 0 0 0,29 2 25 0 0,10-1 209 0 0,2-1-75 0 0,6-1 15 0 0,-4-1-108 0 0,0 1 1 0 0,0 0-1 0 0,1 1 1 0 0,-1-1-1 0 0,0 1 1 0 0,0 0-1 0 0,0 0 1 0 0,0 0 0 0 0,1 1-1 0 0,-1-1 1 0 0,0 1-1 0 0,0 0 1 0 0,0 0-1 0 0,0 1 1 0 0,0-1-1 0 0,0 1 1 0 0,-1 0-1 0 0,1 0 1 0 0,0 0-1 0 0,5 5 1 0 0,-3-3-59 0 0,2 4 61 0 0,1-1 1 0 0,0 0-1 0 0,0-1 0 0 0,20 10 1 0 0,-4-6 107 0 0,-22-8-164 0 0,-3-1 14 0 0,-3 1-37 0 0,2-2 37 0 0,-6 2-21 0 0,1 0 0 0 0,-1-1-1 0 0,0 1 1 0 0,0-2 0 0 0,1 1-1 0 0,-1 0 1 0 0,0-1 0 0 0,-14-2-1 0 0,7 0 18 0 0,-1-1 0 0 0,0-1-1 0 0,-14-5 1 0 0,16 4 24 0 0,-34-13-77 0 0,46 18 85 0 0,1 0-1 0 0,-1 0 1 0 0,1-1 0 0 0,-1 1-1 0 0,1 0 1 0 0,0 0 0 0 0,-1 0-1 0 0,1-1 1 0 0,-1 1 0 0 0,1 0 0 0 0,0-1-1 0 0,-1 1 1 0 0,1 0 0 0 0,0-1-1 0 0,0 1 1 0 0,-1 0 0 0 0,1-1-1 0 0,0 1 1 0 0,0-1 0 0 0,-1 1-1 0 0,1-1 1 0 0,0 0 0 0 0,0 1 0 0 0,0 0 0 0 0,0-1-1 0 0,0 1 1 0 0,0 0 0 0 0,1-1 0 0 0,-1 1 0 0 0,0-1-1 0 0,0 1 1 0 0,0 0 0 0 0,1-1 0 0 0,-1 1 0 0 0,0 0-1 0 0,0-1 1 0 0,1 1 0 0 0,-1 0 0 0 0,0 0 0 0 0,0-1 0 0 0,1 1-1 0 0,2-2 25 0 0,1 0 0 0 0,-1 0-1 0 0,8-3 1 0 0,-10 5-20 0 0,7-4 5 0 0,1 1 0 0 0,0 1-1 0 0,0 0 1 0 0,1 0 0 0 0,-1 1-1 0 0,0 0 1 0 0,1 0 0 0 0,-1 1-1 0 0,0 1 1 0 0,1-1 0 0 0,8 3-1 0 0,-17-3-17 0 0,12 4 96 0 0,-8 0-65 0 0,-5-4-27 0 0,0 0-1 0 0,0 0 1 0 0,0 0-1 0 0,0 0 1 0 0,0 1-1 0 0,0-1 0 0 0,0 0 1 0 0,0 0-1 0 0,0 0 1 0 0,0 0-1 0 0,0 1 1 0 0,0-1-1 0 0,0 0 0 0 0,0 0 1 0 0,0 0-1 0 0,0 0 1 0 0,0 0-1 0 0,0 1 0 0 0,0-1 1 0 0,0 0-1 0 0,0 0 1 0 0,0 0-1 0 0,-1 0 1 0 0,1 0-1 0 0,0 1 0 0 0,0-1 1 0 0,0 0-1 0 0,0 0 1 0 0,0 0-1 0 0,0 0 1 0 0,-1 0-1 0 0,-1 2-12 0 0,0-1 0 0 0,0 0 0 0 0,0 1 1 0 0,-1-1-1 0 0,1 0 0 0 0,0 0 0 0 0,-1-1 0 0 0,1 1 0 0 0,-1 0 0 0 0,-3 0 0 0 0,-4 0-36 0 0,-14-1 0 0 0,23 0 46 0 0,-11 0-25 0 0,1-1-1 0 0,-1 0 1 0 0,0-1-1 0 0,1 0 1 0 0,-1-1-1 0 0,1 0 1 0 0,-1-1-1 0 0,-14-8 1 0 0,26 12 35 0 0,0 0-1 0 0,-1 0 1 0 0,1 0 0 0 0,0 0 0 0 0,0 0 0 0 0,0 0 0 0 0,-1 0 0 0 0,1 0 0 0 0,0 0 0 0 0,0 0 0 0 0,0 0 0 0 0,-1-1-1 0 0,1 1 1 0 0,0 0 0 0 0,0 0 0 0 0,0 0 0 0 0,0 0 0 0 0,0 0 0 0 0,-1-1 0 0 0,1 1 0 0 0,0 0 0 0 0,0 0-1 0 0,0 0 1 0 0,0 0 0 0 0,0-1 0 0 0,0 1 0 0 0,0 0 0 0 0,0 0 0 0 0,0 0 0 0 0,0-1 0 0 0,0 1 0 0 0,0 0 0 0 0,0 0-1 0 0,0-1 1 0 0,0 1 2 0 0,0-1 0 0 0,1 1 0 0 0,-1 0 0 0 0,0 0-1 0 0,1-1 1 0 0,-1 1 0 0 0,1 0 0 0 0,-1-1 0 0 0,1 1-1 0 0,-1 0 1 0 0,0 0 0 0 0,1 0 0 0 0,0-1-1 0 0,18-2 56 0 0,-12 2-50 0 0,0 1 1 0 0,1 0 0 0 0,7 0 0 0 0,-13 0-16 0 0,0 1-1 0 0,0-1 1 0 0,0 0 0 0 0,0 1 0 0 0,0 0 0 0 0,0-1 0 0 0,0 1-1 0 0,-1 0 1 0 0,1 0 0 0 0,0 0 0 0 0,0 0 0 0 0,-1 0 0 0 0,1 0-1 0 0,0 1 1 0 0,-1-1 0 0 0,2 2 0 0 0,-1 1 13 0 0,1 0-1 0 0,-1 0 1 0 0,0 0 0 0 0,0 0-1 0 0,1 6 1 0 0,2 2 91 0 0,28 75-193 0 0,-27-73 132 0 0,14 23 1 0 0,-19-35-17 0 0,1 0 0 0 0,-1 0-1 0 0,1 0 1 0 0,-1 0 0 0 0,1 0 0 0 0,0 0 0 0 0,3 2-1 0 0,-4-4-15 0 0,1 1 0 0 0,-1-1 0 0 0,0 1 0 0 0,0-1 0 0 0,0 1 0 0 0,0-1 1 0 0,1 0-1 0 0,-1 1 0 0 0,0-1 0 0 0,0 0 0 0 0,0 0 0 0 0,1 0 0 0 0,-1 0 0 0 0,0 0 0 0 0,0 0 0 0 0,2-1 0 0 0,-2 1-11 0 0,0 0-1 0 0,-1 0 1 0 0,1-1 0 0 0,-1 1 0 0 0,1 0 0 0 0,0-1 0 0 0,-1 1 0 0 0,1-1 0 0 0,-1 1 0 0 0,1-1 0 0 0,-1 1 0 0 0,0-1-1 0 0,1 1 1 0 0,-1-1 0 0 0,1 1 0 0 0,-1-1 0 0 0,0 1 0 0 0,1-1 0 0 0,-1 0 0 0 0,0 1 0 0 0,0-1 0 0 0,1 1-1 0 0,-1-1 1 0 0,0 0 0 0 0,0-1 0 0 0,1-2-4 0 0,-1 0 0 0 0,0-9 0 0 0,0 7 10 0 0,0-6-2 0 0,0 1 0 0 0,1-1 0 0 0,0 1 0 0 0,1 0 1 0 0,5-17-1 0 0,-7 27 7 0 0,1 0 1 0 0,-1-1 0 0 0,1 1 0 0 0,0 0-1 0 0,0 0 1 0 0,-1 0 0 0 0,1-1-1 0 0,0 1 1 0 0,0 0 0 0 0,0 0 0 0 0,0 0-1 0 0,1 0 1 0 0,-1 0 0 0 0,0 1-1 0 0,0-1 1 0 0,0 0 0 0 0,1 0 0 0 0,-1 1-1 0 0,0-1 1 0 0,1 1 0 0 0,-1-1 0 0 0,1 1-1 0 0,-1 0 1 0 0,3-1 0 0 0,-1 1-7 0 0,0 0 0 0 0,0 0 0 0 0,1 0 0 0 0,-1 0 0 0 0,0 1 0 0 0,0-1 1 0 0,0 1-1 0 0,0 0 0 0 0,0 0 0 0 0,5 2 0 0 0,-2 0 0 0 0,0 0 1 0 0,-1 0-1 0 0,1 1 0 0 0,-1 0 1 0 0,0 0-1 0 0,0 0 1 0 0,0 0-1 0 0,-1 1 0 0 0,0 0 1 0 0,0 0-1 0 0,0 0 0 0 0,5 9 1 0 0,1 7-4 0 0,-1 1 0 0 0,6 24 0 0 0,-6-15 0 0 0,3 5 28 0 0,15 42 8 0 0,-25-74-46 0 0,-4-6-18 0 0,-4-12-35 0 0,-13-43 54 0 0,-19-95 0 0 0,22 42-91 0 0,15 137 117 0 0,14 267 81 0 0,-12-283-91 0 0,0 1-36 0 0,-1-8 21 0 0,0 0 0 0 0,0-1 1 0 0,0 1-1 0 0,1-1 0 0 0,0 1 0 0 0,2 6 0 0 0,-3-10 11 0 0,0 0 1 0 0,0 0 0 0 0,0 0 0 0 0,0 1 0 0 0,0-1-1 0 0,0 0 1 0 0,0 0 0 0 0,0 0 0 0 0,0 0 0 0 0,0 1-1 0 0,0-1 1 0 0,1 0 0 0 0,-1 0 0 0 0,0 0 0 0 0,0 0-1 0 0,0 1 1 0 0,0-1 0 0 0,0 0 0 0 0,1 0 0 0 0,-1 0-1 0 0,0 0 1 0 0,0 0 0 0 0,1 0 0 0 0,-1 0 1 0 0,0 0-1 0 0,0 0 1 0 0,0 0 0 0 0,1-1-1 0 0,-1 1 1 0 0,0 0 0 0 0,0 0 0 0 0,0 0-1 0 0,1-1 1 0 0,-1 1 0 0 0,0 0-1 0 0,0 0 1 0 0,0-1 0 0 0,0 1-1 0 0,0 0 1 0 0,0 0 0 0 0,0-1 0 0 0,0 1-1 0 0,1-1 1 0 0,0-6 10 0 0,1 0 1 0 0,-1 0-1 0 0,-1-1 1 0 0,1-11-1 0 0,-1 12-13 0 0,-1-40-38 0 0,-1-1 0 0 0,-3 1-1 0 0,-15-65 1 0 0,14 93-44 0 0,6 19 80 0 0,0 0 0 0 0,0 0 0 0 0,0 0 0 0 0,0 0 0 0 0,0 0 0 0 0,0-1 0 0 0,0 1 0 0 0,0 0 0 0 0,0 0 0 0 0,0 0 0 0 0,0 0 0 0 0,0 0 1 0 0,0 0-1 0 0,0 0 0 0 0,-1-1 0 0 0,1 1 0 0 0,0 0 0 0 0,0 0 0 0 0,0 0 0 0 0,0 0 0 0 0,0 0 0 0 0,0 0 0 0 0,0 0 0 0 0,-1 0 0 0 0,1 0 0 0 0,0 0 0 0 0,0 0 0 0 0,0-1 1 0 0,0 1-1 0 0,0 0 0 0 0,-1 0 0 0 0,1 0 0 0 0,0 0 0 0 0,0 0 0 0 0,0 0 0 0 0,0 0 0 0 0,0 0 0 0 0,-1 0 0 0 0,1 0 0 0 0,0 1 0 0 0,0-1 0 0 0,0 0 0 0 0,0 0 1 0 0,0 0-1 0 0,0 0 0 0 0,-1 0 0 0 0,1 0 0 0 0,0 0 0 0 0,0 0 0 0 0,0 0 0 0 0,0 0 0 0 0,0 0 0 0 0,0 1 0 0 0,0-1 0 0 0,-1 0 0 0 0,1 0 0 0 0,0 0 0 0 0,0 0 0 0 0,0 0 1 0 0,0 1-1 0 0,-5 8-49 0 0,1 4 60 0 0,1 0 1 0 0,0 0-1 0 0,0 1 0 0 0,0 14 0 0 0,0 56 48 0 0,3-76-60 0 0,-1 18-24 0 0,0 8 3 0 0,7 63 1 0 0,-6-91 27 0 0,0-5 7 0 0,1 1 0 0 0,-1 0 0 0 0,0-1 0 0 0,0 1 0 0 0,1-1 0 0 0,-1 1-1 0 0,1 0 1 0 0,0-1 0 0 0,-1 1 0 0 0,1-1 0 0 0,1 3 0 0 0,-1-4-12 0 0,1-2-27 0 0,-1-3 20 0 0,0 0 0 0 0,0-1-1 0 0,0 1 1 0 0,-1 0 0 0 0,1-8-1 0 0,-3-39 46 0 0,-10-64 0 0 0,8 79-47 0 0,-8-42 80 0 0,12 78-77 0 0,-1 0 1 0 0,1 1-1 0 0,0-1 1 0 0,0 1-1 0 0,0-1 1 0 0,0 1 0 0 0,-1-1-1 0 0,1 0 1 0 0,0 1-1 0 0,-1-1 1 0 0,1 1-1 0 0,0-1 1 0 0,-1 1 0 0 0,0-1-1 0 0,1 1 3 0 0,0 0-1 0 0,-1 0 1 0 0,1 0-1 0 0,0 0 1 0 0,-1 0-1 0 0,1 0 1 0 0,0 0-1 0 0,0 0 1 0 0,-1 0-1 0 0,1 0 1 0 0,0 0-1 0 0,-1 1 1 0 0,1-1-1 0 0,0 0 1 0 0,0 0 0 0 0,0 0-1 0 0,-1 0 1 0 0,1 1-1 0 0,0-1 1 0 0,0 0-1 0 0,-1 0 1 0 0,1 1-1 0 0,0-1 1 0 0,0 0-1 0 0,0 0 1 0 0,0 1-1 0 0,0-1 1 0 0,0 0-1 0 0,-1 0 1 0 0,1 1-1 0 0,-3 5 5 0 0,1 0 1 0 0,-1 1-1 0 0,1-1 0 0 0,0 0 0 0 0,1 1 0 0 0,-1 7 0 0 0,-4 22-32 0 0,0 43 0 0 0,5 38-13 0 0,1-81 36 0 0,0-32 19 0 0,0 6 23 0 0,0-10-30 0 0,0 1-1 0 0,0-1 0 0 0,0 0 1 0 0,0 0-1 0 0,1 1 0 0 0,-1-1 1 0 0,0 0-1 0 0,0 1 0 0 0,0-1 1 0 0,0 0-1 0 0,0 0 0 0 0,0 1 1 0 0,0-1-1 0 0,1 0 1 0 0,-1 0-1 0 0,0 1 0 0 0,0-1 1 0 0,0 0-1 0 0,1 0 0 0 0,-1 0 1 0 0,0 1-1 0 0,1-1 0 0 0,-1 0-1 0 0,0 0 0 0 0,0 0 0 0 0,0 0 0 0 0,0 0 1 0 0,1 0-1 0 0,-1 0 0 0 0,0 0 0 0 0,0 0 0 0 0,0-1 0 0 0,1 1 0 0 0,-1 0 0 0 0,0 0 0 0 0,0 0 0 0 0,0 0 0 0 0,0 0 0 0 0,0 0 0 0 0,1 0 0 0 0,-1 0 0 0 0,0-1 0 0 0,0 1 0 0 0,0 0 0 0 0,0 0 0 0 0,0 0 0 0 0,0 0 0 0 0,0-1 0 0 0,0 1 0 0 0,1 0 0 0 0,-1 0 1 0 0,0 0-1 0 0,0 0 0 0 0,0-1 0 0 0,2-4 1 0 0,-1-1 1 0 0,1 0 0 0 0,-1 1 0 0 0,0-1 0 0 0,0 0 0 0 0,0-7-1 0 0,1-32 12 0 0,-2 0 0 0 0,-6-61-1 0 0,5 101-26 0 0,1-1 0 0 0,-1 1-1 0 0,0 0 1 0 0,0 0 0 0 0,-1-1 0 0 0,0 1-1 0 0,0 0 1 0 0,-4-8 0 0 0,5 12 7 0 0,0 0 1 0 0,1 0 0 0 0,-1 0-1 0 0,0 0 1 0 0,1 1-1 0 0,-1-1 1 0 0,0 0 0 0 0,0 1-1 0 0,-1-2 1 0 0,2 2-1 0 0,-1 0 0 0 0,1 0 0 0 0,-1 0 0 0 0,1-1 0 0 0,0 1 0 0 0,-1 0 0 0 0,1 0 1 0 0,-1 0-1 0 0,1 0 0 0 0,0 0 0 0 0,-1 0 0 0 0,1 0 0 0 0,-1 0 0 0 0,1 0 0 0 0,-1 0 0 0 0,1 0 0 0 0,0 1 0 0 0,-1-1 1 0 0,0 1-14 0 0,-1 0-1 0 0,1-1 1 0 0,0 1 0 0 0,0 0 0 0 0,0 0 0 0 0,0 1 0 0 0,0-1 0 0 0,0 0 0 0 0,0 0 0 0 0,0 0 0 0 0,1 1 0 0 0,-2 1 0 0 0,-1 4 19 0 0,0-1-1 0 0,1 1 1 0 0,0 0 0 0 0,0 0 0 0 0,-2 12 0 0 0,0 37-57 0 0,4-49 53 0 0,1 116 0 0 0,1-104 11 0 0,0-1 0 0 0,2 0 0 0 0,0 0 0 0 0,9 28-1 0 0,-11-44 57 0 0,-1-3-44 0 0,1-6-19 0 0,-2 5 5 0 0,3-26 79 0 0,-1 0 0 0 0,-1-31 0 0 0,-2 31-57 0 0,1-198-10 0 0,-3 252-70 0 0,1 56 100 0 0,23 190-485 0 0,-19-258 456 0 0,1 1-1 0 0,0-1 1 0 0,1 0 0 0 0,7 17-1 0 0,-12-41-79 0 0,-15-62 45 0 0,5 29 99 0 0,-10-45-123 0 0,21 88 46 0 0,-1 0 0 0 0,1-1-1 0 0,0 1 1 0 0,0 0 0 0 0,0 0 0 0 0,0 0 0 0 0,0 0 0 0 0,0-1 0 0 0,0 1 0 0 0,0 0 0 0 0,0 0 0 0 0,0 0 0 0 0,0 0 0 0 0,0-1 0 0 0,0 1 0 0 0,0 0 0 0 0,0 0-1 0 0,0 0 1 0 0,1 0 0 0 0,-1-1 0 0 0,0 1 0 0 0,0 0 0 0 0,0 0 0 0 0,0 0 0 0 0,0 0 0 0 0,0 0 0 0 0,0-1 0 0 0,0 1 0 0 0,1 0 0 0 0,-1 0 0 0 0,0 0-1 0 0,0 0 1 0 0,0 0 0 0 0,1 0 0 0 0,5-1 126 0 0,-2 2-139 0 0,7-1 34 0 0,0 0 0 0 0,22 4 0 0 0,-30-3-24 0 0,1 0 0 0 0,0 0 0 0 0,-1 0 0 0 0,1 0 0 0 0,-1 1 0 0 0,0 0 0 0 0,1-1 0 0 0,-1 1 0 0 0,0 1 1 0 0,0-1-1 0 0,0 0 0 0 0,0 1 0 0 0,2 3 0 0 0,1 2-45 0 0,0 1 0 0 0,-1 0 1 0 0,-1 0-1 0 0,0 0 0 0 0,5 14 0 0 0,-8-19 31 0 0,5 11 17 0 0,0 0 0 0 0,-2 0 0 0 0,0 1 0 0 0,4 30 0 0 0,-8-44-14 0 0,0 0 1 0 0,0 0 0 0 0,0 0 0 0 0,0 0 0 0 0,-1 0-1 0 0,1-1 1 0 0,-1 1 0 0 0,0 2 0 0 0,1-3 5 0 0,0-1 1 0 0,0 0 0 0 0,-1 1-1 0 0,1-1 1 0 0,0 0 0 0 0,0 1-1 0 0,0-1 1 0 0,-1 0-1 0 0,1 1 1 0 0,0-1 0 0 0,0 0-1 0 0,-1 0 1 0 0,1 1 0 0 0,0-1-1 0 0,-1 0 1 0 0,1 0-1 0 0,0 0 1 0 0,-1 1 0 0 0,1-1-1 0 0,0 0 1 0 0,-1 0 0 0 0,1 0-1 0 0,-1 0 1 0 0,1 0-1 0 0,0 0 1 0 0,-1 0 0 0 0,1 0-1 0 0,0 0 1 0 0,-1 0 0 0 0,1 0-1 0 0,-1 0 1 0 0,1 0 0 0 0,0 0-1 0 0,-1 0 1 0 0,1 0-1 0 0,0 0 1 0 0,-1 0 0 0 0,1 0-1 0 0,-1-1 1 0 0,1 1 0 0 0,0 0-1 0 0,0 0 1 0 0,-1 0-1 0 0,1-1 1 0 0,-1 1 0 0 0,0-2 2 0 0,-1 1 1 0 0,1 0-1 0 0,-1-1 1 0 0,1 0-1 0 0,-1 1 1 0 0,1-1-1 0 0,0 0 1 0 0,0 1-1 0 0,0-1 1 0 0,-1-2 0 0 0,-1-4 14 0 0,-3-11 0 0 0,2 3 33 0 0,0-1 0 0 0,1 0 1 0 0,1 0-1 0 0,1 0 0 0 0,0 0 0 0 0,1 0 0 0 0,5-31 0 0 0,2 13-58 0 0,-7 33 17 0 0,0 1-36 0 0,-2 3-26 0 0,0 0 31 0 0,-19 17-11 0 0,5-5-39 0 0,1 0-1 0 0,-14 18 0 0 0,8-8-69 0 0,20-23 148 0 0,0 0-1 0 0,1 0 1 0 0,-1 0 0 0 0,0 1-1 0 0,1-1 1 0 0,-1 0-1 0 0,1 0 1 0 0,-1 1-1 0 0,1-1 1 0 0,-1 3 0 0 0,1-4-2 0 0,0 0 0 0 0,0 1 0 0 0,0-1 0 0 0,0 0 0 0 0,0 1 0 0 0,0-1 0 0 0,0 0 0 0 0,0 1 0 0 0,0-1 0 0 0,1 0 1 0 0,-1 1-1 0 0,0-1 0 0 0,0 0 0 0 0,0 0 0 0 0,0 1 0 0 0,0-1 0 0 0,0 0 0 0 0,1 1 0 0 0,-1-1 0 0 0,0 0 1 0 0,0 0-1 0 0,0 1 0 0 0,1-1 0 0 0,-1 0 0 0 0,0 0 0 0 0,1 1 0 0 0,-1-1 0 0 0,0 0 0 0 0,0 0 0 0 0,1 0 0 0 0,-1 0 1 0 0,0 0-1 0 0,1 1 0 0 0,-1-1 0 0 0,0 0 0 0 0,1 0 0 0 0,-1 0 0 0 0,0 0 0 0 0,1 0 0 0 0,-1 0 0 0 0,0 0 0 0 0,1 0 1 0 0,-1 0-1 0 0,0 0 0 0 0,1 0 0 0 0,-1 0 0 0 0,0 0 0 0 0,1-1 0 0 0,-1 1 0 0 0,1 0 0 0 0,0 0-2 0 0,0-1 0 0 0,0 1-1 0 0,0-1 1 0 0,0 1-1 0 0,0-1 1 0 0,-1 1 0 0 0,1-1-1 0 0,0 0 1 0 0,0 1 0 0 0,0-1-1 0 0,-1 0 1 0 0,1 0-1 0 0,0 0 1 0 0,0-1 0 0 0,9-15 127 0 0,-10 16-119 0 0,8-18 110 0 0,-8 18-124 0 0,1-1 1 0 0,-1 0-1 0 0,1 0 1 0 0,-1 1 0 0 0,0-1-1 0 0,0 0 1 0 0,0 0-1 0 0,0 0 1 0 0,0-2 0 0 0,0 4 1 0 0,0 0 0 0 0,0-1 0 0 0,0 1 0 0 0,0 0 0 0 0,0 0 0 0 0,0 0 0 0 0,0 0 0 0 0,-1-1 0 0 0,1 1 0 0 0,0 0 0 0 0,0 0-1 0 0,0 0 1 0 0,0 0 0 0 0,0 0 0 0 0,0-1 0 0 0,-1 1 0 0 0,1 0 0 0 0,0 0 0 0 0,0 0 0 0 0,0 0 0 0 0,0 0 0 0 0,-1 0 0 0 0,1 0 0 0 0,0 0 0 0 0,0 0 0 0 0,0-1 0 0 0,0 1 0 0 0,-1 0 0 0 0,1 0 0 0 0,0 0 0 0 0,0 0 0 0 0,0 0 0 0 0,-1 0 0 0 0,1 0 0 0 0,0 0 0 0 0,-8 3-67 0 0,1 1 6 0 0,0 1 0 0 0,1 0 0 0 0,-1 0-1 0 0,1 0 1 0 0,0 1 0 0 0,0 0 0 0 0,-6 9 0 0 0,6-8 38 0 0,0 1 1 0 0,1 0 0 0 0,-5 12 0 0 0,1-4 60 0 0,11-17-11 0 0,-1 1-1 0 0,1-1 1 0 0,0 1 0 0 0,0-1-1 0 0,0 1 1 0 0,-1-1-1 0 0,1 1 1 0 0,0 0-1 0 0,0 0 1 0 0,0 0-1 0 0,2 0 1 0 0,-3 1-29 0 0,1 0-1 0 0,-1 0 1 0 0,1 1-1 0 0,-1-1 1 0 0,1 0-1 0 0,-1 0 1 0 0,0 1-1 0 0,0-1 1 0 0,0 1-1 0 0,2 2 1 0 0,8 9-21 0 0,-11-12 28 0 0,1 0 0 0 0,0-1 0 0 0,0 1 1 0 0,0 0-1 0 0,-1-1 0 0 0,1 1 0 0 0,0-1 0 0 0,0 0 1 0 0,0 1-1 0 0,0-1 0 0 0,0 0 0 0 0,0 0 0 0 0,0 1 0 0 0,1-1 1 0 0,10-1 272 0 0,-11 1-275 0 0,0-1 1 0 0,0 1 0 0 0,0 0 0 0 0,0 0 0 0 0,0 0-1 0 0,0 0 1 0 0,-1 0 0 0 0,1 0 0 0 0,0 0 0 0 0,0 0-1 0 0,0 0 1 0 0,0 0 0 0 0,0 0 0 0 0,0 1-1 0 0,0-1 1 0 0,0 0 0 0 0,0 1 0 0 0,0-1 0 0 0,-1 1-1 0 0,1-1 1 0 0,0 1 0 0 0,0-1 0 0 0,-1 1 0 0 0,2 0-1 0 0,1 3-11 0 0,0 0 0 0 0,-1 0 0 0 0,1 0 0 0 0,-1 0 0 0 0,3 8 0 0 0,-4-11 0 0 0,-1 3-70 0 0,-2-4 47 0 0,-4-3 5 0 0,2 0 31 0 0,1 0 1 0 0,-1 0-1 0 0,-2-5 1 0 0,3 4-10 0 0,-1 0 1 0 0,-4-4 0 0 0,6 7-14 0 0,1 0 1 0 0,0 0-1 0 0,-1 0 1 0 0,1 0 0 0 0,-1 1-1 0 0,1-1 1 0 0,-1 0-1 0 0,1 1 1 0 0,-1-1-1 0 0,1 1 1 0 0,-3-1-1 0 0,1 1 20 0 0,1 0 0 0 0,0 0-1 0 0,0 0 1 0 0,-1 0-1 0 0,1 0 1 0 0,0 0-1 0 0,0 1 1 0 0,0-1 0 0 0,-1 1-1 0 0,1-1 1 0 0,0 1-1 0 0,-3 1 1 0 0,3 0 10 0 0,-1 0 0 0 0,1 0-1 0 0,-1-1 1 0 0,1 2 0 0 0,0-1 0 0 0,0 0 0 0 0,-3 4 0 0 0,4-6-13 0 0,1 1 0 0 0,0-1-1 0 0,-1 1 1 0 0,1 0 0 0 0,-1-1 0 0 0,1 1 0 0 0,0-1 0 0 0,-1 1 0 0 0,1 0 0 0 0,0-1 0 0 0,0 1 0 0 0,0 0 0 0 0,-1 1 0 0 0,1-2 4 0 0,0 0 0 0 0,0 0 0 0 0,1 1 0 0 0,-1-1-1 0 0,0 0 1 0 0,0 0 0 0 0,0 0 0 0 0,0 1 0 0 0,0-1 0 0 0,0 0 0 0 0,0 0 0 0 0,1 0 0 0 0,-1 0 0 0 0,0 1 0 0 0,0-1 0 0 0,0 0 0 0 0,0 0 0 0 0,1 0 0 0 0,-1 0 0 0 0,0 0 0 0 0,0 0-1 0 0,0 1 1 0 0,0-1 0 0 0,1 0 0 0 0,-1 0 0 0 0,0 0 0 0 0,1 0 0 0 0,2 0 14 0 0,-1 0 0 0 0,1 0 0 0 0,0 0 0 0 0,0 0 0 0 0,3-1 0 0 0,-1 1-16 0 0,5-1 37 0 0,1 0 0 0 0,-1 1 1 0 0,1 0-1 0 0,-1 1 1 0 0,0 0-1 0 0,11 3 0 0 0,-17-3-36 0 0,-1-1-1 0 0,1 2 1 0 0,-1-1-1 0 0,0 0 1 0 0,1 1-1 0 0,-1 0 1 0 0,0 0-1 0 0,0 0 0 0 0,0 0 1 0 0,0 0-1 0 0,-1 0 1 0 0,1 1-1 0 0,-1-1 1 0 0,1 1-1 0 0,-1 0 1 0 0,0 0-1 0 0,0 0 1 0 0,0 0-1 0 0,0 0 0 0 0,0 0 1 0 0,0 4-1 0 0,-1-7-1 0 0,-1 1-1 0 0,0-1 0 0 0,0 0 0 0 0,0 0 0 0 0,0 1 0 0 0,0-1 1 0 0,0 0-1 0 0,1 0 0 0 0,-1 1 0 0 0,0-1 0 0 0,0 0 0 0 0,0 0 1 0 0,0 1-1 0 0,0-1 0 0 0,0 0 0 0 0,0 1 0 0 0,0-1 1 0 0,0 0-1 0 0,0 0 0 0 0,-1 1 0 0 0,1-1 0 0 0,0 0 0 0 0,0 0 1 0 0,0 1-1 0 0,0-1 0 0 0,0 0 0 0 0,0 0 0 0 0,0 1 0 0 0,-1-1 1 0 0,1 0-1 0 0,0 0 0 0 0,0 1 0 0 0,0-1 0 0 0,-1 0 1 0 0,1 0-1 0 0,0 0 0 0 0,0 0 0 0 0,-1 1 0 0 0,1-1 0 0 0,-1 0 2 0 0,0 0-1 0 0,1 0 0 0 0,-1 0 0 0 0,0 0 1 0 0,1 0-1 0 0,-1 0 0 0 0,0 0 0 0 0,0 0 1 0 0,1 0-1 0 0,-1 0 0 0 0,0-1 1 0 0,0 1-1 0 0,0-1 0 0 0,-3-1 1 0 0,1 0-1 0 0,0 0 1 0 0,0 0-1 0 0,0 0 1 0 0,1-1 0 0 0,-1 1-1 0 0,-3-5 1 0 0,4 4 3 0 0,0 1 1 0 0,0 0 0 0 0,0-1-1 0 0,-1 1 1 0 0,1 0-1 0 0,-1 0 1 0 0,1 0 0 0 0,-1 1-1 0 0,0-1 1 0 0,0 0-1 0 0,-4-1 1 0 0,7 3 2 0 0,0 0-1 0 0,0 0 1 0 0,0 0 0 0 0,0 0-1 0 0,0 0 1 0 0,0-1-1 0 0,0 1 1 0 0,0 0 0 0 0,0 0-1 0 0,0 0 1 0 0,0 0 0 0 0,0 0-1 0 0,0-1 1 0 0,0 1-1 0 0,0 0 1 0 0,0 0 0 0 0,0 0-1 0 0,0 0 1 0 0,0-1 0 0 0,0 1-1 0 0,0 0 1 0 0,0 0-1 0 0,0 0 1 0 0,0 0 0 0 0,0 0-1 0 0,1 0 1 0 0,-1-1 0 0 0,0 1-1 0 0,0 0 1 0 0,0 0 0 0 0,0 0-1 0 0,0 0 1 0 0,0 0-1 0 0,0 0 1 0 0,1 0 0 0 0,5-6 11 0 0,-2 3-7 0 0,1 0 0 0 0,0 1 1 0 0,0 0-1 0 0,0 0 0 0 0,0 0 1 0 0,0 0-1 0 0,0 1 0 0 0,1 0 1 0 0,-1 0-1 0 0,7 0 0 0 0,-10 1-12 0 0,3 0-4 0 0,0 0 0 0 0,7 0 0 0 0,-11 0 6 0 0,0 0 0 0 0,0 1 0 0 0,0-1 0 0 0,0 0-1 0 0,0 0 1 0 0,0 1 0 0 0,0-1 0 0 0,0 0 0 0 0,0 1-1 0 0,0-1 1 0 0,-1 1 0 0 0,1-1 0 0 0,0 1 0 0 0,0 0-1 0 0,0-1 1 0 0,-1 1 0 0 0,1 0 0 0 0,1 1 0 0 0,-2-2-3 0 0,0 0 1 0 0,0 1 0 0 0,0-1-1 0 0,1 0 1 0 0,-1 1-1 0 0,0-1 1 0 0,0 0 0 0 0,0 1-1 0 0,0-1 1 0 0,0 1-1 0 0,0-1 1 0 0,0 0 0 0 0,0 1-1 0 0,0-1 1 0 0,0 1 0 0 0,0-1-1 0 0,0 0 1 0 0,0 1-1 0 0,0-1 1 0 0,0 0 0 0 0,0 1-1 0 0,0-1 1 0 0,0 1 0 0 0,-1-1-1 0 0,1 1 1 0 0,-1-1-2 0 0,1 1 0 0 0,-1 0 0 0 0,1-1 0 0 0,-1 1 0 0 0,0 0 0 0 0,0-1 0 0 0,1 1 0 0 0,-1-1 0 0 0,0 0 0 0 0,-1 1 0 0 0,-1 1-9 0 0,-1-1 1 0 0,1 0-1 0 0,0-1 1 0 0,-7 2-1 0 0,6-2 12 0 0,0-1 0 0 0,0 1 0 0 0,0-1 0 0 0,0 1 0 0 0,0-1 0 0 0,0 0 0 0 0,0 0 0 0 0,-7-4 0 0 0,-11-3-28 0 0,21 8 32 0 0,1 0 0 0 0,0 0-1 0 0,0-1 1 0 0,-1 1 0 0 0,1 0 0 0 0,0 0-1 0 0,0 0 1 0 0,-1 0 0 0 0,1 0 0 0 0,0 0 0 0 0,0 0-1 0 0,-1 0 1 0 0,1 0 0 0 0,0 0 0 0 0,0 0 0 0 0,-1 0-1 0 0,1 0 1 0 0,0 0 0 0 0,0 0 0 0 0,-1 0-1 0 0,1 0 1 0 0,0 1 0 0 0,0-1 0 0 0,-1 0 0 0 0,1 0-1 0 0,0 0 1 0 0,0 0 0 0 0,0 0 0 0 0,-1 1-1 0 0,1-1 1 0 0,0 0 0 0 0,0 0 0 0 0,0 0 0 0 0,0 0-1 0 0,-1 1 1 0 0,1-1 0 0 0,0 0 0 0 0,0 0 0 0 0,0 1-1 0 0,0-1 1 0 0,0 0 0 0 0,0 1 0 0 0,0 0 2 0 0,0 0 0 0 0,0 0 0 0 0,0 1 1 0 0,0-1-1 0 0,0 0 0 0 0,0 0 0 0 0,1 3 1 0 0,0-1 2 0 0,0-1 0 0 0,0 1 0 0 0,1-1 0 0 0,-1 1 1 0 0,0-1-1 0 0,1 1 0 0 0,0-1 0 0 0,-1 0 0 0 0,1 0 0 0 0,0 1 1 0 0,0-1-1 0 0,0-1 0 0 0,0 1 0 0 0,1 0 0 0 0,-1 0 1 0 0,0-1-1 0 0,1 0 0 0 0,-1 1 0 0 0,1-1 0 0 0,0 0 0 0 0,-1 0 1 0 0,1 0-1 0 0,0-1 0 0 0,0 1 0 0 0,4 0 0 0 0,5-1 14 0 0,0 0 0 0 0,-1-1 0 0 0,1-1 0 0 0,13-3 0 0 0,-4 1-8 0 0,-21 4-17 0 0,1 0 0 0 0,-1 0 0 0 0,0 0 0 0 0,1 0 0 0 0,-1 0 0 0 0,0 0 0 0 0,1 0 0 0 0,-1 0 0 0 0,0 0 0 0 0,1-1 0 0 0,-1 1 0 0 0,0 1 0 0 0,1-1 1 0 0,-1 0-1 0 0,0 0 0 0 0,1 0 0 0 0,-1 0 0 0 0,1 0 0 0 0,-1 0 0 0 0,-6 5-113 0 0,4-4 121 0 0,-2 1-5 0 0,-1 0 1 0 0,1 1 0 0 0,-1-2-1 0 0,0 1 1 0 0,0 0-1 0 0,0-1 1 0 0,0 0 0 0 0,0 0-1 0 0,0-1 1 0 0,-9 1 0 0 0,10-1-4 0 0,0 0 1 0 0,1-1 0 0 0,-1 1-1 0 0,0-1 1 0 0,0 0 0 0 0,1 0-1 0 0,-1 0 1 0 0,1 0 0 0 0,-1-1-1 0 0,1 0 1 0 0,0 1 0 0 0,-1-1-1 0 0,1 0 1 0 0,0-1 0 0 0,-4-2-1 0 0,7 5 7 0 0,0-1 0 0 0,0 1-1 0 0,-1 0 1 0 0,1 0-1 0 0,0 0 1 0 0,0 0-1 0 0,0 0 1 0 0,0 0 0 0 0,-1-1-1 0 0,1 1 1 0 0,0 0-1 0 0,0 0 1 0 0,0 0 0 0 0,0 0-1 0 0,0-1 1 0 0,0 1-1 0 0,-1 0 1 0 0,1 0 0 0 0,0 0-1 0 0,0-1 1 0 0,0 1-1 0 0,0 0 1 0 0,0 0-1 0 0,0-1 1 0 0,0 1 0 0 0,0 0-1 0 0,0 0 1 0 0,0 0-1 0 0,0-1 1 0 0,0 1 0 0 0,0 0-1 0 0,0 0 1 0 0,0-1-1 0 0,0 1 1 0 0,0 0 0 0 0,1 0-1 0 0,-1 0 1 0 0,0-1-1 0 0,0 1 1 0 0,0 0-1 0 0,0 0 1 0 0,0 0 0 0 0,0 0-1 0 0,1-1 1 0 0,-1 1-1 0 0,0 0 1 0 0,0 0 0 0 0,0 0-1 0 0,0 0 1 0 0,1 0-1 0 0,-1-1 1 0 0,11-2 44 0 0,-9 3-47 0 0,5-1 10 0 0,1 1 1 0 0,8-1-1 0 0,-10 2-2 0 0,1-2-1 0 0,-1 1 1 0 0,11-2-1 0 0,1-2 19 0 0,33-3 0 0 0,-47 7-71 0 0,-5 1 15 0 0,-5 1-38 0 0,-9 2 3 0 0,1-1 0 0 0,-18 1 0 0 0,25-3 67 0 0,0-1 1 0 0,-1 0-1 0 0,1 0 1 0 0,0-1-1 0 0,0 0 0 0 0,-12-3 1 0 0,8 0-20 0 0,-11-5 0 0 0,14 5-24 0 0,-1 0 0 0 0,-14-4 1 0 0,18 8-11 0 0,3 1 93 0 0,2 0-29 0 0,0-1 0 0 0,1 1 0 0 0,-1-1 0 0 0,0 1 1 0 0,0-1-1 0 0,1 1 0 0 0,-1-1 0 0 0,1 1 0 0 0,-1-1 1 0 0,0 1-1 0 0,1 0 0 0 0,3 2-5 0 0,0 1-1 0 0,0-1 1 0 0,1 0 0 0 0,-1 0-1 0 0,1-1 1 0 0,-1 1 0 0 0,1-1-1 0 0,0 0 1 0 0,5 1-1 0 0,7 2 39 0 0,25 4 0 0 0,117 7 267 0 0,-91-12 75 0 0,-60-3-342 0 0,-1-1-1 0 0,1 0 0 0 0,7-1 1 0 0,-14 0-41 0 0,0 1 1 0 0,0-1 0 0 0,0 1 0 0 0,0-1-1 0 0,0 1 1 0 0,0-1 0 0 0,0 0 0 0 0,0 0-1 0 0,1-1 9 0 0,3 0-10 0 0,1 0 0 0 0,-1 1-1 0 0,1-1 1 0 0,10 0 0 0 0,-7 0 8 0 0,-4 1 8 0 0,1 1-1 0 0,7 0 1 0 0,9-1-10 0 0,-21 1-10 0 0,-1 0-1 0 0,1 0 0 0 0,0 0 1 0 0,-1 0-1 0 0,1 0 1 0 0,0-1-1 0 0,-1 1 1 0 0,1 0-1 0 0,0 0 1 0 0,-1-1-1 0 0,1 1 1 0 0,0 0-1 0 0,-1-1 1 0 0,1 1-1 0 0,-1-1 1 0 0,1 1-1 0 0,-1-1 1 0 0,1 1-1 0 0,-1-1 1 0 0,1 1-1 0 0,-1-1 1 0 0,0 1-1 0 0,1-1 1 0 0,-1 0-1 0 0,0 1 1 0 0,1-1-1 0 0,-1 1 1 0 0,0-1-1 0 0,0 0 1 0 0,0 1-1 0 0,1-1 1 0 0,-1 0-1 0 0,0 1 1 0 0,0-1-1 0 0,0 0 1 0 0,0 0-1 0 0,0 1 1 0 0,0-1-1 0 0,-1 0 1 0 0,1 1-1 0 0,0-1 1 0 0,0 0-1 0 0,0 1 1 0 0,-1-1-1 0 0,1 0 1 0 0,0 1-1 0 0,0-1 1 0 0,-1 1-1 0 0,0-2 1 0 0,-2-2-1 0 0,2 2-15 0 0,-1 0 1 0 0,1 0 0 0 0,-1 0 0 0 0,0 0-1 0 0,0 0 1 0 0,-2-2 0 0 0,5 8 83 0 0,1-1-51 0 0,1-1 0 0 0,-1 0 1 0 0,1 0-1 0 0,3 3 0 0 0,-6-5-16 0 0,0 0 0 0 0,0 0 0 0 0,0 0-1 0 0,0 0 1 0 0,0 0 0 0 0,1 0 0 0 0,-1 0-1 0 0,0 0 1 0 0,0 0 0 0 0,0 0 0 0 0,0 0-1 0 0,0-1 1 0 0,0 1 0 0 0,0 0 0 0 0,1 0-1 0 0,-1 0 1 0 0,0 0 0 0 0,0 0 0 0 0,0 0-1 0 0,0 0 1 0 0,0 0 0 0 0,0 0 0 0 0,0 0 0 0 0,0 0-1 0 0,0 0 1 0 0,0-1 0 0 0,1 1 0 0 0,-1 0-1 0 0,0 0 1 0 0,0 0 0 0 0,0 0 0 0 0,0 0-1 0 0,0 0 1 0 0,0 0 0 0 0,0 0 0 0 0,0-1-1 0 0,0 1 1 0 0,0 0 0 0 0,0 0 0 0 0,0 0-1 0 0,0 0 1 0 0,0 0 0 0 0,0 0 0 0 0,0-1-1 0 0,0 1 1 0 0,0 0 0 0 0,0 0 0 0 0,0 0-1 0 0,0 0 1 0 0,0-1 1 0 0,0-13-24 0 0,0 4 7 0 0,0 10 14 0 0,0 0 0 0 0,0 1 0 0 0,0-1 0 0 0,0 0 1 0 0,0 0-1 0 0,0 0 0 0 0,0 0 0 0 0,0 0 0 0 0,0 0 0 0 0,0 0 0 0 0,0 0 0 0 0,0 0 0 0 0,-1 0 1 0 0,1 0-1 0 0,0 0 0 0 0,0 0 0 0 0,0 0 0 0 0,0 0 0 0 0,0 0 0 0 0,0 0 0 0 0,0 0 0 0 0,0 0 1 0 0,0 0-1 0 0,0 0 0 0 0,0 0 0 0 0,0 0 0 0 0,0 0 0 0 0,0 0 0 0 0,0 0 0 0 0,0 0 0 0 0,0 0 1 0 0,0 0-1 0 0,0 0 0 0 0,-1 0 0 0 0,1 0 0 0 0,0 0 0 0 0,0 0 0 0 0,0 0 0 0 0,0 0 0 0 0,0 0 1 0 0,0 0-1 0 0,0 0 0 0 0,0 0 0 0 0,0 0 0 0 0,0 0 0 0 0,0 0 0 0 0,0 0 0 0 0,0 0 0 0 0,0 0 1 0 0,0 0-1 0 0,0 0 0 0 0,0 0 0 0 0,0 0 0 0 0,0 0 0 0 0,0 0 0 0 0,0 0 0 0 0,0-1 0 0 0,0 1 1 0 0,0 0-1 0 0,0 0 0 0 0,0 0 0 0 0,0 0 0 0 0,-1 4-3 0 0,0-1 0 0 0,0 0 0 0 0,1 1 0 0 0,-1-1 0 0 0,1 1 0 0 0,0-1 0 0 0,0 1 0 0 0,0 0 0 0 0,2 6 0 0 0,0 10 19 0 0,1-44 99 0 0,-2 22-112 0 0,0-8 11 0 0,0 1 0 0 0,1 0 0 0 0,3-11 0 0 0,-3 15-48 0 0,-2 7-14 0 0,-4 8-558 0 0,4-9 303 0 0,-1 0 1 0 0,0 0-1 0 0,0-1 1 0 0,0 1-1 0 0,0 0 0 0 0,1 0 1 0 0,-1-1-1 0 0,0 1 1 0 0,0 0-1 0 0,0-1 0 0 0,-1 1 1 0 0,-1 0-1 0 0,3-1-21 0 0,-1 0 1 0 0,0 1-1 0 0,1-1 0 0 0,-1 0 0 0 0,0 0 0 0 0,0 0 1 0 0,1 0-1 0 0,-1 0 0 0 0,0 0 0 0 0,1 0 1 0 0,-1-1-1 0 0,0 1 0 0 0,0 0 0 0 0,1 0 1 0 0,-1 0-1 0 0,0-1 0 0 0,1 1 0 0 0,-1 0 0 0 0,0-1 1 0 0,1 1-1 0 0,-1-1 0 0 0,1 1 0 0 0,-1 0 1 0 0,1-1-1 0 0,-2-1 0 0 0,-11-18-8618 0 0,9 9 5000 0 0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3:42.8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520 8 24 0 0,'-1'-1'150'0'0,"0"0"-1"0"0,-1 0 1 0 0,1 1 0 0 0,-1-1 0 0 0,1 0-1 0 0,-3-1 1 0 0,2 2-69 0 0,0 0-1 0 0,1 0 1 0 0,-1-1-1 0 0,0 1 1 0 0,0 0-1 0 0,0 1 1 0 0,1-1-1 0 0,-1 0 1 0 0,0 0 0 0 0,0 1-1 0 0,1-1 1 0 0,-1 1-1 0 0,0-1 1 0 0,1 1-1 0 0,-2 1 1 0 0,-3 0 209 0 0,0 1 0 0 0,0-1 1 0 0,1-1-1 0 0,-12 3 0 0 0,0-2 86 0 0,-28-1 1 0 0,27-1-296 0 0,-22 2 1 0 0,38-1-91 0 0,-1-1 1 0 0,1 0-1 0 0,-1 0 1 0 0,0 0-1 0 0,1 0 1 0 0,-1 0-1 0 0,1 0 1 0 0,-1-1-1 0 0,-4 0 1 0 0,2-1 36 0 0,-1 2-1 0 0,-9-2 1 0 0,9 2-3 0 0,1-1-1 0 0,-1 1 0 0 0,-5-3 1 0 0,8 3-32 0 0,1-1 0 0 0,-1 1 0 0 0,0 0 0 0 0,1 0 0 0 0,-1 0 0 0 0,0 1 0 0 0,1-1 0 0 0,-1 1 1 0 0,0-1-1 0 0,1 1 0 0 0,-3 1 0 0 0,1-1 4 0 0,0 0 1 0 0,1 0-1 0 0,-1 0 0 0 0,-4 0 1 0 0,-10-2 223 0 0,-27 5 0 0 0,27-2-12 0 0,-28-1 0 0 0,43-1-231 0 0,0 1 1 0 0,0-1-1 0 0,1 1 0 0 0,-1-1 1 0 0,-3 2-1 0 0,3-1-314 0 0,0 0 1 0 0,0 0-1 0 0,-5 0 0 0 0,0-1-1484 0 0,5 0-3 0 0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3:42.8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500 1 8 0 0,'-6'0'384'0'0,"3"0"-128"0"0,-1 0 0 0 0,0 1 0 0 0,1-1 0 0 0,-6 3 0 0 0,5-2 267 0 0,0 0-1 0 0,0 0 1 0 0,-7 0 0 0 0,-8 1 230 0 0,11-1-661 0 0,-7-1 180 0 0,-1 0 0 0 0,-25 5 0 0 0,16-2-55 0 0,20-3-202 0 0,0 0-1 0 0,0 1 1 0 0,0 0 0 0 0,1 0-1 0 0,-8 2 1 0 0,9-2-1 0 0,0 1-1 0 0,-1-1 1 0 0,1 0-1 0 0,-1-1 1 0 0,1 1-1 0 0,-1-1 0 0 0,-4 1 1 0 0,-25 1-32 0 0,23-1 43 0 0,0 0 0 0 0,0-1-1 0 0,-15-1 1 0 0,19 0 35 0 0,-46-5 130 0 0,44 5-151 0 0,0 1 1 0 0,0 1 0 0 0,0-1 0 0 0,-13 4-1 0 0,7 0-129 0 0,-19 3-2214 0 0,23-5-708 0 0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3:42.8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566 0 456 0 0,'0'1'57'0'0,"0"-1"0"0"0,0 0 0 0 0,0 0 0 0 0,0 0-1 0 0,0 0 1 0 0,0 0 0 0 0,0 1 0 0 0,0-1 0 0 0,0 0 0 0 0,0 0 0 0 0,0 0 0 0 0,0 0 0 0 0,0 0-1 0 0,0 0 1 0 0,-1 0 0 0 0,1 1 0 0 0,0-1 0 0 0,0 0 0 0 0,0 0 0 0 0,0 0 0 0 0,0 0 0 0 0,0 0-1 0 0,0 0 1 0 0,0 0 0 0 0,0 0 0 0 0,0 0 0 0 0,-1 0 0 0 0,1 1 0 0 0,0-1 0 0 0,0 0 0 0 0,0 0-1 0 0,0 0 1 0 0,-2 0 133 0 0,0 1-1 0 0,1 0 1 0 0,-1-1-1 0 0,0 1 1 0 0,0-1 0 0 0,1 0-1 0 0,-1 0 1 0 0,0 1-1 0 0,-3-1 1 0 0,-19-3 1079 0 0,11 2-70 0 0,7 0-762 0 0,0 1 1 0 0,0 0-1 0 0,0 1 0 0 0,0-1 0 0 0,-6 2 1 0 0,-6 2-156 0 0,2-2-124 0 0,1-1 0 0 0,-1-1-1 0 0,-28-2 1 0 0,28 1-165 0 0,1 0 1 0 0,-1 1-1 0 0,-23 3 0 0 0,24 1 2 0 0,-18 5 0 0 0,18-4-21 0 0,-20 4 1 0 0,30-9 20 0 0,0 1 1 0 0,0-1 0 0 0,0 1 0 0 0,0-1-1 0 0,0-1 1 0 0,0 1 0 0 0,0-1 0 0 0,-6-1-1 0 0,6 0-210 0 0,-10-2 451 0 0,-28-5 1 0 0,37 8-645 0 0,1 1 1 0 0,-1 0-1 0 0,-6 1 1 0 0,8-1-468 0 0,1 1 0 0 0,-1-1 0 0 0,1 1 0 0 0,0 0 0 0 0,-1 0 0 0 0,-3 2 0 0 0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3:42.8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555 0 168 0 0,'-1'1'437'0'0,"0"0"-271"0"0,0 1 0 0 0,0-1 0 0 0,0 0 0 0 0,-1 0 0 0 0,1 0 0 0 0,0 0 0 0 0,-1 0 0 0 0,1-1 0 0 0,-1 1 0 0 0,1 0 0 0 0,-1-1 0 0 0,1 1 0 0 0,-1-1 0 0 0,0 1 0 0 0,-1-1 0 0 0,-6 2 740 0 0,-15 0 1 0 0,18-2-584 0 0,-52 1 732 0 0,-1 0-505 0 0,18 3-370 0 0,-39 13-86 0 0,-1 0-121 0 0,63-15-420 0 0,1-1 0 0 0,-1 0 1 0 0,0-1-1 0 0,1-1 0 0 0,-1-1 0 0 0,-19-4 1 0 0,15 2-2324 0 0,15 3 1426 0 0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4:17.66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11 0 88 0 0,'0'1'174'0'0,"-1"0"1"0"0,0 0-1 0 0,1 0 0 0 0,-1-1 1 0 0,1 1-1 0 0,-1 0 0 0 0,1 0 1 0 0,-1 0-1 0 0,1 0 0 0 0,0 0 1 0 0,-1 0-1 0 0,1 0 0 0 0,0 0 1 0 0,0 0-1 0 0,0 2 0 0 0,0 17 761 0 0,0-11-389 0 0,0 203 2034 0 0,3-135-2462 0 0,10 73 110 0 0,1 25 434 0 0,-1 18-38 0 0,-11-171-589 0 0,-1-8 124 0 0,-1 0 0 0 0,-1 15 0 0 0,1-27 441 0 0,1-3-232 0 0,1-7-118 0 0,3-13-197 0 0,-2-1 14 0 0,0 0 0 0 0,-2 0 0 0 0,0 0 0 0 0,-4-27 0 0 0,-18-86 68 0 0,5 44 27 0 0,-10-169-1 0 0,27 59-194 0 0,0 196 57 0 0,-2 3-9 0 0,2 0 0 0 0,-1 0 0 0 0,0 0-1 0 0,0 0 1 0 0,1-3 0 0 0,-1 5-15 0 0,0 0 0 0 0,0 0 0 0 0,0 0 1 0 0,0 0-1 0 0,0 0 0 0 0,0 0 0 0 0,0 0 0 0 0,0 0 0 0 0,0 0 1 0 0,1 0-1 0 0,-1 0 0 0 0,0 0 0 0 0,0 0 0 0 0,0 0 0 0 0,0 0 0 0 0,0 0 1 0 0,0 0-1 0 0,0 0 0 0 0,0 0 0 0 0,0 0 0 0 0,0 0 0 0 0,0 0 1 0 0,0 0-1 0 0,0 0 0 0 0,0 0 0 0 0,0 0 0 0 0,0 0 0 0 0,0 0 0 0 0,0 0 1 0 0,0 0-1 0 0,0 0 0 0 0,0 0 0 0 0,0 0 0 0 0,0 0 0 0 0,0 0 1 0 0,0 0-1 0 0,0 0 0 0 0,0 0 0 0 0,0 0 0 0 0,0 0 0 0 0,1 0 0 0 0,-1 5-39 0 0,-4 124 125 0 0,14 87-139 0 0,4-56-35 0 0,-15 0 39 0 0,0-152 63 0 0,0 19 27 0 0,1-24-35 0 0,0-1 0 0 0,0 1 0 0 0,0 0 0 0 0,1-1 0 0 0,-1 1 0 0 0,1-1 1 0 0,1 4-1 0 0,-2-6-1 0 0,0 1 0 0 0,0-1 1 0 0,1 1-1 0 0,-1-1 0 0 0,0 1 1 0 0,0-1-1 0 0,1 0 1 0 0,-1 1-1 0 0,0-1 0 0 0,0 1 1 0 0,1-1-1 0 0,-1 0 0 0 0,0 1 1 0 0,1-1-1 0 0,-1 0 1 0 0,1 0-1 0 0,-1 1 0 0 0,0-1 1 0 0,1 1-1 0 0,0-2-2 0 0,-1 1 0 0 0,0 0 0 0 0,0 0 0 0 0,1 0 1 0 0,-1 0-1 0 0,0 0 0 0 0,0 0 0 0 0,1 0 0 0 0,-1 0 0 0 0,0-1 0 0 0,0 1 0 0 0,0 0 1 0 0,1 0-1 0 0,-1 0 0 0 0,0-1 0 0 0,0 1 0 0 0,0 0 0 0 0,0 0 0 0 0,1 0 0 0 0,-1-1 1 0 0,0 1-1 0 0,0 0 0 0 0,0 0 0 0 0,0-1 0 0 0,1-2-13 0 0,0 0 0 0 0,0 0 0 0 0,0 0 0 0 0,-1 0 0 0 0,1-4 0 0 0,-3-53-3299 0 0,-2 22-4444 0 0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4:17.66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997 33 104 0 0,'4'2'67'0'0,"-4"-2"24"0"0,2 0 0 0 0,-1 0 0 0 0,0 0 0 0 0,-1 1 0 0 0,1-1 0 0 0,-1 0 0 0 0,1 1 0 0 0,0-1 0 0 0,-1 0 0 0 0,1 1 0 0 0,-1-1 0 0 0,1 1 0 0 0,0-1 0 0 0,-1 1 0 0 0,0-1 0 0 0,1 1 0 0 0,-1-1 0 0 0,1 1 0 0 0,0 1 0 0 0,-1-2-65 0 0,0 0 0 0 0,0 0 0 0 0,0 0 0 0 0,0 1 0 0 0,0-1 0 0 0,0 0 0 0 0,0 0 0 0 0,0 0 0 0 0,-1 0 1 0 0,1 0-1 0 0,0 0 0 0 0,0 1 0 0 0,0-1 0 0 0,0 0 0 0 0,0 0 0 0 0,0 0 0 0 0,0 0 0 0 0,0 0 0 0 0,0 0 0 0 0,-1 0 0 0 0,1 1 1 0 0,0-1-1 0 0,0 0 0 0 0,0 0 0 0 0,0 0 0 0 0,0 0 0 0 0,0 0 0 0 0,-1 0 0 0 0,1 0 0 0 0,0 0 0 0 0,0 0 0 0 0,-4 1 285 0 0,0 0 0 0 0,-1-1-1 0 0,1 1 1 0 0,0-1 0 0 0,-7 0-1 0 0,-1 0 202 0 0,-240-10 4069 0 0,235 9-4485 0 0,-83-6 495 0 0,-272 4 95 0 0,214 5-312 0 0,151-2-383 0 0,0-1 1 0 0,1 1-1 0 0,-1-1 1 0 0,1-1-1 0 0,0 1 1 0 0,-1-1 0 0 0,1 0-1 0 0,-8-4 1 0 0,14 6-1 0 0,0 0 1 0 0,0 0-1 0 0,0 0 1 0 0,0 0-1 0 0,0 0 1 0 0,0 0-1 0 0,0 0 1 0 0,-1 0-1 0 0,1 0 1 0 0,0-1-1 0 0,0 1 1 0 0,0 0-1 0 0,0 0 1 0 0,0 0-1 0 0,0 0 1 0 0,0 0-1 0 0,0 0 1 0 0,0 0-1 0 0,0 0 1 0 0,0 0-1 0 0,0 0 1 0 0,0 0-1 0 0,0 0 1 0 0,0 0-1 0 0,0-1 0 0 0,0 1 1 0 0,0 0-1 0 0,0 0 1 0 0,0 0-1 0 0,0 0 1 0 0,0 0-1 0 0,0 0 1 0 0,0 0-1 0 0,0 0 1 0 0,0 0-1 0 0,0 0 1 0 0,0 0-1 0 0,0-1 1 0 0,0 1-1 0 0,0 0 1 0 0,0 0-1 0 0,0 0 1 0 0,0 0-1 0 0,0 0 1 0 0,0 0-1 0 0,0 0 1 0 0,0 0-1 0 0,0 0 1 0 0,0 0-1 0 0,0 0 1 0 0,0 0-1 0 0,0-1 1 0 0,0 1-1 0 0,0 0 1 0 0,0 0-1 0 0,0 0 1 0 0,1 0-1 0 0,-1 0 1 0 0,0 0-1 0 0,0 0 1 0 0,0 0-1 0 0,0 0 1 0 0,0 0-1 0 0,0 0 1 0 0,0 0-1 0 0,0 0 1 0 0,7-2-513 0 0,20 1-896 0 0,-21 1 761 0 0,-1 0 1 0 0,1 0 0 0 0,-1-1-1 0 0,1 0 1 0 0,10-2 0 0 0,-8-1-4350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8.05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28 0 536 0 0,'0'0'21'0'0,"0"0"1"0"0,0 0-1 0 0,0 0 0 0 0,0 0 0 0 0,0 0 1 0 0,0 0-1 0 0,0 0 0 0 0,-1 0 0 0 0,1 0 1 0 0,0 0-1 0 0,0 0 0 0 0,0 0 0 0 0,0 0 1 0 0,0 0-1 0 0,0 0 0 0 0,0 0 0 0 0,0 0 1 0 0,0 0-1 0 0,0 0 0 0 0,0 0 0 0 0,0 0 1 0 0,0 0-1 0 0,0 0 0 0 0,0 1 0 0 0,0-1 1 0 0,0 0-1 0 0,-1 0 0 0 0,1 0 0 0 0,0 0 1 0 0,0 0-1 0 0,0 0 0 0 0,0 0 0 0 0,0 0 1 0 0,0 0-1 0 0,0 0 0 0 0,0 0 0 0 0,0 0 1 0 0,0 0-1 0 0,0 0 0 0 0,0 0 0 0 0,0 0 1 0 0,0 1-1 0 0,0-1 0 0 0,0 0 0 0 0,0 0 1 0 0,0 0-1 0 0,0 0 0 0 0,0 0 0 0 0,0 0 1 0 0,0 0-1 0 0,0 0 0 0 0,0 0 0 0 0,0 0 1 0 0,0 0-1 0 0,0 0 0 0 0,0 0 1 0 0,1 0-1 0 0,-1 0 0 0 0,0 0 0 0 0,0 1 1 0 0,0-1-1 0 0,0 0 0 0 0,0 0 0 0 0,0 0 1 0 0,0 0 61 0 0,1 5 480 0 0,0-1 0 0 0,0 1-1 0 0,0 0 1 0 0,-1 0 0 0 0,1 6-1 0 0,-3 28 2659 0 0,0-19-2145 0 0,1 12 91 0 0,-1 47 350 0 0,-11 215 125 0 0,11-278-1868 0 0,-5 57 761 0 0,4-42-2958 0 0,3-56-2117 0 0,0-15-2798 0 0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4:17.67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29 104 0 0,'1'-4'482'0'0,"0"0"1"0"0,1-16 7553 0 0,-1 25-7142 0 0,-1 9-384 0 0,-1 6-70 0 0,1 207 1841 0 0,1-160-1990 0 0,2 162 156 0 0,-3-222-431 0 0,0 2 65 0 0,0 0 0 0 0,1 0 0 0 0,1 9 0 0 0,-1-16-52 0 0,-1 0-1 0 0,0-1 1 0 0,1 1 0 0 0,-1 0-1 0 0,1-1 1 0 0,0 1 0 0 0,0 0-1 0 0,-1-1 1 0 0,1 1 0 0 0,0-1-1 0 0,0 1 1 0 0,0-1 0 0 0,1 0 0 0 0,-1 1-1 0 0,0-1 1 0 0,0 0 0 0 0,1 0-1 0 0,-1 0 1 0 0,1 0 0 0 0,-1 0-1 0 0,3 1 1 0 0,-4-2-27 0 0,0 0 1 0 0,0 0-1 0 0,1 0 0 0 0,-1 0 0 0 0,0 0 1 0 0,0 0-1 0 0,0 0 0 0 0,0 0 0 0 0,0 0 1 0 0,0 0-1 0 0,0 0 0 0 0,0 0 1 0 0,0 0-1 0 0,1 0 0 0 0,-1 0 0 0 0,0 0 1 0 0,0 0-1 0 0,0 0 0 0 0,0 0 0 0 0,0 0 1 0 0,0 0-1 0 0,0-1 0 0 0,0 1 1 0 0,0 0-1 0 0,0 0 0 0 0,0 0 0 0 0,0 0 1 0 0,0 0-1 0 0,0 0 0 0 0,0 0 0 0 0,0 0 1 0 0,0 0-1 0 0,1 0 0 0 0,-1 0 1 0 0,0-1-1 0 0,0 1 0 0 0,0 0 0 0 0,0 0 1 0 0,0 0-1 0 0,0 0 0 0 0,0 0 0 0 0,0 0 1 0 0,0 0-1 0 0,0 0 0 0 0,-1-1 1 0 0,1-5-181 0 0,0 5 134 0 0,-2-17-1778 0 0,-6-22 0 0 0,1 5-1636 0 0,0-4-731 0 0,2 14 666 0 0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4:17.67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 0 536 0 0,'0'0'21'0'0,"0"0"1"0"0,0 0-1 0 0,0 0 0 0 0,0 0 0 0 0,0 0 1 0 0,0 0-1 0 0,0 0 0 0 0,1 0 0 0 0,-1 0 1 0 0,0 0-1 0 0,0 0 0 0 0,0 0 0 0 0,0 0 1 0 0,0 0-1 0 0,0 0 0 0 0,0 0 0 0 0,0 0 1 0 0,0 0-1 0 0,0 0 0 0 0,0 0 0 0 0,0 0 1 0 0,0 0-1 0 0,0 0 0 0 0,0 1 0 0 0,0-1 1 0 0,0 0-1 0 0,1 0 0 0 0,-1 0 0 0 0,0 0 1 0 0,0 0-1 0 0,0 0 0 0 0,0 0 0 0 0,0 0 1 0 0,0 0-1 0 0,0 0 0 0 0,0 0 0 0 0,0 0 1 0 0,0 0-1 0 0,0 0 0 0 0,0 0 0 0 0,0 0 1 0 0,0 1-1 0 0,0-1 0 0 0,0 0 0 0 0,0 0 1 0 0,0 0-1 0 0,0 0 0 0 0,0 0 0 0 0,0 0 1 0 0,0 0-1 0 0,0 0 0 0 0,0 0 0 0 0,0 0 1 0 0,0 0-1 0 0,0 0 0 0 0,0 0 1 0 0,-1 0-1 0 0,1 0 0 0 0,0 0 0 0 0,0 1 1 0 0,0-1-1 0 0,0 0 0 0 0,0 0 0 0 0,0 0 1 0 0,0 0 61 0 0,-1 5 480 0 0,0-1 0 0 0,0 1-1 0 0,0 0 1 0 0,1 0 0 0 0,-1 6-1 0 0,3 28 2659 0 0,0-19-2145 0 0,-1 12 91 0 0,1 47 350 0 0,11 215 125 0 0,-11-278-1868 0 0,5 57 761 0 0,-4-42-2958 0 0,-3-56-2117 0 0,0-15-2798 0 0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4:17.67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1832 0 0,'1'-1'35'0'0,"-1"1"0"0"0,0 0 0 0 0,0 0 0 0 0,1 0 0 0 0,-1 0 0 0 0,0 0 0 0 0,0 0 0 0 0,1 0 0 0 0,-1 0 0 0 0,0 0 0 0 0,0 0 0 0 0,0 0 0 0 0,1 0 0 0 0,-1 0 0 0 0,0 1 0 0 0,0-1 0 0 0,1 0 0 0 0,-1 0 0 0 0,0 0 0 0 0,0 0 0 0 0,0 0 0 0 0,1 0 0 0 0,-1 0 0 0 0,0 1 0 0 0,0-1 0 0 0,0 0 0 0 0,0 0 0 0 0,1 0 0 0 0,-1 1 0 0 0,0-1 0 0 0,0 0 0 0 0,0 0 0 0 0,0 0 0 0 0,0 1 0 0 0,0-1 0 0 0,0 0 0 0 0,0 0 0 0 0,0 0 0 0 0,1 1 0 0 0,-1-1 0 0 0,0 0 0 0 0,0 0 0 0 0,0 1 0 0 0,0-1 0 0 0,0 0 0 0 0,0 0 0 0 0,-1 1 0 0 0,1 13 605 0 0,-3 23 2113 0 0,3 54 0 0 0,9 38 391 0 0,-2-62-2369 0 0,3 254 422 0 0,-10-315-1161 0 0,0-2 2 0 0,0-1 1 0 0,0 0-1 0 0,0 0 0 0 0,1 0 1 0 0,0 4-1 0 0,-1-7-40 0 0,0 0 1 0 0,0 0-1 0 0,0 0 0 0 0,0 0 0 0 0,0 0 0 0 0,0 0 0 0 0,0 0 1 0 0,0 0-1 0 0,0 0 0 0 0,0 0 0 0 0,0 0 0 0 0,0 1 0 0 0,0-1 0 0 0,0 0 1 0 0,0 0-1 0 0,0 0 0 0 0,0 0 0 0 0,0 0 0 0 0,0 0 0 0 0,0 0 0 0 0,0 0 1 0 0,0 0-1 0 0,0 0 0 0 0,0 0 0 0 0,0 0 0 0 0,0 0 0 0 0,0 0 1 0 0,0 0-1 0 0,1 0 0 0 0,-1 0 0 0 0,0 0 0 0 0,0 0 0 0 0,0 0 0 0 0,0 1 1 0 0,0-1-1 0 0,0 0 0 0 0,0 0 0 0 0,0 0 0 0 0,0 0 0 0 0,0 0 0 0 0,0 0 1 0 0,0 0-1 0 0,0 0 0 0 0,0 0 0 0 0,0 0 0 0 0,0 0 0 0 0,0 0 1 0 0,1 0-1 0 0,-1 0 0 0 0,0 0 0 0 0,0 0 0 0 0,0 0 0 0 0,0 0 0 0 0,0 0 1 0 0,0 0-1 0 0,0 0 0 0 0,0 0 0 0 0,0-1 0 0 0,0 1 0 0 0,0 0 0 0 0,0 0 1 0 0,0 0-1 0 0,0 0 0 0 0,0 0 0 0 0,0 0 0 0 0,0 0 0 0 0,2-6-520 0 0,-2-43-4901 0 0,-2 5-564 0 0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4:17.67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3544 0 0,'1'0'139'0'0,"0"1"0"0"0,0-1 1 0 0,-1 1-1 0 0,1-1 0 0 0,0 1 0 0 0,0-1 1 0 0,0 1-1 0 0,0 0 0 0 0,-1-1 0 0 0,1 1 0 0 0,0 0 1 0 0,-1-1-1 0 0,1 1 0 0 0,0 0 0 0 0,-1 0 1 0 0,1 0-1 0 0,-1 0 0 0 0,1-1 0 0 0,-1 1 0 0 0,0 0 1 0 0,1 0-1 0 0,-1 0 0 0 0,0 0 0 0 0,0 2 0 0 0,2 3 220 0 0,-2 0-1 0 0,1 12 0 0 0,-1-11-273 0 0,-1 37 432 0 0,1-33-410 0 0,-1 65 1506 0 0,13 117 0 0 0,-5-134-904 0 0,6 186 879 0 0,-13-242-1562 0 0,0-3-23 0 0,0 0 1 0 0,0 1-1 0 0,0-1 0 0 0,0 0 1 0 0,0 1-1 0 0,0-1 0 0 0,0 0 0 0 0,0 1 1 0 0,0-1-1 0 0,0 0 0 0 0,0 1 1 0 0,0-1-1 0 0,-1 0 0 0 0,1 1 1 0 0,0-1-1 0 0,0 0 0 0 0,0 1 0 0 0,0-1 1 0 0,-1 0-1 0 0,-1-7-616 0 0,-3-47-6151 0 0,4 38 3341 0 0,0 3-192 0 0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4:17.67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1856 0 0,'0'0'43'0'0,"0"0"1"0"0,1 0-1 0 0,-1 0 0 0 0,0 0 1 0 0,0 0-1 0 0,1 0 0 0 0,-1 0 1 0 0,0 0-1 0 0,0 0 1 0 0,1 1-1 0 0,-1-1 0 0 0,0 0 1 0 0,0 0-1 0 0,1 0 0 0 0,-1 0 1 0 0,0 0-1 0 0,0 0 0 0 0,0 1 1 0 0,1-1-1 0 0,-1 0 0 0 0,0 0 1 0 0,0 0-1 0 0,0 1 0 0 0,0-1 1 0 0,0 0-1 0 0,1 0 1 0 0,-1 0-1 0 0,0 1 0 0 0,0-1 1 0 0,0 0-1 0 0,0 0 0 0 0,0 1 1 0 0,0 8 458 0 0,0-7-412 0 0,-1 17 431 0 0,-1 4 548 0 0,1 0-1 0 0,2 0 1 0 0,3 29 0 0 0,5 12 765 0 0,-5-26-1393 0 0,-2-3-186 0 0,-5 45 0 0 0,1-46-105 0 0,2-30-70 0 0,-1-4-61 0 0,0-7-541 0 0,1-7-2357 0 0,-1 0-4789 0 0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4:17.67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898 58 4224 0 0,'7'0'571'0'0,"-3"2"1770"0"0,-7-3-1264 0 0,-1-1-213 0 0,0 0 1 0 0,0 0-1 0 0,-6-6 0 0 0,5 5-107 0 0,-10-7 1 0 0,5 6-179 0 0,0 0 0 0 0,1 0 1 0 0,-1 1-1 0 0,-14-3 0 0 0,6 3 128 0 0,-32-1 0 0 0,1 2-162 0 0,15 1-276 0 0,-135 0 104 0 0,139 2-338 0 0,0 2 1 0 0,1 1-1 0 0,-1 2 1 0 0,1 0-1 0 0,-48 19 1 0 0,54-17 76 0 0,0-1 0 0 0,0-1 0 0 0,0-1 0 0 0,-41 4 0 0 0,42-8 89 0 0,-36 3 232 0 0,57-4-414 0 0,0 0 1 0 0,1 0-1 0 0,-1 0 0 0 0,0 0 0 0 0,0 0 0 0 0,1 0 0 0 0,-1-1 0 0 0,0 1 0 0 0,1 0 0 0 0,-1 0 0 0 0,0 0 0 0 0,0-1 1 0 0,1 1-1 0 0,-1 0 0 0 0,1-1 0 0 0,-1 1 0 0 0,0-1 0 0 0,1 1 0 0 0,-1 0 0 0 0,1-1 0 0 0,-1 0 0 0 0,1 1 0 0 0,-1-1 1 0 0,1 1-1 0 0,-1-1 0 0 0,1 1 0 0 0,0-1 0 0 0,-1 0 0 0 0,1 1 0 0 0,0-1 0 0 0,0 0 0 0 0,-1 1 0 0 0,1-1 1 0 0,0-1-1 0 0,0-2 58 0 0,-1 1 1 0 0,2-1 0 0 0,-1 1 0 0 0,0-1 0 0 0,2-6 0 0 0,-1 0 0 0 0,0-10-373 0 0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4:17.67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111 1 336 0 0,'1'1'2975'0'0,"-5"0"-1947"0"0,-4-1 225 0 0,-1-1-138 0 0,2 0-638 0 0,-1 1-1 0 0,1-1 1 0 0,0 1 0 0 0,0 1 0 0 0,-1 0 0 0 0,-6 1 0 0 0,1 1-87 0 0,9-1-330 0 0,-5 2 331 0 0,9-4-397 0 0,0 1 0 0 0,0-1 0 0 0,-1 0 0 0 0,1 0 0 0 0,0 0-1 0 0,-1 0 1 0 0,1 0 0 0 0,0 0 0 0 0,0 0 0 0 0,-1 0 0 0 0,1 0 0 0 0,0 0 0 0 0,0 0-1 0 0,-1 0 1 0 0,1 0 0 0 0,0 0 0 0 0,-1 0 0 0 0,1 0 0 0 0,0 0 0 0 0,0 0 0 0 0,-1 0 0 0 0,1 0-1 0 0,0-1 1 0 0,-1-4-3684 0 0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4:17.67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35 514 2512 0 0,'6'-16'1621'0'0,"1"-1"5341"0"0,-7 30-6188 0 0,2 1-1 0 0,-1-1 1 0 0,7 21-1 0 0,16 42 524 0 0,15 16 104 0 0,-31-74-1160 0 0,13 28 346 0 0,5 14-15 0 0,-24-53-504 0 0,-1-5-34 0 0,-3-7 23 0 0,1 4-48 0 0,-11-22 95 0 0,-10-27 0 0 0,-43-122-174 0 0,49 126-100 0 0,-12-46-154 0 0,23 77 304 0 0,5 12 81 0 0,2 2-30 0 0,-2 2-34 0 0,1-1 0 0 0,-1 0 0 0 0,1 0 1 0 0,-1 1-1 0 0,0-1 0 0 0,1 1 0 0 0,-1-1 0 0 0,0 0 1 0 0,1 1-1 0 0,-1-1 0 0 0,0 1 0 0 0,0-1 0 0 0,1 0 0 0 0,-1 1 1 0 0,0-1-1 0 0,0 2 0 0 0,9 38-20 0 0,0 0-109 0 0,13 35 290 0 0,14 53 320 0 0,-34-114-396 0 0,3 20-1 0 0,-5-34-84 0 0,0 0 1 0 0,0 0 0 0 0,0 0-1 0 0,0 1 1 0 0,0-1 0 0 0,0 0-1 0 0,0 0 1 0 0,0 0 0 0 0,0 1-1 0 0,0-1 1 0 0,0 0 0 0 0,0 0-1 0 0,0 1 1 0 0,0-1 0 0 0,0 0-1 0 0,0 0 1 0 0,0 0 0 0 0,0 1-1 0 0,0-1 1 0 0,0 0 0 0 0,-1 0-1 0 0,1 0 1 0 0,0 0 0 0 0,0 1-1 0 0,0-1 1 0 0,0 0 0 0 0,0 0-1 0 0,-1 0 1 0 0,1 0 0 0 0,0 1 0 0 0,-5-3-12 0 0,3 1-2 0 0,0 0-1 0 0,1 0 1 0 0,0-1-1 0 0,-1 1 1 0 0,1 0 0 0 0,0-1-1 0 0,0 1 1 0 0,0-1-1 0 0,0 1 1 0 0,-2-4 0 0 0,-7-20-142 0 0,7 17 107 0 0,-9-27-311 0 0,2 0-1 0 0,-11-61 0 0 0,13 34 157 0 0,8 57 214 0 0,1 5-50 0 0,1 6-51 0 0,-1 3 83 0 0,0 12 0 0 0,1-3-33 0 0,0 20 20 0 0,1 3 55 0 0,10 53-1 0 0,-10-85 29 0 0,7 19-1 0 0,-6-20 48 0 0,-1 0 1 0 0,3 13 0 0 0,-6-20-64 0 0,0-2-17 0 0,-3-5 26 0 0,-31-104-23 0 0,18 56-159 0 0,15 55-18 0 0,0 6 114 0 0,0 9 28 0 0,1 5 21 0 0,1-1 1 0 0,1 0-1 0 0,1 0 0 0 0,0 0 1 0 0,10 28-1 0 0,-11-42-5 0 0,-2-5-2 0 0,0 0 1 0 0,0 1 0 0 0,1-1-1 0 0,-1 0 1 0 0,0 0 0 0 0,1 1-1 0 0,-1-1 1 0 0,1 0 0 0 0,0 0-1 0 0,-1 0 1 0 0,1 0-1 0 0,0 0 1 0 0,0 0 0 0 0,0 0-1 0 0,-1 0 1 0 0,1 0 0 0 0,2 1-1 0 0,-3-2-3 0 0,1 1 0 0 0,-1-1 0 0 0,0 0 0 0 0,0 0 0 0 0,1 0 0 0 0,-1 0 0 0 0,0 0 0 0 0,1 0 0 0 0,-1 0 0 0 0,0 0 0 0 0,1 0-1 0 0,-1 0 1 0 0,0 0 0 0 0,0 0 0 0 0,1 0 0 0 0,-1 0 0 0 0,0 0 0 0 0,1 0 0 0 0,-1 0 0 0 0,0 0 0 0 0,0-1 0 0 0,1 1 0 0 0,-1 0 0 0 0,0 0-1 0 0,0 0 1 0 0,1 0 0 0 0,-1-1 0 0 0,0 1 0 0 0,0 0 0 0 0,1 0 0 0 0,-1 0 0 0 0,0-1 0 0 0,6-9 106 0 0,-5 4-99 0 0,1 1 0 0 0,-1 0-1 0 0,1-1 1 0 0,-2 1-1 0 0,2-7 1 0 0,-2-29-43 0 0,0 29 62 0 0,-1-20 0 0 0,-1 1 0 0 0,-11-56 0 0 0,13 83-27 0 0,-1 1 0 0 0,0-1-1 0 0,0 0 1 0 0,0 1 0 0 0,-1-1 0 0 0,1 1 0 0 0,-1-1 0 0 0,0 1 0 0 0,-3-5 0 0 0,5 8-8 0 0,0 0 0 0 0,0-1 0 0 0,0 1 0 0 0,0 0 0 0 0,0 0 0 0 0,-1 0 0 0 0,1 0 0 0 0,0-1 0 0 0,0 1 0 0 0,0 0 0 0 0,0 0 0 0 0,0 0 0 0 0,-1 0 0 0 0,1 0 0 0 0,0 0 0 0 0,0-1 0 0 0,0 1 0 0 0,-1 0 0 0 0,1 0 0 0 0,0 0 0 0 0,0 0 0 0 0,0 0 0 0 0,-1 0 0 0 0,1 0 0 0 0,0 0 0 0 0,0 0 0 0 0,0 0 0 0 0,-1 0 0 0 0,1 0 0 0 0,0 0 0 0 0,0 0 0 0 0,0 0 0 0 0,-1 0 0 0 0,1 0 0 0 0,0 0 0 0 0,0 0 0 0 0,0 0 0 0 0,-1 0 0 0 0,1 0 0 0 0,0 1 0 0 0,0-1 0 0 0,0 0 0 0 0,0 0 0 0 0,-1 0 0 0 0,1 0 0 0 0,0 0 0 0 0,0 0 0 0 0,0 1 0 0 0,0-1 0 0 0,0 0 0 0 0,-1 0 0 0 0,1 0 0 0 0,0 0 0 0 0,0 1 0 0 0,0-1 0 0 0,0 0 0 0 0,0 0 0 0 0,0 0 0 0 0,0 1 0 0 0,-3 13-80 0 0,3-8 96 0 0,0-1-1 0 0,0 1 1 0 0,1-1-1 0 0,-1 1 0 0 0,1 0 1 0 0,0-1-1 0 0,4 9 1 0 0,17 38 36 0 0,-21-49-47 0 0,10 18 70 0 0,20 27 1 0 0,-19-30-43 0 0,15 29 0 0 0,-25-43 0 0 0,-1-8 26 0 0,-8-37-150 0 0,-13-43 0 0 0,4 19-165 0 0,7 18 140 0 0,6 26 104 0 0,-1 1 1 0 0,-1-1 0 0 0,-10-23 0 0 0,11 37-37 0 0,4 7 52 0 0,0 0 1 0 0,0 0 0 0 0,0 0 0 0 0,0-1 0 0 0,0 1-1 0 0,0 0 1 0 0,0 0 0 0 0,0 0 0 0 0,0 0 0 0 0,0 0-1 0 0,-1 0 1 0 0,1 0 0 0 0,0 0 0 0 0,0 0 0 0 0,0 0 0 0 0,0 0-1 0 0,0 0 1 0 0,0 0 0 0 0,0 0 0 0 0,0 0 0 0 0,0 0-1 0 0,-1 0 1 0 0,1 0 0 0 0,0 0 0 0 0,0 0 0 0 0,0 0-1 0 0,0 0 1 0 0,0 0 0 0 0,0 0 0 0 0,-1 0 0 0 0,1 0 9 0 0,0 1 0 0 0,0-1 0 0 0,-1 1 0 0 0,1-1 0 0 0,0 1 0 0 0,0-1 0 0 0,-1 1 0 0 0,1 0 0 0 0,0-1 0 0 0,0 1 0 0 0,0-1 0 0 0,0 1 0 0 0,0 0 0 0 0,0-1 0 0 0,0 1 0 0 0,0 6 30 0 0,1-1 0 0 0,-1 1-1 0 0,1-1 1 0 0,1 1-1 0 0,-1-1 1 0 0,5 11-1 0 0,19 37 56 0 0,-23-49-85 0 0,10 16 44 0 0,1-1 0 0 0,29 37 0 0 0,-40-54-28 0 0,0 0-1 0 0,1 0 0 0 0,-1 0 0 0 0,1 0 0 0 0,0-1 1 0 0,0 1-1 0 0,0-1 0 0 0,0 0 0 0 0,0 0 0 0 0,5 3 1 0 0,-8-5-21 0 0,1 0 1 0 0,-1 0-1 0 0,1 0 1 0 0,-1 0 0 0 0,0 1-1 0 0,1-1 1 0 0,-1 0 0 0 0,0 0-1 0 0,1 0 1 0 0,-1 0-1 0 0,1 0 1 0 0,-1 0 0 0 0,0 0-1 0 0,1 0 1 0 0,-1 0 0 0 0,0 0-1 0 0,1 0 1 0 0,-1 0 0 0 0,1 0-1 0 0,-1-1 1 0 0,0 1-1 0 0,1 0 1 0 0,-1 0 0 0 0,0 0-1 0 0,1 0 1 0 0,0-1 0 0 0,-1 0-4 0 0,0 0 0 0 0,1 1 1 0 0,-1-1-1 0 0,0 0 0 0 0,1 0 1 0 0,-1 0-1 0 0,0 0 1 0 0,0 1-1 0 0,0-1 0 0 0,1 0 1 0 0,-1-1-1 0 0,0-6-2 0 0,-1 1-1 0 0,0 0 1 0 0,0 0-1 0 0,0 0 1 0 0,-1 0-1 0 0,-4-12 1 0 0,4 13-8 0 0,-24-69-206 0 0,-4 2 1 0 0,-40-71-1 0 0,65 134 181 0 0,4 8 28 0 0,0 0 0 0 0,0 0-1 0 0,0 0 1 0 0,0 0 0 0 0,-2-2 0 0 0,5 8 36 0 0,0-1 0 0 0,0 1 0 0 0,0 0 0 0 0,0-1 0 0 0,-1 1 0 0 0,2 8 0 0 0,1-1 1 0 0,66 177-52 0 0,-42-119 159 0 0,28 65 276 0 0,-52-127-270 0 0,-3-10-88 0 0,-4-8 3 0 0,-16-43-14 0 0,4 15-99 0 0,-59-185-214 0 0,25 72-2 0 0,42 132 253 0 0,7 18-24 0 0,3 6 78 0 0,2 7 54 0 0,22 86 153 0 0,7 23-23 0 0,4-14-231 0 0,-7-24 626 0 0,-39-106-401 0 0,-36-81-240 0 0,-8-21-147 0 0,41 95 21 0 0,1-1-1 0 0,-5-34 1 0 0,12 50 108 0 0,2 1 1 0 0,0-21-1 0 0,1 36 44 0 0,0 0-1 0 0,0 0 0 0 0,0 0 1 0 0,0-1-1 0 0,0 1 1 0 0,0 0-1 0 0,0 0 0 0 0,0 0 1 0 0,0 0-1 0 0,0 0 1 0 0,0 0-1 0 0,0 0 0 0 0,0 0 1 0 0,0 0-1 0 0,0 0 1 0 0,0 0-1 0 0,0-1 0 0 0,0 1 1 0 0,0 0-1 0 0,0 0 0 0 0,0 0 1 0 0,0 0-1 0 0,0 0 1 0 0,0 0-1 0 0,0 0 0 0 0,0 0 1 0 0,0 0-1 0 0,0 0 1 0 0,0 0-1 0 0,0 0 0 0 0,0 0 1 0 0,0 0-1 0 0,-1-1 1 0 0,1 1-1 0 0,0 0 0 0 0,0 0 1 0 0,0 0-1 0 0,0 0 0 0 0,0 0 1 0 0,0 0-1 0 0,0 0 1 0 0,0 0-1 0 0,0 0 0 0 0,0 0 1 0 0,0 0-1 0 0,0 0 1 0 0,-1 0-1 0 0,-2 4 15 0 0,-4 8-47 0 0,4-4 33 0 0,1 0 0 0 0,0 0-1 0 0,1 0 1 0 0,0 0 0 0 0,0 1 0 0 0,1 15 0 0 0,1-3-3 0 0,8 35 0 0 0,18 52-33 0 0,-12-50 43 0 0,-13-46 42 0 0,-2-12-51 0 0,0 0 0 0 0,0 0 0 0 0,0 0 0 0 0,0 0 0 0 0,0 0 0 0 0,0 0 0 0 0,-1-1-1 0 0,1 1 1 0 0,0 0 0 0 0,0 0 0 0 0,0 0 0 0 0,0 0 0 0 0,0 0 0 0 0,0 0 0 0 0,0 0 0 0 0,0 0 0 0 0,0 0 0 0 0,0 0 0 0 0,0 0 0 0 0,0 0 0 0 0,0 0 0 0 0,0 0 0 0 0,0 0-1 0 0,0 0 1 0 0,-1 0 0 0 0,1 0 0 0 0,0 0 0 0 0,0 0 0 0 0,0 0 0 0 0,0 0 0 0 0,0 0 0 0 0,0 0 0 0 0,0 0 0 0 0,0 0 0 0 0,0 0 0 0 0,0 0 0 0 0,0 0 0 0 0,0 0-1 0 0,0 0 1 0 0,0 0 0 0 0,0 0 0 0 0,0 1 0 0 0,-1-1 0 0 0,1 0 0 0 0,0 0 0 0 0,0 0 0 0 0,0 0 0 0 0,0 0 0 0 0,0 0 0 0 0,0 0 0 0 0,0 0 0 0 0,0 0 0 0 0,0 0 0 0 0,0 0-1 0 0,0 0 1 0 0,0 0 0 0 0,0 0 0 0 0,0 0 0 0 0,0 0 0 0 0,0 1 0 0 0,0-1 0 0 0,0 0 0 0 0,0 0 0 0 0,0 0 0 0 0,0 0 0 0 0,0 0 0 0 0,-1-1 16 0 0,0-1 1 0 0,1 1-1 0 0,-1 0 1 0 0,0-1-1 0 0,1 1 1 0 0,-2-3-1 0 0,-13-47-10 0 0,1-1 0 0 0,4 0-1 0 0,-9-92 1 0 0,19 132-29 0 0,-2-5-23 0 0,-2-16 0 0 0,4 33 41 0 0,0 0 0 0 0,0-1 0 0 0,0 1 0 0 0,0 0 1 0 0,0 0-1 0 0,0 0 0 0 0,0 0 0 0 0,0 0 0 0 0,0 0 0 0 0,0 0 0 0 0,0 0 0 0 0,0 0 0 0 0,0 0 1 0 0,0 0-1 0 0,0 0 0 0 0,0 0 0 0 0,0 0 0 0 0,0 0 0 0 0,0 0 0 0 0,0 0 0 0 0,0 0 0 0 0,0 0 1 0 0,0 0-1 0 0,0 0 0 0 0,0 0 0 0 0,0-1 0 0 0,0 1 0 0 0,-1 0 0 0 0,1 0 0 0 0,0 0 0 0 0,0 0 1 0 0,0 0-1 0 0,0 0 0 0 0,0 0 0 0 0,0 0 0 0 0,0 0 0 0 0,0 0 0 0 0,0 0 0 0 0,0 0 0 0 0,0 0 1 0 0,0 0-1 0 0,0 0 0 0 0,0 0 0 0 0,0 0 0 0 0,0 0 0 0 0,0 0 0 0 0,0 0 0 0 0,0 0 0 0 0,0 0 1 0 0,-1 0-1 0 0,1 0 0 0 0,0 0 0 0 0,0 0 0 0 0,0 0 0 0 0,0 0 0 0 0,0 0 0 0 0,0 1 0 0 0,0-1 1 0 0,0 0-1 0 0,-3 3-33 0 0,3-3 28 0 0,-2 3 10 0 0,0 0 0 0 0,1 0 0 0 0,-1 0 0 0 0,1 1 0 0 0,0-1 0 0 0,0 0 0 0 0,0 1-1 0 0,0-1 1 0 0,1 0 0 0 0,-1 6 0 0 0,0 5 4 0 0,1 17 0 0 0,0-28-6 0 0,2 9 37 0 0,-1 1-1 0 0,2-1 1 0 0,-1 1 0 0 0,2-1 0 0 0,0 0-1 0 0,0 0 1 0 0,1 0 0 0 0,8 14-1 0 0,-7-16 63 0 0,-1 0-1 0 0,5 17 0 0 0,-18-52 20 0 0,-16-58-436 0 0,8-4-243 0 0,15 70 514 0 0,0 1 0 0 0,0-1 0 0 0,3-21 0 0 0,-1 33 9 0 0,0-1 0 0 0,2-6-1 0 0,-1 4 21 0 0,-2 8 16 0 0,0 0 0 0 0,1-1 1 0 0,-1 1-1 0 0,0 0 0 0 0,0 0 0 0 0,0 0 0 0 0,0-1 0 0 0,0 1 0 0 0,0 0 0 0 0,0 0 0 0 0,0-1 0 0 0,0 1 0 0 0,0 0 0 0 0,0 0 0 0 0,0 0 0 0 0,-1-1 0 0 0,1 1 1 0 0,0 0-1 0 0,0 0 0 0 0,0-1 0 0 0,0 1 0 0 0,0 0 0 0 0,0 0 0 0 0,0 0 0 0 0,-1 0 0 0 0,1-1 0 0 0,0 1 0 0 0,0 0 0 0 0,0 0 0 0 0,0 0 0 0 0,-1 0 1 0 0,1-1-1 0 0,-9-1-11 0 0,8 2 23 0 0,0 0-1 0 0,1 0 0 0 0,-1 0 0 0 0,0 0 0 0 0,0-1 0 0 0,0 1 0 0 0,1 0 0 0 0,-1 0 0 0 0,0-1 0 0 0,0 1 0 0 0,0-1 0 0 0,0-1-1 0 0,1 0 0 0 0,0 0 0 0 0,-1 0 0 0 0,1 1 0 0 0,0-1 0 0 0,0 0 0 0 0,1-3 0 0 0,-1-10-57 0 0,0 15 46 0 0,0 0 0 0 0,0 0 1 0 0,0 0-1 0 0,0 0 1 0 0,0 0-1 0 0,0 0 1 0 0,0 0-1 0 0,0 0 1 0 0,0 0-1 0 0,0 0 1 0 0,0 0-1 0 0,0 0 1 0 0,0 0-1 0 0,0 0 1 0 0,0 0-1 0 0,0 0 1 0 0,0 0-1 0 0,0 0 1 0 0,-1 0-1 0 0,1 0 1 0 0,0 0-1 0 0,0 0 1 0 0,0 0-1 0 0,0 0 1 0 0,0 0-1 0 0,0 0 1 0 0,0 0-1 0 0,0 0 1 0 0,0 0-1 0 0,0 0 1 0 0,0 0-1 0 0,0 0 1 0 0,0 0-1 0 0,0 0 1 0 0,0 0-1 0 0,0 0 1 0 0,0 0-1 0 0,0 0 1 0 0,0 0-1 0 0,0 0 1 0 0,0 0-1 0 0,0 0 1 0 0,0 0-1 0 0,0 0 1 0 0,0 0-1 0 0,0-1 1 0 0,0 1-1 0 0,0 0 1 0 0,0 0-1 0 0,0 0 1 0 0,0 0-1 0 0,-3 6 45 0 0,2 3-26 0 0,0 1 0 0 0,0 18 0 0 0,4 22 6 0 0,-2-39-27 0 0,24 209 242 0 0,-21-192-240 0 0,0 34 4 0 0,-3-46-20 0 0,0-10 149 0 0,-1-6-126 0 0,0 0 0 0 0,0 0 0 0 0,0 0 0 0 0,0 0 0 0 0,0 0 0 0 0,1 0 0 0 0,-1 0 0 0 0,0 0 0 0 0,0 0 0 0 0,0 0 0 0 0,0 0 1 0 0,0 0-1 0 0,0 0 0 0 0,0 0 0 0 0,0 0 0 0 0,0 0 0 0 0,0 0 0 0 0,0 0 0 0 0,0 0 0 0 0,1 0 0 0 0,-1 0 0 0 0,0 0 0 0 0,0 0 0 0 0,0 0 0 0 0,0 0 0 0 0,0 0 0 0 0,0 0 0 0 0,0 0 0 0 0,0-1 0 0 0,0 1 0 0 0,0 0 0 0 0,0 0 0 0 0,0 0 1 0 0,0 0-1 0 0,0 0 0 0 0,0 0 0 0 0,0 0 0 0 0,4-12 61 0 0,-2-2-2 0 0,0 1 1 0 0,0-25-1 0 0,-2 32-70 0 0,-1-33-90 0 0,-2 0 1 0 0,-1-1 0 0 0,-10-41-1 0 0,12 72 67 0 0,2 6 12 0 0,-1 0 0 0 0,1 0 0 0 0,-1 1 1 0 0,0-1-1 0 0,0 0 0 0 0,0 0 1 0 0,-2-2-1 0 0,3 5 17 0 0,0-1 0 0 0,0 1 0 0 0,0 0 0 0 0,0 0 0 0 0,0 0 0 0 0,0 0 0 0 0,0 0 0 0 0,-1 0 0 0 0,1 0 0 0 0,0 0 0 0 0,0 0 0 0 0,0 0 0 0 0,0 0 0 0 0,0 0 0 0 0,0 0 0 0 0,0 0 1 0 0,0 0-1 0 0,0 0 0 0 0,0 0 0 0 0,0 0 0 0 0,-1 0 0 0 0,1-1 0 0 0,0 1 0 0 0,0 0 0 0 0,0 0 0 0 0,0 0 0 0 0,0 0 0 0 0,0 1 0 0 0,0-1 0 0 0,0 0 0 0 0,0 0 0 0 0,-1 0 0 0 0,1 0 0 0 0,0 0 0 0 0,0 0 0 0 0,0 0 0 0 0,0 0 0 0 0,0 0 0 0 0,0 0 0 0 0,0 0 1 0 0,0 0-1 0 0,0 0 0 0 0,0 0 0 0 0,0 0 0 0 0,0 0 0 0 0,-1 0 0 0 0,1 0 0 0 0,0 0 0 0 0,0 1 0 0 0,0-1 0 0 0,0 0 0 0 0,0 0 0 0 0,0 0 0 0 0,0 0 0 0 0,0 0 0 0 0,0 0 0 0 0,0 0 0 0 0,0 0 0 0 0,0 0 0 0 0,0 0 0 0 0,0 1 0 0 0,0-1 0 0 0,-2 7-15 0 0,1 3 16 0 0,0 1 0 0 0,0-1 0 0 0,1 1 0 0 0,3 19 0 0 0,11 42 94 0 0,2-5-4 0 0,8 40-150 0 0,-22-95 69 0 0,-1-7 76 0 0,-1-8 29 0 0,-1-18-16 0 0,3-92 140 0 0,-4-74-152 0 0,0 173-97 0 0,2 14 11 0 0,0 0 1 0 0,0 0 0 0 0,0 0-1 0 0,0 0 1 0 0,0 0-1 0 0,0 0 1 0 0,0 0 0 0 0,0-1-1 0 0,0 1 1 0 0,0 0 0 0 0,0 0-1 0 0,0 0 1 0 0,0 0-1 0 0,0 0 1 0 0,0 0 0 0 0,0 0-1 0 0,0 0 1 0 0,0 0-1 0 0,0 0 1 0 0,0 0 0 0 0,0 0-1 0 0,0 0 1 0 0,0 0 0 0 0,0 0-1 0 0,0 0 1 0 0,0 0-1 0 0,0 0 1 0 0,-1 0 0 0 0,1 0-1 0 0,0 0 1 0 0,0 0 0 0 0,0 0-1 0 0,0 0 1 0 0,0 0-1 0 0,0 0 1 0 0,0 0 0 0 0,0 0-1 0 0,0 0 1 0 0,0 0 0 0 0,0 0-1 0 0,0 0 1 0 0,0 0-1 0 0,0 0 1 0 0,0 0 0 0 0,0 0-1 0 0,0 0 1 0 0,0 0-1 0 0,0 0 1 0 0,0 0 0 0 0,0 0-1 0 0,0 0 1 0 0,0 0 0 0 0,0 0-1 0 0,0 0 1 0 0,0 0-1 0 0,0 0 1 0 0,0 0 0 0 0,0 0-1 0 0,0 0 1 0 0,0 0 0 0 0,0 0-1 0 0,0 0 1 0 0,-1 0-1 0 0,1 0 1 0 0,0 0 0 0 0,0 0-1 0 0,0 0 1 0 0,-1 7-50 0 0,-2 14 29 0 0,2 0 0 0 0,0 1 0 0 0,3 24 0 0 0,11 64 46 0 0,13 27-230 0 0,-2-22 251 0 0,-18-75-55 0 0,-1-7 35 0 0,15 57 0 0 0,-16-82 47 0 0,-4-8-69 0 0,0 0-1 0 0,0 0 0 0 0,0 0 0 0 0,1 0 0 0 0,-1 0 1 0 0,0 1-1 0 0,0-1 0 0 0,0 0 0 0 0,0 0 1 0 0,0 0-1 0 0,0 0 0 0 0,0 0 0 0 0,1 0 0 0 0,-1 0 1 0 0,0 0-1 0 0,0 0 0 0 0,0 0 0 0 0,0 0 0 0 0,0 0 1 0 0,1 0-1 0 0,-1 0 0 0 0,0 0 0 0 0,0 0 1 0 0,0 0-1 0 0,0 0 0 0 0,0 0 0 0 0,0 0 0 0 0,1 0 1 0 0,-1 0-1 0 0,0 0 0 0 0,1-1 4 0 0,-1 0 1 0 0,1 1-1 0 0,0-1 1 0 0,-1 0-1 0 0,1 0 1 0 0,-1 0-1 0 0,1 1 0 0 0,-1-1 1 0 0,0 0-1 0 0,1 0 1 0 0,-1 0-1 0 0,0-1 0 0 0,3-8 4 0 0,-1-1-1 0 0,-1 0 1 0 0,0 0-1 0 0,0 0 1 0 0,-2-14-1 0 0,1 4 46 0 0,-4-30-64 0 0,2 31 77 0 0,2 13-80 0 0,0 6 18 0 0,0 1 0 0 0,0 0 0 0 0,0 0 0 0 0,0-1 1 0 0,0 1-1 0 0,0 0 0 0 0,0-1 0 0 0,0 1 0 0 0,0 0 0 0 0,0-1 1 0 0,0 1-1 0 0,0 0 0 0 0,0 0 0 0 0,0-1 0 0 0,0 1 0 0 0,0 0 0 0 0,1 0 1 0 0,-1-1-1 0 0,0 1 0 0 0,0-1 0 0 0,2 4 2 0 0,24 90 35 0 0,-26-91-11 0 0,1 0 0 0 0,0-1 1 0 0,-1 1-1 0 0,1-1 0 0 0,0 0 0 0 0,1 3 0 0 0,-1-4-25 0 0,-1 1-1 0 0,0-1 1 0 0,0 0 0 0 0,1 1 0 0 0,-1-1 0 0 0,0 0 0 0 0,1 0-1 0 0,-1 0 1 0 0,0 1 0 0 0,1-1 0 0 0,-1 0 0 0 0,0 0 0 0 0,1 0 0 0 0,-1 0-1 0 0,0 0 1 0 0,1 0 0 0 0,-1 0 0 0 0,1 0 0 0 0,-1 1 0 0 0,0-1-1 0 0,1 0 1 0 0,-1-1 0 0 0,0 1 0 0 0,1 0 0 0 0,-1 0 0 0 0,0 0-1 0 0,1 0 1 0 0,-1 0 0 0 0,1 0 0 0 0,-1 0 0 0 0,0 0 0 0 0,1-1-1 0 0,-1 1 1 0 0,0 0 0 0 0,0 0 0 0 0,1 0 0 0 0,-1-1 0 0 0,4-3 0 0 0,0 1 0 0 0,0-1 0 0 0,-1 0 1 0 0,0 0-1 0 0,0-1 0 0 0,0 1 0 0 0,0-1 0 0 0,3-6 1 0 0,-3 5-22 0 0,-2 4 18 0 0,0 0 0 0 0,0 0 0 0 0,0 0 0 0 0,1 0 0 0 0,-1 0-1 0 0,1 0 1 0 0,-1 1 0 0 0,1-1 0 0 0,0 0 0 0 0,0 1 0 0 0,0 0 0 0 0,0-1 0 0 0,0 1 0 0 0,0 0 0 0 0,3-1 0 0 0,-5 2-8 0 0,0 0 1 0 0,0 0-1 0 0,0 0 0 0 0,0 0 1 0 0,1 0-1 0 0,-1 0 1 0 0,0 0-1 0 0,0 0 1 0 0,0 0-1 0 0,0 0 0 0 0,0 0 1 0 0,1 0-1 0 0,-1 0 1 0 0,0 0-1 0 0,0 0 1 0 0,0 1-1 0 0,0-1 0 0 0,0 0 1 0 0,0 0-1 0 0,0 0 1 0 0,1 0-1 0 0,-1 0 1 0 0,0 0-1 0 0,0 1 0 0 0,0-1 1 0 0,0 0-1 0 0,0 0 1 0 0,0 0-1 0 0,0 0 1 0 0,0 0-1 0 0,0 1 0 0 0,0-1 1 0 0,0 0-1 0 0,0 0 1 0 0,0 0-1 0 0,0 0 0 0 0,0 0 1 0 0,0 1-1 0 0,0-1 1 0 0,0 0-1 0 0,0 0 1 0 0,0 0-1 0 0,0 0 0 0 0,0 0 1 0 0,0 1-1 0 0,0-1 1 0 0,0 0-1 0 0,0 0 1 0 0,-1 0-1 0 0,1 0 0 0 0,0 0 1 0 0,0 0-1 0 0,0 1 1 0 0,0-1-1 0 0,0 0 1 0 0,-1 0-2 0 0,-1 1 0 0 0,1-1 1 0 0,0 0-1 0 0,0 1 0 0 0,0-1 1 0 0,0 0-1 0 0,-1 0 0 0 0,1 0 1 0 0,0 0-1 0 0,0 0 0 0 0,0 0 1 0 0,-1 0-1 0 0,0-1 0 0 0,-17-5-14 0 0,14 4 3 0 0,1-1 1 0 0,-1 0-1 0 0,-7-6 0 0 0,8 6-3 0 0,1 0 0 0 0,-1 0 0 0 0,0 1 0 0 0,0 0 0 0 0,0-1-1 0 0,0 2 1 0 0,-6-3 0 0 0,10 4 19 0 0,0 0 0 0 0,0 0-1 0 0,0-1 1 0 0,0 1-1 0 0,0 0 1 0 0,0 0-1 0 0,0 0 1 0 0,0 0 0 0 0,0 0-1 0 0,0 0 1 0 0,0 0-1 0 0,0 0 1 0 0,0 0 0 0 0,-1 0-1 0 0,1 0 1 0 0,0 0-1 0 0,0 0 1 0 0,0 0-1 0 0,0 0 1 0 0,0 0 0 0 0,0 0-1 0 0,0 0 1 0 0,0 0-1 0 0,0 0 1 0 0,0 0 0 0 0,0 1-1 0 0,0-1 1 0 0,0 0-1 0 0,0 0 1 0 0,0 0-1 0 0,0 0 1 0 0,0 0 0 0 0,0 0-1 0 0,0 0 1 0 0,0 0-1 0 0,0 0 1 0 0,-1 0 0 0 0,1 0-1 0 0,0 0 1 0 0,0 0-1 0 0,0 0 1 0 0,0 0 0 0 0,0 0-1 0 0,0 0 1 0 0,0 0-1 0 0,0 0 1 0 0,0 0-1 0 0,0 0 1 0 0,0 1 0 0 0,0-1-1 0 0,0 0 1 0 0,0 0-1 0 0,0 0 1 0 0,0 0 0 0 0,0 0-1 0 0,0 0 1 0 0,0 0-1 0 0,0 0 1 0 0,0 0-1 0 0,0 0 1 0 0,0 0 0 0 0,0 0-1 0 0,0 0 1 0 0,1 0-1 0 0,-1 0 1 0 0,0 3 5 0 0,1-1-1 0 0,-1 0 1 0 0,1 0 0 0 0,0 0-1 0 0,-1 0 1 0 0,1 0 0 0 0,0-1-1 0 0,1 1 1 0 0,0 2 0 0 0,16 17 81 0 0,-12-15-39 0 0,2 3-31 0 0,1 0-1 0 0,0 0 1 0 0,14 8-1 0 0,-18-13 14 0 0,1 0 0 0 0,0-1 0 0 0,0 0 0 0 0,0 0 0 0 0,1 0 0 0 0,-1-1-1 0 0,13 3 1 0 0,-11-4 27 0 0,13 1-1 0 0,-19-2-47 0 0,0 0 0 0 0,0 0 0 0 0,0 0 1 0 0,0 0-1 0 0,0-1 0 0 0,0 1 0 0 0,0 0 0 0 0,0-1 1 0 0,0 0-1 0 0,0 1 0 0 0,2-2 0 0 0,-4 2-10 0 0,0 0 0 0 0,0 0 0 0 0,0 0 0 0 0,1 0 0 0 0,-1 0 0 0 0,0-1 0 0 0,0 1 0 0 0,0 0 0 0 0,0 0 0 0 0,0 0 0 0 0,0 0 0 0 0,0 0 0 0 0,1 0 0 0 0,-1 0 0 0 0,0 0 0 0 0,0 0 0 0 0,0 0 0 0 0,0 0 0 0 0,0 0 0 0 0,0 0 0 0 0,0-1 0 0 0,0 1 0 0 0,0 0 0 0 0,0 0 0 0 0,0 0 0 0 0,1 0 0 0 0,-1 0 0 0 0,0 0 0 0 0,0 0 0 0 0,0-1 0 0 0,0 1 0 0 0,0 0 0 0 0,0 0 0 0 0,0 0 0 0 0,0 0 0 0 0,0 0 0 0 0,0 0 0 0 0,0 0 0 0 0,0-1 0 0 0,0 1 0 0 0,0 0 0 0 0,0 0 0 0 0,0 0 0 0 0,-1 0 0 0 0,1 0 0 0 0,0 0 0 0 0,0 0 0 0 0,0-1 0 0 0,0 1 0 0 0,0 0 0 0 0,0 0 0 0 0,-7-2-33 0 0,5 1 28 0 0,-35-7-145 0 0,22 6 46 0 0,-27-10 1 0 0,17 1 119 0 0,-11-3 14 0 0,31 14-27 0 0,5 2 49 0 0,7 6-13 0 0,-1-2-19 0 0,-1-1 1 0 0,1-1 0 0 0,0 1 0 0 0,1-1 0 0 0,-1 0-1 0 0,1 0 1 0 0,0-1 0 0 0,0 0 0 0 0,0 0 0 0 0,0-1-1 0 0,0 1 1 0 0,11 0 0 0 0,-9-1 33 0 0,0-1-25 0 0,-1 0 0 0 0,1 0 1 0 0,0 0-1 0 0,0-1 0 0 0,0-1 0 0 0,9-1 1 0 0,-15 2-24 0 0,-3 0-5 0 0,1 0 0 0 0,0 0-1 0 0,-1 0 1 0 0,1-1 0 0 0,0 1 0 0 0,-1 0-1 0 0,1 0 1 0 0,0-1 0 0 0,-1 1 0 0 0,1 0-1 0 0,0-1 1 0 0,-1 1 0 0 0,1 0 0 0 0,-1-1-1 0 0,1 1 1 0 0,0-2 0 0 0,-3 2-112 0 0,-92-15-157 0 0,74 11 134 0 0,14 3 114 0 0,4 0 22 0 0,0 1 0 0 0,-1-1 0 0 0,1 1 0 0 0,0 0 0 0 0,-1-1 0 0 0,1 1 0 0 0,-1 1 0 0 0,-3-1 0 0 0,6 0 0 0 0,0 1 1 0 0,-1-1-1 0 0,1 0 1 0 0,0 0-1 0 0,-1 1 1 0 0,1-1-1 0 0,0 0 0 0 0,0 0 1 0 0,-1 1-1 0 0,1-1 1 0 0,0 0-1 0 0,0 1 1 0 0,0-1-1 0 0,0 0 1 0 0,-1 1-1 0 0,1-1 0 0 0,0 0 1 0 0,0 1-1 0 0,0-1 1 0 0,0 1-1 0 0,0-1 1 0 0,0 0-1 0 0,0 1 0 0 0,0-1 1 0 0,0 0-1 0 0,0 1 1 0 0,0-1-1 0 0,0 1 1 0 0,0-1-1 0 0,0 0 0 0 0,0 1 1 0 0,0-1-1 0 0,0 0 1 0 0,1 1-1 0 0,-1-1 1 0 0,6 13 78 0 0,-4-10-74 0 0,1-1 1 0 0,0 1-1 0 0,-1 0 1 0 0,1-1-1 0 0,0 0 0 0 0,6 4 1 0 0,19 8 116 0 0,-27-13-112 0 0,1 0 6 0 0,-1-1 1 0 0,0 1-1 0 0,1 0 0 0 0,-1-1 0 0 0,1 1 0 0 0,-1-1 1 0 0,1 1-1 0 0,0-1 0 0 0,-1 0 0 0 0,1 0 0 0 0,-1 0 1 0 0,1 0-1 0 0,2 0 0 0 0,-4 0-16 0 0,0 0 0 0 0,0 0 0 0 0,0 0 0 0 0,1 0 0 0 0,-1 0 0 0 0,0-1 0 0 0,0 1 0 0 0,0 0 0 0 0,1 0 0 0 0,-1 0 1 0 0,0 0-1 0 0,0 0 0 0 0,0-1 0 0 0,0 1 0 0 0,1 0 0 0 0,-1 0 0 0 0,0 0 0 0 0,0-1 0 0 0,0 1 0 0 0,0 0 0 0 0,0 0 0 0 0,0 0 0 0 0,0-1 0 0 0,1 1 0 0 0,-1 0 0 0 0,0 0 0 0 0,0-1 0 0 0,0 1 0 0 0,0 0 0 0 0,0 0 1 0 0,0 0-1 0 0,0-1 0 0 0,0 1 0 0 0,0 0 0 0 0,0 0 0 0 0,-1-1 0 0 0,1 1 0 0 0,0 0 0 0 0,0-1 0 0 0,-5-8-46 0 0,3 7 26 0 0,0 0 0 0 0,0 0-1 0 0,-1 0 1 0 0,1 0 0 0 0,-1 1-1 0 0,1-1 1 0 0,-1 1 0 0 0,1 0-1 0 0,-1-1 1 0 0,0 1 0 0 0,0 1-1 0 0,1-1 1 0 0,-1 0 0 0 0,-5 0-1 0 0,4 0 4 0 0,0 1 1 0 0,0 0-1 0 0,1 0 0 0 0,-1 0 0 0 0,0 0 0 0 0,0 0 0 0 0,1 1 1 0 0,-1 0-1 0 0,0 0 0 0 0,1 0 0 0 0,-6 2 0 0 0,6-1 26 0 0,0 0 0 0 0,0 0 0 0 0,-4 3 0 0 0,1 1-8 0 0,0-1-11 0 0,6-5 11 0 0,0 0 0 0 0,0 0 0 0 0,0 0 1 0 0,0 0-1 0 0,0 0 0 0 0,0 0 0 0 0,0 0 0 0 0,0 0 0 0 0,0 0 1 0 0,0 0-1 0 0,0 0 0 0 0,0 0 0 0 0,0 0 0 0 0,0 0 0 0 0,0 0 1 0 0,0 0-1 0 0,0 0 0 0 0,0 0 0 0 0,0 0 0 0 0,0 0 0 0 0,0 0 1 0 0,0 0-1 0 0,0 0 0 0 0,0 1 0 0 0,0-1 0 0 0,0 0 0 0 0,0 0 1 0 0,0 0-1 0 0,0 0 0 0 0,0 0 0 0 0,0 0 0 0 0,0 0 0 0 0,0 0 1 0 0,0 0-1 0 0,0 0 0 0 0,0 0 0 0 0,0 0 0 0 0,0 0 0 0 0,0 0 1 0 0,0 0-1 0 0,0 0 0 0 0,0 0 0 0 0,0 0 0 0 0,0 0 0 0 0,0 0 1 0 0,0 0-1 0 0,0 0 0 0 0,0 0 0 0 0,0 0 0 0 0,0 0 0 0 0,0 0 1 0 0,1 0-1 0 0,-1 0 0 0 0,0 0 0 0 0,0 0 0 0 0,0 0 0 0 0,0 0 1 0 0,0 0-1 0 0,0 0 0 0 0,0 0 0 0 0,0 0 0 0 0,0 0 0 0 0,11-2 203 0 0,-9 1-233 0 0,30-10 100 0 0,-48 9-379 0 0,14 3 314 0 0,0-1 0 0 0,-1 1 1 0 0,1 0-1 0 0,-1 0 0 0 0,1 0 0 0 0,0 0 0 0 0,0 0 1 0 0,0 0-1 0 0,0 0 0 0 0,0 1 0 0 0,-2 1 0 0 0,-1 0-32 0 0,7-2 221 0 0,3-1-108 0 0,5 0-41 0 0,-7 0-48 0 0,0-1-1 0 0,-1 0 1 0 0,1 1-1 0 0,0-1 1 0 0,0 0-1 0 0,-1 0 1 0 0,5-2-1 0 0,-7 3 0 0 0,0 0-1 0 0,0 0 1 0 0,0 0 0 0 0,0 0-1 0 0,1-1 1 0 0,-1 1 0 0 0,0 0 0 0 0,0 0-1 0 0,0 0 1 0 0,0 0 0 0 0,0 0-1 0 0,0 0 1 0 0,0 0 0 0 0,0 0-1 0 0,0 0 1 0 0,0 0 0 0 0,1 0-1 0 0,-1-1 1 0 0,0 1 0 0 0,0 0 0 0 0,0 0-1 0 0,0 0 1 0 0,0 0 0 0 0,0 0-1 0 0,0 0 1 0 0,0 0 0 0 0,0-1-1 0 0,0 1 1 0 0,0 0 0 0 0,0 0-1 0 0,0 0 1 0 0,-1-1-51 0 0,1 2 50 0 0,0 0 1 0 0,-1-1-1 0 0,1 1 0 0 0,0-1 0 0 0,0 1 0 0 0,0-1 0 0 0,0 1 0 0 0,-1 0 0 0 0,1-1 1 0 0,0 1-1 0 0,-1-1 0 0 0,1 1 0 0 0,0-1 0 0 0,-1 0 0 0 0,1 1 0 0 0,-1-1 0 0 0,1 1 1 0 0,0-1-1 0 0,-2 1 0 0 0,-11 6 0 0 0,7-5-34 0 0,-1-1 0 0 0,1 1 0 0 0,-1-1 0 0 0,-8 0 0 0 0,-19 0 176 0 0,52 0-30 0 0,0 0-1 0 0,24 5 1 0 0,-18-2-115 0 0,-24-4 5 0 0,1-1 0 0 0,-1 1 0 0 0,0 0 0 0 0,1-1 0 0 0,-1 1 0 0 0,1-1 0 0 0,-1 1 0 0 0,0-1 0 0 0,1 1 0 0 0,-1-1-1 0 0,0 1 1 0 0,0-1 0 0 0,1 1 0 0 0,-1-1 0 0 0,0 1 0 0 0,0-2 0 0 0,4-5 81 0 0,-4 7-81 0 0,0 0 0 0 0,0 0 0 0 0,0 0 0 0 0,0-1 0 0 0,0 1 0 0 0,0 0 0 0 0,0 0-1 0 0,1 0 1 0 0,-1 0 0 0 0,0 0 0 0 0,0-1 0 0 0,0 1 0 0 0,0 0 0 0 0,0 0 0 0 0,1 0-1 0 0,-1 0 1 0 0,0 0 0 0 0,0 0 0 0 0,0 0 0 0 0,1 0 0 0 0,-1 0 0 0 0,0 0 0 0 0,0 0 0 0 0,0 0-1 0 0,1 0 1 0 0,-1 0 0 0 0,0 0 0 0 0,0 0-3 0 0,0 0 0 0 0,1 0 0 0 0,-1 0 0 0 0,0 0 0 0 0,0 1 0 0 0,0-1 0 0 0,0 0 0 0 0,0 0 0 0 0,0 0 0 0 0,0 1 0 0 0,0-1 0 0 0,0 0 0 0 0,0 0 0 0 0,0 1 0 0 0,0-1 0 0 0,0 0 0 0 0,0 0 0 0 0,0 0 0 0 0,0 1 0 0 0,0 0-4 0 0,0-1-1 0 0,0 1 0 0 0,0 0 0 0 0,-1 0 0 0 0,1-1 0 0 0,0 1 0 0 0,0 0 0 0 0,-1-1 0 0 0,1 1 0 0 0,0 0 0 0 0,-1-1 0 0 0,1 1 0 0 0,-1 0 0 0 0,1-1 1 0 0,-1 1-1 0 0,0 0 0 0 0,1-1 10 0 0,-1 0 1 0 0,1 1 0 0 0,0-1 0 0 0,0 0 0 0 0,-1 0-1 0 0,1 0 1 0 0,0 0 0 0 0,0 0 0 0 0,-1 1-1 0 0,1-1 1 0 0,0 0 0 0 0,0 0 0 0 0,-1 0 0 0 0,1 0-1 0 0,0 0 1 0 0,0 0 0 0 0,-1 0 0 0 0,1 0 0 0 0,0 0-1 0 0,-1 0 1 0 0,1 0 0 0 0,0 0 0 0 0,0 0-1 0 0,-1-1 1 0 0,1 1 0 0 0,0 0 0 0 0,0 0 0 0 0,-1 0-1 0 0,1-1 1 0 0,-1 1 0 0 0,1-1 0 0 0,0 0 0 0 0,0 1 0 0 0,-1-1 0 0 0,1 1-1 0 0,0-1 1 0 0,0 0 0 0 0,0 1 0 0 0,0-2 0 0 0,-2-8 67 0 0,4 10 96 0 0,5 1-140 0 0,-1-1 0 0 0,0 0 0 0 0,1 0-1 0 0,-1 0 1 0 0,0-1 0 0 0,1 0 0 0 0,-1 0 0 0 0,0 0-1 0 0,0-1 1 0 0,0 0 0 0 0,7-3 0 0 0,48-20 7 0 0,-65 26-41 0 0,0 0 0 0 0,0 0 0 0 0,-1-1 1 0 0,1 1-1 0 0,0-1 0 0 0,-1 0 0 0 0,1 0 1 0 0,0-1-1 0 0,-6 0 0 0 0,-4-2-82 0 0,-21-8 0 0 0,27 9 21 0 0,5 1 150 0 0,3 2-44 0 0,3 1 26 0 0,2 2-20 0 0,1 0-1 0 0,0-1 0 0 0,0 0 1 0 0,0 0-1 0 0,0-1 0 0 0,0 0 1 0 0,1 0-1 0 0,-1 0 0 0 0,12 1 1 0 0,-10-3-29 0 0,-1 0 1 0 0,1 0 0 0 0,-1-1 0 0 0,1 0-1 0 0,8-3 1 0 0,34-12 54 0 0,-10 1 46 0 0,-37 15-86 0 0,0-1 0 0 0,0 0 0 0 0,1 1 0 0 0,-1-1 0 0 0,4 1 0 0 0,-7 0-31 0 0,0 0 1 0 0,0 0-1 0 0,0 0 1 0 0,1 0-1 0 0,-1 0 1 0 0,0 0 0 0 0,0 0-1 0 0,0 0 1 0 0,1 0-1 0 0,-1 0 1 0 0,0 0-1 0 0,0 0 1 0 0,0 0-1 0 0,1 0 1 0 0,-1 0-1 0 0,0 0 1 0 0,0 0 0 0 0,0 0-1 0 0,0 1 1 0 0,1-1-1 0 0,-1 0 1 0 0,0 0-1 0 0,0 0 1 0 0,0 0-1 0 0,0 0 1 0 0,1 0-1 0 0,-1 1 1 0 0,0-1 0 0 0,0 0-1 0 0,0 0 1 0 0,0 0-1 0 0,0 0 1 0 0,0 1-1 0 0,0-1 1 0 0,1 0-1 0 0,-2 1-5 0 0,1-1-1 0 0,0 0 1 0 0,0 1-1 0 0,0-1 1 0 0,-1 0-1 0 0,1 1 1 0 0,0-1-1 0 0,0 0 1 0 0,-1 1-1 0 0,1-1 1 0 0,0 0-1 0 0,-1 0 1 0 0,1 1-1 0 0,0-1 1 0 0,-1 0-1 0 0,1 0 1 0 0,0 0-1 0 0,-1 1 1 0 0,1-1-1 0 0,-1 0 1 0 0,1 0-1 0 0,-1 0 1 0 0,-5 2-28 0 0,-1-1 1 0 0,0 1-1 0 0,1-1 0 0 0,-1-1 1 0 0,0 1-1 0 0,0-1 1 0 0,0-1-1 0 0,-11-1 1 0 0,10 1 40 0 0,0-1 0 0 0,1 0 1 0 0,-1 0-1 0 0,-8-5 0 0 0,13 6-1 0 0,-2-2 10 0 0,-1 0 0 0 0,-8-1 0 0 0,11 3 85 0 0,4 0-2 0 0,5 3-4 0 0,8 2-47 0 0,0 0 1 0 0,0-1-1 0 0,1-1 0 0 0,-1 0 0 0 0,17 0 1 0 0,2-2 76 0 0,38-6 1 0 0,-65 5-108 0 0,15 0-49 0 0,-20 0 57 0 0,0 1 0 0 0,0 0 0 0 0,0 1 0 0 0,0-1 0 0 0,0 0 0 0 0,0 0 0 0 0,0 0 0 0 0,0 1 0 0 0,0-1 0 0 0,0 0 0 0 0,0 1 0 0 0,0-1 0 0 0,-1 1 0 0 0,1-1 0 0 0,1 1 0 0 0,-2 0-29 0 0,1-1-1 0 0,-1 0 1 0 0,0 1 0 0 0,0-1-1 0 0,1 0 1 0 0,-1 0-1 0 0,0 1 1 0 0,0-1 0 0 0,0 0-1 0 0,0 1 1 0 0,1-1 0 0 0,-1 0-1 0 0,0 1 1 0 0,0-1 0 0 0,0 1-1 0 0,0-1 1 0 0,0 0 0 0 0,0 1-1 0 0,0-1 1 0 0,0 0-1 0 0,0 1 1 0 0,0-1 0 0 0,0 1-1 0 0,0-1 1 0 0,0 0 0 0 0,0 1-1 0 0,0-1 1 0 0,-1 0 0 0 0,1 1-1 0 0,0-1 1 0 0,0 0 0 0 0,0 1-1 0 0,0-1 1 0 0,-1 0-1 0 0,1 1 1 0 0,0-1 0 0 0,0 0-1 0 0,-1 0 1 0 0,1 1 0 0 0,-2 0-30 0 0,1 0 1 0 0,0 0 0 0 0,0 0 0 0 0,-1 0 0 0 0,1-1-1 0 0,-1 1 1 0 0,-1 1 0 0 0,0-1 25 0 0,1-1 0 0 0,-1 1 1 0 0,1-1-1 0 0,-1 0 0 0 0,1 1 0 0 0,-1-1 1 0 0,0 0-1 0 0,1-1 0 0 0,-1 1 0 0 0,1 0 0 0 0,-1-1 1 0 0,1 1-1 0 0,-1-1 0 0 0,1 0 0 0 0,-3-1 1 0 0,-3-2 1 0 0,-1 0 0 0 0,-13-10 1 0 0,8 4-15 0 0,11 8 12 0 0,-2-1-16 0 0,0 0-1 0 0,-1 0 1 0 0,1 1-1 0 0,-7-3 1 0 0,43 22 303 0 0,-21-12-249 0 0,-1-1-1 0 0,1 0 0 0 0,0 0 1 0 0,0-1-1 0 0,0 0 0 0 0,1-1 1 0 0,14 2-1 0 0,1-3 149 0 0,0-1 1 0 0,41-5-1 0 0,-23 3-25 0 0,-43 2-157 0 0,0 0 1 0 0,0 0-1 0 0,0 0 0 0 0,0 0 0 0 0,0 0 1 0 0,0 0-1 0 0,0 0 0 0 0,0 1 0 0 0,-1-1 1 0 0,3 1-1 0 0,-3-1-1 0 0,0 0 1 0 0,0 0-1 0 0,0 1 1 0 0,1-1-1 0 0,-1 0 0 0 0,0 0 1 0 0,0 1-1 0 0,1-1 1 0 0,-1 0-1 0 0,0 0 0 0 0,0 1 1 0 0,0-1-1 0 0,0 0 1 0 0,0 0-1 0 0,0 1 0 0 0,1-1 1 0 0,-1 0-1 0 0,0 1 1 0 0,0-1-1 0 0,0 0 0 0 0,0 0 1 0 0,0 1-1 0 0,0-1 1 0 0,0 0-1 0 0,0 1 0 0 0,0-1 1 0 0,0 0-1 0 0,0 1 1 0 0,0-1-1 0 0,-1 0 0 0 0,1 0 1 0 0,0 1-1 0 0,0-1 1 0 0,0 1-1 0 0,-1-1 2 0 0,1 1 0 0 0,-1-1 0 0 0,1 0 0 0 0,-1 1 0 0 0,1-1-1 0 0,-1 1 1 0 0,1-1 0 0 0,-1 0 0 0 0,0 0 0 0 0,1 1 0 0 0,-1-1 0 0 0,1 0 0 0 0,-1 0 0 0 0,0 0 0 0 0,1 0 0 0 0,-1 0 0 0 0,0 1-1 0 0,1-1 1 0 0,-1 0 0 0 0,1 0 0 0 0,-2-1 0 0 0,-1 1 1 0 0,-2 1-9 0 0,1-1 1 0 0,-1-1 0 0 0,1 1 0 0 0,0-1 0 0 0,-1 0 0 0 0,-6-1-1 0 0,-26-12-68 0 0,13 4 128 0 0,14 6 43 0 0,10 4-88 0 0,0 0 0 0 0,0 0 0 0 0,0 0 0 0 0,0 0 0 0 0,0 0 0 0 0,0 0 0 0 0,0 0 0 0 0,0 0 0 0 0,0 0 0 0 0,0 0 1 0 0,0 0-1 0 0,0 0 0 0 0,0 0 0 0 0,0 0 0 0 0,1 0 0 0 0,-1 0 0 0 0,0 0 0 0 0,0 0 0 0 0,0 0 0 0 0,0 0 0 0 0,0 0 0 0 0,0 0 0 0 0,0 0 0 0 0,0-1 1 0 0,0 1-1 0 0,0 0 0 0 0,0 0 0 0 0,0 0 0 0 0,0 0 0 0 0,0 0 0 0 0,0 0 0 0 0,0 0 0 0 0,0 0 0 0 0,0 0 0 0 0,0 0 0 0 0,0 0 0 0 0,0 0 1 0 0,0 0-1 0 0,0 0 0 0 0,0 0 0 0 0,0 0 0 0 0,0 0 0 0 0,0 0 0 0 0,17 3 71 0 0,81 15 127 0 0,-92-17-194 0 0,1 1 0 0 0,-1 0 0 0 0,0 1 0 0 0,9 4 0 0 0,-9-4-20 0 0,1-1 4 0 0,-6-2 7 0 0,-1 0 1 0 0,0 0-1 0 0,1 0 1 0 0,-1 0-1 0 0,0 0 1 0 0,0 0-1 0 0,1 0 1 0 0,-1 0-1 0 0,0 0 1 0 0,1 0-1 0 0,-1 0 0 0 0,0 0 1 0 0,0 0-1 0 0,1 0 1 0 0,-1 0-1 0 0,0 0 1 0 0,0 0-1 0 0,1 0 1 0 0,-1 0-1 0 0,0-1 1 0 0,0 1-1 0 0,1 0 1 0 0,-1 0-1 0 0,0 0 1 0 0,0-1-4 0 0,0 1-1 0 0,0 0 1 0 0,0 0 0 0 0,0 0 0 0 0,0 0-1 0 0,-1-1 1 0 0,1 1 0 0 0,0 0-1 0 0,0 0 1 0 0,0 0 0 0 0,-1 0 0 0 0,1 0-1 0 0,0 0 1 0 0,0 0 0 0 0,0-1-1 0 0,-1 1 1 0 0,1 0 0 0 0,0 0 0 0 0,0 0-1 0 0,0 0 1 0 0,-1 0 0 0 0,1 0 0 0 0,0 0-1 0 0,0 0 1 0 0,-1 0 0 0 0,-1 0-1 0 0,-5-1-19 0 0,-1 0-1 0 0,0-1 1 0 0,1 0 0 0 0,-1-1 0 0 0,1 1-1 0 0,-7-5 1 0 0,8 4 35 0 0,-7-4 3 0 0,1 0 0 0 0,-13-11 0 0 0,25 18-9 0 0,0 0-1 0 0,1 0 0 0 0,-1 0 0 0 0,0 0 0 0 0,0 0 1 0 0,0 0-1 0 0,0 0 0 0 0,0 0 0 0 0,0 0 1 0 0,0 0-1 0 0,0 0 0 0 0,1 0 0 0 0,-1 0 0 0 0,0 0 1 0 0,0 0-1 0 0,0 0 0 0 0,0 0 0 0 0,0 0 1 0 0,0 0-1 0 0,0 0 0 0 0,0 0 0 0 0,0 0 0 0 0,0 0 1 0 0,1 0-1 0 0,-1-1 0 0 0,0 1 0 0 0,0 0 1 0 0,0 0-1 0 0,0 0 0 0 0,0 0 0 0 0,0 0 0 0 0,0 0 1 0 0,0 0-1 0 0,0 0 0 0 0,0 0 0 0 0,0-1 1 0 0,0 1-1 0 0,0 0 0 0 0,0 0 0 0 0,0 0 0 0 0,0 0 1 0 0,0 0-1 0 0,0 0 0 0 0,0 0 0 0 0,0 0 1 0 0,0-1-1 0 0,0 1 0 0 0,0 0 0 0 0,0 0 0 0 0,0 0 1 0 0,0 0-1 0 0,0 0 0 0 0,0 0 0 0 0,0 0 1 0 0,0 0-1 0 0,0 0 0 0 0,-1-1 0 0 0,1 1 0 0 0,0 0 1 0 0,0 0-1 0 0,0 0 0 0 0,0 0 0 0 0,0 0 1 0 0,0 0-1 0 0,0 0 0 0 0,0 0 0 0 0,10 0 23 0 0,-7 0-26 0 0,112-4 179 0 0,-106 3-218 0 0,-8 1 37 0 0,-1 0 1 0 0,0 0-1 0 0,0 0 1 0 0,0 0-1 0 0,0 0 1 0 0,0 1-1 0 0,0-1 1 0 0,1 0-1 0 0,-1 0 1 0 0,0 0-1 0 0,0 0 1 0 0,0 0-1 0 0,0 0 1 0 0,0 0-1 0 0,0 0 1 0 0,1 0-1 0 0,-1 0 1 0 0,0 0-1 0 0,0 0 1 0 0,0 0-1 0 0,0 1 1 0 0,0-1 0 0 0,0 0-1 0 0,0 0 1 0 0,0 0-1 0 0,0 0 1 0 0,0 0-1 0 0,0 0 1 0 0,1 1-1 0 0,-1-1 1 0 0,0 0-1 0 0,0 0 1 0 0,0 0-1 0 0,-1 7-89 0 0,-3 5 42 0 0,-3 4 37 0 0,7-16 13 0 0,0 0 0 0 0,0 0 0 0 0,-1 0 0 0 0,1 0 1 0 0,0 0-1 0 0,0 1 0 0 0,0-1 0 0 0,0 0 0 0 0,0 0 0 0 0,0 0 0 0 0,0 0 0 0 0,0 0 0 0 0,0 1 0 0 0,0-1 1 0 0,0 0-1 0 0,0 0 0 0 0,0 0 0 0 0,0 1 0 0 0,0-1 0 0 0,0 0 0 0 0,0 0 0 0 0,0 0 0 0 0,0 0 0 0 0,0 1 1 0 0,0-1-1 0 0,0 0 0 0 0,0 0 0 0 0,0 0 0 0 0,1 0 0 0 0,0-1 57 0 0,-1 1-53 0 0,1-1 1 0 0,-1 0-1 0 0,1 1 0 0 0,-1-1 1 0 0,1 0-1 0 0,-1 0 1 0 0,0 1-1 0 0,0-1 1 0 0,1 0-1 0 0,-1 0 1 0 0,0 0-1 0 0,0 0 0 0 0,0 1 1 0 0,0-1-1 0 0,0 0 1 0 0,0-1-1 0 0,0-2 4 0 0,1 2-10 0 0,-1-37 13 0 0,0 35-17 0 0,0 0 0 0 0,-1 0-1 0 0,1 0 1 0 0,-1 0 0 0 0,0 0 0 0 0,-1 0 0 0 0,-2-7-1 0 0,4 11 4 0 0,0-1 0 0 0,0 1 1 0 0,0 0-1 0 0,-1 0 0 0 0,1 0 0 0 0,0-1 0 0 0,0 1 0 0 0,0 0 0 0 0,0 0 0 0 0,0 0 0 0 0,0-1 0 0 0,-1 1 0 0 0,1 0 0 0 0,0 0 1 0 0,0 0-1 0 0,0 0 0 0 0,-1 0 0 0 0,1-1 0 0 0,0 1 0 0 0,0 0 0 0 0,-1 0 0 0 0,0 4-32 0 0,2 7 33 0 0,2-2 21 0 0,0-1-1 0 0,1 1 1 0 0,0-1-1 0 0,0 0 1 0 0,9 13-1 0 0,3 6-65 0 0,-13-21 4 0 0,-3-4 33 0 0,-5-5 22 0 0,5 3-15 0 0,-2-3 0 0 0,1 0 1 0 0,-1 0 0 0 0,0 0 0 0 0,1-1 0 0 0,0 1 0 0 0,0 0-1 0 0,0 0 1 0 0,0-1 0 0 0,0-3 0 0 0,-3-36 11 0 0,3 28 16 0 0,0-4 1 0 0,1 11-20 0 0,-1 0-1 0 0,1 0 1 0 0,-4-12 0 0 0,3 18-23 0 0,1 2 16 0 0,-1 0 0 0 0,1 0 0 0 0,0 0 0 0 0,0 0 0 0 0,0 0 0 0 0,0 0 0 0 0,0 0 0 0 0,0 0 0 0 0,0 0 0 0 0,0 0 0 0 0,0 0 0 0 0,0 0 0 0 0,0 0 0 0 0,0 0 0 0 0,-1 0 0 0 0,1 0 0 0 0,0 0 0 0 0,0 1 0 0 0,0-1 0 0 0,0 0 0 0 0,0 0 0 0 0,0 0 0 0 0,0 0-1 0 0,0 0 1 0 0,0 0 0 0 0,0 0 0 0 0,0 0 0 0 0,0 0 0 0 0,0 0 0 0 0,0 1 0 0 0,0-1 0 0 0,0 0 0 0 0,0 0 0 0 0,0 0 0 0 0,0 0 0 0 0,0 0 0 0 0,0 0 0 0 0,0 0 0 0 0,0 12-12 0 0,0 0 0 0 0,0 0 0 0 0,1 0 0 0 0,1 0 0 0 0,4 17 0 0 0,-5-23 23 0 0,0-2-10 0 0,-1-1 0 0 0,1 1-1 0 0,0-1 1 0 0,0 0-1 0 0,1 1 1 0 0,-1-1 0 0 0,1 0-1 0 0,-1 0 1 0 0,4 5-1 0 0,-5-8 1 0 0,0 0 0 0 0,0 0 0 0 0,0 0 0 0 0,0 0 0 0 0,0 0 0 0 0,0 0 0 0 0,0 0 0 0 0,0 0 0 0 0,0 0 0 0 0,1 1 0 0 0,-1-1 0 0 0,0 0 0 0 0,0 0 0 0 0,0 0 0 0 0,0 0 0 0 0,0 0 0 0 0,0 0 0 0 0,0 0 0 0 0,0 0 0 0 0,0 0 0 0 0,1 0 0 0 0,-1 0 0 0 0,0 0 0 0 0,0 0 0 0 0,0 0 0 0 0,0 0 0 0 0,0 0 0 0 0,0 0 0 0 0,0 0 0 0 0,0 0-1 0 0,0 0 1 0 0,0 0 0 0 0,1 0 0 0 0,-1 0 0 0 0,0 0 0 0 0,0 0 0 0 0,0 0 0 0 0,0-1 0 0 0,0 1 0 0 0,0 0 0 0 0,0 0 0 0 0,0 0 0 0 0,0 0 0 0 0,0 0 0 0 0,0 0 0 0 0,0 0 0 0 0,1 0 0 0 0,-1 0 0 0 0,0 0 0 0 0,1-6 28 0 0,0-4-28 0 0,-1 0 1 0 0,0 1 0 0 0,-1-1-1 0 0,0 0 1 0 0,-3-10 0 0 0,-16-51-3 0 0,9 35-19 0 0,8 24-6 0 0,-2-14-1 0 0,4 22 45 0 0,1-1 0 0 0,0 1 0 0 0,0-1 0 0 0,0 0 0 0 0,0 1 0 0 0,2-6 0 0 0,-2 10-19 0 0,0-1 0 0 0,0 1 0 0 0,0 0 0 0 0,0 0 0 0 0,0 0 0 0 0,0 0 1 0 0,0 0-1 0 0,0 0 0 0 0,0-1 0 0 0,0 1 0 0 0,0 0 0 0 0,0 0 0 0 0,0 0 0 0 0,0 0 1 0 0,0 0-1 0 0,0 0 0 0 0,0-1 0 0 0,0 1 0 0 0,0 0 0 0 0,0 0 0 0 0,0 0 0 0 0,0 0 0 0 0,0 0 1 0 0,0 0-1 0 0,0-1 0 0 0,0 1 0 0 0,0 0 0 0 0,0 0 0 0 0,0 0 0 0 0,0 0 0 0 0,-1 0 1 0 0,1 0-1 0 0,0-1 4 0 0,-2-3 0 0 0,0 1 1 0 0,1-1 0 0 0,-1 0-1 0 0,1 0 1 0 0,0 0 0 0 0,0 0-1 0 0,0-5 1 0 0,-1 1-1 0 0,-1-12 9 0 0,0 1-1 0 0,1-1 1 0 0,1 0-1 0 0,1 0 0 0 0,3-21 1 0 0,-3 33-13 0 0,1 1 0 0 0,-1-1 0 0 0,-1 0 1 0 0,1 0-1 0 0,-3-8 0 0 0,-10-36-7 0 0,4 24 71 0 0,10 51-128 0 0,12 80 2 0 0,2 24-30 0 0,-16-205 271 0 0,1 16-232 0 0,-2 13 14 0 0,-2 1-1 0 0,-14-62 0 0 0,17 105 73 0 0,0 4-24 0 0,2 4-26 0 0,7 26 136 0 0,7 49 0 0 0,-11-14-126 0 0,-3-116 79 0 0,0-41-472 0 0,-1 88 383 0 0,-1 0 94 0 0,1 5-77 0 0,-1 0 0 0 0,1 1-1 0 0,0-1 1 0 0,-1 0 0 0 0,1 1-1 0 0,0-1 1 0 0,0 0 0 0 0,-1 1-1 0 0,1-1 1 0 0,0 0 0 0 0,0 1-1 0 0,0-1 1 0 0,-1 1 0 0 0,1 0-1 0 0,0-1-7 0 0,-2 4-28 0 0,1-2 59 0 0,0 1 1 0 0,0-1 0 0 0,0 1-1 0 0,0-1 1 0 0,1 1 0 0 0,-1 0-1 0 0,1-1 1 0 0,-1 5 0 0 0,2 9-9 0 0,0-1 0 0 0,0 1 1 0 0,2-1-1 0 0,6 25 0 0 0,-7-36 59 0 0,-1-5-32 0 0,1-3-8 0 0,0-10-44 0 0,-1-1 1 0 0,0 1-1 0 0,-1-25 0 0 0,-1 11-229 0 0,1 7 230 0 0,0 21 8 0 0,0 0-1 0 0,0-1 1 0 0,0 1 0 0 0,0 0-1 0 0,0 0 1 0 0,0 0 0 0 0,0-1-1 0 0,-1 1 1 0 0,1 0 0 0 0,0 0-1 0 0,0 0 1 0 0,0 0 0 0 0,0 0-1 0 0,0-1 1 0 0,0 1 0 0 0,-1 0-1 0 0,1 0 1 0 0,0 0-1 0 0,0 0 1 0 0,0 0 0 0 0,0 0-1 0 0,-1-1 1 0 0,1 1 0 0 0,0 0-1 0 0,0 0 1 0 0,0 0 0 0 0,0 0-1 0 0,-1 0 1 0 0,1 0 0 0 0,0 0-1 0 0,0 0 1 0 0,0 0 0 0 0,-1 0-1 0 0,1 0 1 0 0,0 0 0 0 0,-1 0 2 0 0,1 0 1 0 0,0 0 0 0 0,0 0-1 0 0,0 0 1 0 0,0 0 0 0 0,-1 0-1 0 0,1 0 1 0 0,0 0 0 0 0,0 0-1 0 0,0 0 1 0 0,-1 0 0 0 0,1 0-1 0 0,0 0 1 0 0,0 0 0 0 0,0 0-1 0 0,0 0 1 0 0,-1 0 0 0 0,1-1-1 0 0,0 1 1 0 0,0 0 0 0 0,0 0-1 0 0,0 0 1 0 0,-1 0 0 0 0,1 0-1 0 0,0 0 1 0 0,0-1 0 0 0,0 1 0 0 0,0 0-1 0 0,0 0 1 0 0,0 0 0 0 0,0 0-1 0 0,0-1 1 0 0,-1 1 0 0 0,1 0-1 0 0,0 0 1 0 0,0 0 0 0 0,0-1-1 0 0,0 1 1 0 0,0 0 0 0 0,0 0-1 0 0,0 0 1 0 0,0-1 0 0 0,0 1-1 0 0,0 0 1 0 0,0 0 0 0 0,0 0-1 0 0,0 0 1 0 0,1-1 0 0 0,-1 1-1 0 0,0-1-2 0 0,0-1 0 0 0,0 1 0 0 0,0-1-1 0 0,0 1 1 0 0,0 0 0 0 0,0-1-1 0 0,0 1 1 0 0,0 0 0 0 0,-1-1 0 0 0,1 1-1 0 0,0 0 1 0 0,-2-3 0 0 0,2 2 15 0 0,-1 0 0 0 0,0 0 0 0 0,1 0 0 0 0,-1 0 0 0 0,1 0 0 0 0,0-2 0 0 0,0 1-32 0 0,0-9 34 0 0,0 12-20 0 0,0 0 0 0 0,0-1-1 0 0,0 1 1 0 0,0 0 0 0 0,0-1 0 0 0,0 1-1 0 0,0 0 1 0 0,0-1 0 0 0,0 1 0 0 0,-1 0-1 0 0,1-1 1 0 0,0 1 0 0 0,0 0 0 0 0,0-1-1 0 0,0 1 1 0 0,-1 0 0 0 0,1-1 0 0 0,0 1-1 0 0,0 0 1 0 0,-1 0 0 0 0,1-1 0 0 0,0 1 0 0 0,0 0-1 0 0,-1 0 1 0 0,0-1-2 0 0,1 2-25 0 0,0-1 30 0 0,0 1 0 0 0,0 0 0 0 0,0-1 0 0 0,0 1 0 0 0,0-1 0 0 0,0 1 0 0 0,0 0 0 0 0,0-1 0 0 0,0 1 0 0 0,0 0 0 0 0,-1-1 0 0 0,1 2 0 0 0,-5 5-32 0 0,5-7 36 0 0,0 0 0 0 0,0 0-1 0 0,0 0 1 0 0,0 0 0 0 0,0-1-1 0 0,0 1 1 0 0,0 0 0 0 0,0 0-1 0 0,0 0 1 0 0,0 0 0 0 0,0 0-1 0 0,0 0 1 0 0,0 0-1 0 0,0-1 1 0 0,0 1 0 0 0,0 0-1 0 0,0 0 1 0 0,0 0 0 0 0,0 0-1 0 0,0 0 1 0 0,0 0 0 0 0,0 0-1 0 0,-1 0 1 0 0,1 0 0 0 0,0-1-1 0 0,0 1 1 0 0,0 0-1 0 0,0 0 1 0 0,0 0 0 0 0,0 0-1 0 0,0 0 1 0 0,0 0 0 0 0,0 0-1 0 0,0 0 1 0 0,0 0 0 0 0,-1 0-1 0 0,1 0 1 0 0,0 0 0 0 0,0 0-1 0 0,0 0 1 0 0,0 0 0 0 0,0 0-1 0 0,0 0 1 0 0,0 0-1 0 0,-1 0 1 0 0,1 0 0 0 0,0 0-1 0 0,0 0 1 0 0,0 0 0 0 0,0 0-1 0 0,0 0 1 0 0,0 0 0 0 0,0 0-1 0 0,0 0 1 0 0,-1 0 0 0 0,1 0-1 0 0,0 0 1 0 0,0 0 0 0 0,0 0-1 0 0,0 0 1 0 0,0 0-1 0 0,0 0 1 0 0,0 0 0 0 0,0 0-1 0 0,0 1 1 0 0,0-1 0 0 0,-1 0-1 0 0,3-29-5 0 0,-4 46-121 0 0,2-14 138 0 0,0 0 0 0 0,1 0 0 0 0,0 0 0 0 0,0 0 0 0 0,0-1 0 0 0,0 1 0 0 0,0 0 0 0 0,0 0 0 0 0,1-1 0 0 0,-1 1 0 0 0,4 3 0 0 0,-3-2-17 0 0,1 0 0 0 0,-1 0 0 0 0,0 0 0 0 0,3 6 0 0 0,-2 2 61 0 0,-1 0 1 0 0,0 1-1 0 0,1 23 1 0 0,-3 39-130 0 0,-1-54 65 0 0,0 34-32 0 0,1-55 45 0 0,0 1 0 0 0,0 0 0 0 0,0-1 0 0 0,0 1 1 0 0,0-1-1 0 0,0 1 0 0 0,1 0 0 0 0,-1-1 0 0 0,0 1 0 0 0,0 0 0 0 0,1-1 0 0 0,-1 1 0 0 0,0-1 1 0 0,1 1-1 0 0,-1-1 0 0 0,0 1 0 0 0,1 0 0 0 0,2 2 16 0 0,-3-3-24 0 0,0 0 1 0 0,0 0 0 0 0,0 0 0 0 0,0-1 0 0 0,0 1-1 0 0,0 0 1 0 0,0 0 0 0 0,0 0 0 0 0,0 0-1 0 0,0 0 1 0 0,0 0 0 0 0,0 0 0 0 0,0 0 0 0 0,0 0-1 0 0,0 0 1 0 0,0 0 0 0 0,0 0 0 0 0,0 0 0 0 0,0 0-1 0 0,0 0 1 0 0,0 0 0 0 0,0 0 0 0 0,0 0-1 0 0,0 0 1 0 0,0 0 0 0 0,0 0 0 0 0,0 0 0 0 0,0 0-1 0 0,0 0 1 0 0,0 0 0 0 0,0 0 0 0 0,0 0-1 0 0,0 0 1 0 0,0 0 0 0 0,1 0 0 0 0,-1 0 0 0 0,0 0-1 0 0,0 0 1 0 0,0 0 0 0 0,0 0 0 0 0,0 0-1 0 0,0 0 1 0 0,0 0 0 0 0,0 0 0 0 0,0 0 0 0 0,0 0-1 0 0,0 0 1 0 0,-1-5-53 0 0,-7-18 78 0 0,1 0-1 0 0,-7-45 1 0 0,13 60 34 0 0,1 8-57 0 0,0 0 1 0 0,0 0 0 0 0,0 0 0 0 0,0-1 0 0 0,0 1 0 0 0,0 0 0 0 0,0 0 0 0 0,0 0 0 0 0,0 0 0 0 0,0-1 0 0 0,0 1 0 0 0,0 0 0 0 0,1 0 0 0 0,-1 0 0 0 0,0 0 0 0 0,0 0 0 0 0,0-1 0 0 0,0 1 0 0 0,0 0 0 0 0,0 0-1 0 0,0 0 1 0 0,0 0 0 0 0,0 0 0 0 0,1 0 0 0 0,-1-1 0 0 0,0 1 0 0 0,0 0 0 0 0,0 0 0 0 0,0 0 0 0 0,0 0 0 0 0,0 0 0 0 0,1 0 0 0 0,-1 0 0 0 0,0 0 0 0 0,0 0 0 0 0,1 0 0 0 0,-1 0-1 0 0,0 0 0 0 0,0 0 1 0 0,0 0-1 0 0,1 0 0 0 0,-1 0 1 0 0,0 0-1 0 0,0 1 0 0 0,0-1 1 0 0,1 0-1 0 0,-1 0 0 0 0,0 0 1 0 0,0 0-1 0 0,0 1 0 0 0,0-1 1 0 0,0 0-1 0 0,1 0 0 0 0,-1 0 1 0 0,0 1-1 0 0,0-1 0 0 0,0 0 1 0 0,0 0-1 0 0,0 1 0 0 0,0-1 1 0 0,0 0-1 0 0,0 1 0 0 0,2 7-54 0 0,2 15-1 0 0,-2-7 35 0 0,-2-16 19 0 0,8 52-104 0 0,2 70 1 0 0,-10-80 90 0 0,2-70 89 0 0,0 19-56 0 0,0-16-21 0 0,-1 0-1 0 0,0 0 1 0 0,-2 1 0 0 0,-1-1-1 0 0,-1 0 1 0 0,-1 0 0 0 0,-11-35-1 0 0,12 51-4 0 0,-6-15-1 0 0,9 23 5 0 0,-1 1 0 0 0,1-1 1 0 0,0 1-1 0 0,-1-1 0 0 0,1 1 0 0 0,0-1 0 0 0,-1 1 0 0 0,1-1 1 0 0,0 1-1 0 0,-1-1 0 0 0,1 1 0 0 0,-1-1 0 0 0,1 1 0 0 0,-1-1 1 0 0,1 1-1 0 0,-1 0 0 0 0,0-1 0 0 0,0 1 0 0 0,1 0 1 0 0,0 0-1 0 0,0 0 1 0 0,-1 0 0 0 0,1 0-1 0 0,0 0 1 0 0,0 0-1 0 0,0 0 1 0 0,0 0-1 0 0,-1 0 1 0 0,1 0-1 0 0,0 0 1 0 0,0 0 0 0 0,0 1-1 0 0,0-1 1 0 0,0 0-1 0 0,0 0 1 0 0,-1 0-1 0 0,1 0 1 0 0,0 0-1 0 0,0 0 1 0 0,0 1 0 0 0,0-1-1 0 0,0 0 1 0 0,-3 7-41 0 0,2 6 41 0 0,0 0 1 0 0,0 0-1 0 0,2 0 0 0 0,1 14 0 0 0,-2-25 1 0 0,13 113-16 0 0,3 68-54 0 0,-15-180 74 0 0,-2 59-4 0 0,-1-49-16 0 0,2-12 14 0 0,-1-4 16 0 0,1-5 26 0 0,-4-80-28 0 0,-14-87 0 0 0,18 175-12 0 0,-2-17 25 0 0,0 0 0 0 0,-2 0 0 0 0,-6-19 0 0 0,5 28-81 0 0,5 8 55 0 0,0 0 0 0 0,0 0 0 0 0,0 0-1 0 0,0 0 1 0 0,0 0 0 0 0,0-1-1 0 0,0 1 1 0 0,-1 0 0 0 0,1 0 0 0 0,0 0-1 0 0,0 0 1 0 0,0 0 0 0 0,0 0 0 0 0,0 0-1 0 0,0 0 1 0 0,0 0 0 0 0,0 0-1 0 0,0 0 1 0 0,-1 0 0 0 0,1 0 0 0 0,0 0-1 0 0,0 0 1 0 0,0 0 0 0 0,0 0 0 0 0,0 0-1 0 0,0 0 1 0 0,0 0 0 0 0,0 0-1 0 0,0 1 1 0 0,-1-1 0 0 0,1 0 0 0 0,0 0-1 0 0,0 0 1 0 0,0 0 0 0 0,0 0 0 0 0,0 0-1 0 0,0 0 1 0 0,0 0 0 0 0,0 0-1 0 0,0 0 1 0 0,0 0 0 0 0,0 0 0 0 0,0 1-1 0 0,-1 0-6 0 0,0 1-1 0 0,1 0 1 0 0,-1 0-1 0 0,1 0 1 0 0,-1 0-1 0 0,1 2 1 0 0,-3 40 36 0 0,2 47-1 0 0,1-27-63 0 0,-10 85 40 0 0,10-186-34 0 0,-17-225 78 0 0,13 228-53 0 0,-11-48 0 0 0,14 78 12 0 0,0 1-1 0 0,0-1 1 0 0,-3-3 0 0 0,4 7-8 0 0,0 0 1 0 0,0-1-1 0 0,0 1 0 0 0,0 0 0 0 0,0 0 0 0 0,0 0 1 0 0,0 0-1 0 0,0 0 0 0 0,0-1 0 0 0,-1 1 0 0 0,1 0 0 0 0,0 0 1 0 0,0 0-1 0 0,0 0 0 0 0,0 0 0 0 0,0 0 0 0 0,0 0 1 0 0,-1-1-1 0 0,1 1 0 0 0,0 0 0 0 0,0 0 0 0 0,0 0 0 0 0,0 0 1 0 0,-1 0-1 0 0,1 0 0 0 0,0 0 0 0 0,0 0-4 0 0,-1 1 0 0 0,1-1 0 0 0,0 0 0 0 0,0 0 0 0 0,-1 1-1 0 0,1-1 1 0 0,0 0 0 0 0,0 1 0 0 0,0-1 0 0 0,0 0 0 0 0,0 1 0 0 0,-1-1-1 0 0,1 0 1 0 0,0 1 0 0 0,0-1 0 0 0,0 0 0 0 0,0 1 0 0 0,0-1 0 0 0,-1 16 5 0 0,0 0-1 0 0,3 28 1 0 0,-2-38-5 0 0,11 124-46 0 0,0 2 82 0 0,-10 0-40 0 0,-1-124-2 0 0,-1 0 0 0 0,0 0 0 0 0,0 0 0 0 0,-4 13 0 0 0,2-18 18 0 0,2-4-3 0 0,0 0-5 0 0,1 0 0 0 0,-1-1 0 0 0,1 1 1 0 0,0-1-1 0 0,0 1 0 0 0,-1-1 0 0 0,1-1 0 0 0,0-17 16 0 0,1-1-1 0 0,4-23 0 0 0,0-15 2 0 0,-4 43-13 0 0,1-178 158 0 0,-3 180-157 0 0,0 0 1 0 0,-1 1-1 0 0,-1-1 1 0 0,0 1-1 0 0,-5-13 1 0 0,8 25-11 0 0,0 0 0 0 0,-1 0 0 0 0,1 0 0 0 0,-1 0 1 0 0,1 1-1 0 0,-1-1 0 0 0,1 0 0 0 0,-1 0 1 0 0,0 0-1 0 0,1 1 0 0 0,-1-1 0 0 0,-1-1 0 0 0,1 2 3 0 0,1 0-1 0 0,0 0 1 0 0,-1 0 0 0 0,1 0-1 0 0,0 0 1 0 0,-1 0-1 0 0,1 0 1 0 0,0 0 0 0 0,-1 0-1 0 0,1 0 1 0 0,0 0-1 0 0,-1 0 1 0 0,1 0 0 0 0,0 0-1 0 0,-1 0 1 0 0,1 0-1 0 0,0 1 1 0 0,0-1-1 0 0,-1 0 1 0 0,1 0 0 0 0,0 0-1 0 0,-1 0 1 0 0,1 1-1 0 0,0-1 1 0 0,0 0 0 0 0,-1 0-1 0 0,1 1 1 0 0,0-1-1 0 0,0 0 1 0 0,0 0-1 0 0,-1 1 1 0 0,1-1 0 0 0,-3 5-26 0 0,1 1 0 0 0,-1-1 1 0 0,1 0-1 0 0,0 1 0 0 0,0-1 1 0 0,1 1-1 0 0,-1 7 0 0 0,-2 10 66 0 0,-2 40-1 0 0,5 24 81 0 0,1-61-96 0 0,2 58 147 0 0,-1-79-154 0 0,1 12 12 0 0,-2-16-18 0 0,1 0 0 0 0,-1 0 0 0 0,0 0 0 0 0,1 0 0 0 0,-1-1 1 0 0,0 1-1 0 0,1 0 0 0 0,-1 0 0 0 0,1-1 0 0 0,-1 1 0 0 0,1 0 0 0 0,0-1 0 0 0,-1 1 0 0 0,1 0 0 0 0,1 0 0 0 0,-1-1-3 0 0,-1 1 0 0 0,1-1 0 0 0,-1 0 0 0 0,1 0 0 0 0,0 0 0 0 0,-1 1 0 0 0,1-1 0 0 0,-1 0 0 0 0,1 0 0 0 0,0 0 0 0 0,-1 0 0 0 0,1 0 0 0 0,0 0 0 0 0,-1 0 0 0 0,1 0 0 0 0,-1 0 0 0 0,1-1 0 0 0,0 1 0 0 0,-1 0 0 0 0,2-1 0 0 0,0 0-5 0 0,1 0 0 0 0,-1-1-1 0 0,4-2 1 0 0,-1 0 4 0 0,-1 0 0 0 0,0 0-1 0 0,0-1 1 0 0,0 1 0 0 0,0-1 0 0 0,-1 0-1 0 0,0 0 1 0 0,4-8 0 0 0,-2 4 0 0 0,-2-1-1 0 0,1 0 1 0 0,3-19 0 0 0,-6 27-15 0 0,-1 0-1 0 0,0 0 1 0 0,0 1 0 0 0,1-1-1 0 0,-1 0 1 0 0,0 0 0 0 0,-1 0-1 0 0,1-2 1 0 0,0 3 2 0 0,-1 0 1 0 0,1 0-1 0 0,-1 1 1 0 0,1-1-1 0 0,0 0 1 0 0,-1 0-1 0 0,1 1 0 0 0,-1-1 1 0 0,0 0-1 0 0,1 1 1 0 0,-1-1-1 0 0,1 1 1 0 0,-1-1-1 0 0,0 1 1 0 0,0-1-1 0 0,1 1 0 0 0,-1-1 1 0 0,-1 0-1 0 0,-6-1-33 0 0,1 0 1 0 0,-1 1-1 0 0,0-1 0 0 0,1 1 0 0 0,-15 0 0 0 0,14 1 11 0 0,-52-2-215 0 0,-33-3 56 0 0,71 3 151 0 0,10 1 34 0 0,-1-1 0 0 0,0 2 0 0 0,-14 1 0 0 0,26-1 3 0 0,-1 0-1 0 0,1 0 1 0 0,-1 1 0 0 0,0-1-1 0 0,1 1 1 0 0,0-1 0 0 0,-1 1-1 0 0,1-1 1 0 0,-1 1 0 0 0,1 0-1 0 0,0 0 1 0 0,-1 0 0 0 0,1 0-1 0 0,0 0 1 0 0,0 0 0 0 0,0 0-1 0 0,0 0 1 0 0,-1 1 0 0 0,1 0-1 0 0,0-1 1 0 0,1 0 0 0 0,-1 0 0 0 0,1 1-1 0 0,-1-1 1 0 0,1 0 0 0 0,0 1 0 0 0,0-1-1 0 0,-1 1 1 0 0,1-1 0 0 0,0 0-1 0 0,0 1 1 0 0,0-1 0 0 0,1 1 0 0 0,-1-1-1 0 0,0 0 1 0 0,0 1 0 0 0,1-1 0 0 0,-1 0-1 0 0,2 3 1 0 0,0 0 4 0 0,0 0 0 0 0,0-1 1 0 0,0 1-1 0 0,1 0 0 0 0,0-1 0 0 0,3 4 1 0 0,2 2 19 0 0,13 8 0 0 0,0-2 89 0 0,0-1 1 0 0,0-1-1 0 0,35 15 1 0 0,71 20 285 0 0,-105-41-356 0 0,-55-29-282 0 0,29 20 234 0 0,-116-68-459 0 0,102 60 390 0 0,-1 2-1 0 0,0 0 1 0 0,-1 1-1 0 0,-33-7 1 0 0,49 13 72 0 0,0 0 0 0 0,0 1 0 0 0,0-1 0 0 0,-5 1 0 0 0,8 0 4 0 0,0 1-1 0 0,0-1 1 0 0,1 0 0 0 0,-1 0 0 0 0,0 0 0 0 0,0 0 0 0 0,0 1 0 0 0,0-1 0 0 0,1 0 0 0 0,-1 1 0 0 0,0-1 0 0 0,0 1-1 0 0,1-1 1 0 0,-1 1 0 0 0,0-1 0 0 0,1 1 0 0 0,-1 0 0 0 0,1-1 0 0 0,-1 1 0 0 0,0 0 0 0 0,1-1 0 0 0,0 1 0 0 0,-1 0-1 0 0,0 0 1 0 0,1 1 5 0 0,-1 0 0 0 0,1 0 0 0 0,-1 0 0 0 0,1 0 0 0 0,0 0 0 0 0,0-1-1 0 0,0 1 1 0 0,0 0 0 0 0,0 0 0 0 0,0 0 0 0 0,0 0 0 0 0,1 0 0 0 0,-1 0-1 0 0,0 0 1 0 0,1-1 0 0 0,0 1 0 0 0,0 0 0 0 0,-1 0 0 0 0,2 1 0 0 0,1 2 12 0 0,0-1 0 0 0,0 0 1 0 0,1 1-1 0 0,-1-1 0 0 0,1-1 1 0 0,4 5-1 0 0,-1-2 4 0 0,1-1 0 0 0,-1 0 1 0 0,1 0-1 0 0,-1-1 0 0 0,2 0 0 0 0,-1 0 0 0 0,0-1 1 0 0,16 4-1 0 0,-13-5 47 0 0,1 0 0 0 0,-1 0 0 0 0,0-2 0 0 0,0 1 0 0 0,1-1 0 0 0,17-3 0 0 0,-17 1-12 0 0,1 0 1 0 0,-1-1-1 0 0,1-1 1 0 0,11-4-1 0 0,-22 7-57 0 0,0 0-1 0 0,-1 1 0 0 0,1-1 0 0 0,0 0 0 0 0,-1 0 0 0 0,1 0 1 0 0,-1 0-1 0 0,1-1 0 0 0,-1 1 0 0 0,3-2 0 0 0,-5 1-91 0 0,-3 1-22 0 0,-20-3-67 0 0,1 2 0 0 0,-31 0-1 0 0,6 1-15 0 0,-48-8-37 0 0,37 3 138 0 0,54 6 94 0 0,-19-2-14 0 0,22 2 14 0 0,0 0-1 0 0,0 1 1 0 0,0-1 0 0 0,1 0 0 0 0,-1 1 0 0 0,0-1 0 0 0,0 1-1 0 0,0-1 1 0 0,-2 3 0 0 0,3-3 8 0 0,0 0 0 0 0,1 1 1 0 0,-1-1-1 0 0,1 0 0 0 0,0 1 0 0 0,-1-1 0 0 0,1 0 1 0 0,-1 1-1 0 0,1-1 0 0 0,0 1 0 0 0,-1-1 0 0 0,1 1 0 0 0,0-1 1 0 0,-1 1-1 0 0,1-1 0 0 0,0 1 0 0 0,0-1 0 0 0,-1 1 1 0 0,1 0-1 0 0,0-1 0 0 0,0 1 0 0 0,0-1 0 0 0,0 1 1 0 0,0 0-1 0 0,0-1 0 0 0,0 1 0 0 0,0-1 0 0 0,0 1 0 0 0,0-1 1 0 0,0 1-1 0 0,0 0 0 0 0,1-1 0 0 0,-1 1 0 0 0,0-1 1 0 0,0 1-1 0 0,1 0 0 0 0,0 1 14 0 0,1 0 1 0 0,0-1-1 0 0,-1 1 1 0 0,1 0-1 0 0,0-1 1 0 0,0 1-1 0 0,0-1 1 0 0,3 2-1 0 0,2 0 6 0 0,14 6 0 0 0,-1-3 65 0 0,1 0-1 0 0,0-2 0 0 0,42 4 1 0 0,65-5 432 0 0,-98-3-394 0 0,-21 0-113 0 0,-6 0-18 0 0,0 0 0 0 0,0 0-1 0 0,1 0 1 0 0,-1-1 0 0 0,0 1-1 0 0,4-2 1 0 0,-6 1-71 0 0,-5 1-11 0 0,-81-24-315 0 0,-19-4-61 0 0,-18 12 240 0 0,109 14 228 0 0,-3 0-9 0 0,-21-1-16 0 0,32 3 8 0 0,0 0-1 0 0,0 0 0 0 0,0 0 0 0 0,-8 2 0 0 0,12-2 7 0 0,0 1-1 0 0,-1-1 1 0 0,1 1-1 0 0,0-1 0 0 0,0 0 1 0 0,0 1-1 0 0,0 0 1 0 0,0-1-1 0 0,0 1 0 0 0,0 0 1 0 0,1-1-1 0 0,-1 1 1 0 0,0 0-1 0 0,0 0 0 0 0,0 0 1 0 0,1-1-1 0 0,-2 3 1 0 0,2-2 13 0 0,-1-1 0 0 0,1 1 0 0 0,0 0 0 0 0,0-1 0 0 0,0 1 0 0 0,0 0 0 0 0,0-1 0 0 0,0 1 0 0 0,0 0 0 0 0,0-1 0 0 0,0 1 0 0 0,0-1 0 0 0,0 1 0 0 0,0 0 0 0 0,0-1 0 0 0,1 1 0 0 0,-1 0 0 0 0,0-1 0 0 0,0 1 0 0 0,1-1 0 0 0,-1 1 0 0 0,0-1 0 0 0,1 1 0 0 0,-1-1 0 0 0,1 1 0 0 0,-1-1 1 0 0,1 1-1 0 0,-1-1 0 0 0,1 1 0 0 0,0 0 0 0 0,2 1 14 0 0,-1-1 0 0 0,1 1 0 0 0,0-1 0 0 0,0 1 0 0 0,0-1 0 0 0,6 2 0 0 0,21 3 98 0 0,-29-6-119 0 0,22 3 114 0 0,0-1 1 0 0,45-2 0 0 0,47-11 269 0 0,31 0 180 0 0,-133 12-562 0 0,-11 1-62 0 0,-5 0-121 0 0,-5 0 135 0 0,0 0 1 0 0,0-1 0 0 0,1 0 0 0 0,-1-1-1 0 0,0 0 1 0 0,-8-1 0 0 0,15 1 42 0 0,-33-3-201 0 0,0-1 0 0 0,-43-12-1 0 0,36 8 83 0 0,-70-21 3 0 0,82 22 106 0 0,19 5 93 0 0,17 4 144 0 0,18 4-116 0 0,1-1 1 0 0,0-1-1 0 0,1-1 0 0 0,-1-2 0 0 0,0 0 0 0 0,1-2 0 0 0,-1-1 1 0 0,0-1-1 0 0,0-1 0 0 0,42-13 0 0 0,-36 6 20 0 0,49-24 0 0 0,-77 33-133 0 0,6-4 11 0 0,-9 5-72 0 0,-6 0-104 0 0,-166-9-465 0 0,128 6 523 0 0,1-3 0 0 0,-43-12 0 0 0,-32-19-25 0 0,91 30 119 0 0,18 6 118 0 0,16 3 96 0 0,26 5-111 0 0,1-2-1 0 0,0-1 1 0 0,41-2-1 0 0,101-18 377 0 0,-156 14-393 0 0,-4 0 59 0 0,35-1 0 0 0,-45 5-208 0 0,-7-1 77 0 0,0 0 0 0 0,0 0 0 0 0,0 0 1 0 0,0 0-1 0 0,0 0 0 0 0,0 0 0 0 0,0 0 0 0 0,0 0 0 0 0,0 0 0 0 0,0 0 0 0 0,0 0 0 0 0,0 0 0 0 0,0 0 0 0 0,0 0 0 0 0,0 0 0 0 0,0 0 0 0 0,0 0 0 0 0,0 0 0 0 0,0 0 0 0 0,0 0 0 0 0,0 0 0 0 0,0 0 1 0 0,1 0-1 0 0,-1 0 0 0 0,0 0 0 0 0,0 0 0 0 0,0 0 0 0 0,0 0 0 0 0,0 0 0 0 0,0 0 0 0 0,0 0 0 0 0,0 0 0 0 0,0 1 0 0 0,0-1 0 0 0,0 0 0 0 0,0 0 0 0 0,0 0 0 0 0,0 0 0 0 0,0 0 0 0 0,0 0 0 0 0,0 0 1 0 0,0 0-1 0 0,0 0 0 0 0,0 0 0 0 0,0 0 0 0 0,0 0 0 0 0,0 0 0 0 0,0 0 0 0 0,0 0 0 0 0,-1 0 0 0 0,1 0 0 0 0,0 0 0 0 0,0 0 0 0 0,0 0 0 0 0,0 0 0 0 0,0 0 0 0 0,0 0 0 0 0,0 0 0 0 0,0 0 0 0 0,0 0 1 0 0,-10 6-227 0 0,9-6 220 0 0,-9 4-44 0 0,0-1 1 0 0,0 0 0 0 0,-1-1-1 0 0,-16 3 1 0 0,-45-2-235 0 0,67-3 264 0 0,-198-3-344 0 0,194 3 355 0 0,-22-1-18 0 0,28 1 31 0 0,0 0-1 0 0,0 0 1 0 0,0 1-1 0 0,0-1 1 0 0,-1 1 0 0 0,-2 1-1 0 0,5-1 2 0 0,0-1 0 0 0,0 0 0 0 0,1 1 0 0 0,-1-1 0 0 0,1 1 0 0 0,-1-1 0 0 0,0 1 0 0 0,1-1 0 0 0,-2 2-1 0 0,2-2 1 0 0,0 0 0 0 0,0 0 0 0 0,0 0 0 0 0,0 0 0 0 0,0 0 0 0 0,0 1 0 0 0,0-1-1 0 0,0 0 1 0 0,0 0 0 0 0,0 0 0 0 0,0 0 0 0 0,0 0 0 0 0,0 1 0 0 0,0-1 0 0 0,0 0-1 0 0,0 0 1 0 0,0 0 0 0 0,0 0 0 0 0,0 0 0 0 0,0 1 0 0 0,0-1 0 0 0,0 0 0 0 0,0 0-1 0 0,0 0 1 0 0,0 0 0 0 0,0 0 0 0 0,0 0 0 0 0,0 1 0 0 0,0-1 0 0 0,0 0 0 0 0,0 0-1 0 0,1 0 1 0 0,-1 0 0 0 0,0 0 0 0 0,0 0 0 0 0,0 0 0 0 0,0 1 0 0 0,0-1 0 0 0,0 0-1 0 0,0 0 1 0 0,1 0 0 0 0,-1 0 0 0 0,0 0 0 0 0,0 0 0 0 0,0 0 0 0 0,0 0 0 0 0,0 0-1 0 0,1 0 1 0 0,-1 0 0 0 0,0 0 0 0 0,6 1 41 0 0,0 0 0 0 0,0 0 1 0 0,0-1-1 0 0,1 0 0 0 0,8-1 0 0 0,-14 1-41 0 0,15-2 23 0 0,0 0 0 0 0,0-2 0 0 0,0 1 1 0 0,-1-2-1 0 0,24-10 0 0 0,70-39 297 0 0,-74 35-142 0 0,-26 15-144 0 0,-9 4-39 0 0,0 0 1 0 0,1 0 0 0 0,-1 0 0 0 0,0 0-1 0 0,0 0 1 0 0,0 0 0 0 0,1 0 0 0 0,-1 0-1 0 0,0 0 1 0 0,0 0 0 0 0,0 0 0 0 0,0 0-1 0 0,1 0 1 0 0,-1 0 0 0 0,0 0 0 0 0,0 0-1 0 0,0 0 1 0 0,1 0 0 0 0,-1 0 0 0 0,0 0-1 0 0,0 1 1 0 0,0-1 0 0 0,0 0 0 0 0,1 0-1 0 0,-1 1-9 0 0,0 0 0 0 0,0 0-1 0 0,0 0 1 0 0,0 0-1 0 0,0-1 1 0 0,0 1-1 0 0,0 0 1 0 0,0 0 0 0 0,0 0-1 0 0,0 0 1 0 0,0 0-1 0 0,0 0 1 0 0,-1 1-1 0 0,-3 11-72 0 0,-1 1 0 0 0,-9 19 0 0 0,3-7 28 0 0,-5 13-85 0 0,-24 55-48 0 0,26-64 113 0 0,-19 30 0 0 0,32-59 74 0 0,-3 5-56 0 0,-8 11-1 0 0,11-16 51 0 0,0 0 1 0 0,0 0-1 0 0,0 0 0 0 0,0 0 0 0 0,0 0 1 0 0,0-1-1 0 0,0 1 0 0 0,0 0 0 0 0,0 0 1 0 0,0-1-1 0 0,-1 1 0 0 0,1-1 0 0 0,0 1 0 0 0,0-1 1 0 0,-1 0-1 0 0,1 1 0 0 0,-2-1 0 0 0,3 0 10 0 0,-1 0-1 0 0,1 0 0 0 0,-1 0 0 0 0,1 0 0 0 0,-1-1 0 0 0,1 1 1 0 0,-1 0-1 0 0,1 0 0 0 0,-1-1 0 0 0,1 1 0 0 0,-1 0 1 0 0,1-1-1 0 0,-1 1 0 0 0,1 0 0 0 0,0-1 0 0 0,-1 1 0 0 0,1-1 1 0 0,0 1-1 0 0,-1 0 0 0 0,1-1 0 0 0,0 1 0 0 0,-1-1 1 0 0,1 1-1 0 0,0-1 0 0 0,0 1 0 0 0,-1-2 0 0 0,0-3 21 0 0,-1 0 0 0 0,1 0 1 0 0,-1 0-1 0 0,2 0 0 0 0,-2-7 0 0 0,1-31 35 0 0,1 33-43 0 0,3-117 250 0 0,0 31-184 0 0,-4 36-53 0 0,0 50-19 0 0,0 0-1 0 0,-1 1 0 0 0,-5-17 0 0 0,6 24-14 0 0,1-1 1 0 0,-1 1-1 0 0,0 0 0 0 0,0 0 0 0 0,0 0 1 0 0,-1 0-1 0 0,1 0 0 0 0,0 0 1 0 0,-1 0-1 0 0,1 1 0 0 0,-1-1 0 0 0,0 0 1 0 0,0 1-1 0 0,1-1 0 0 0,-5-1 1 0 0,5 2-1 0 0,-1 1 0 0 0,1-1 0 0 0,-1 1 1 0 0,1-1-1 0 0,-1 1 0 0 0,1 0 0 0 0,-1 0 1 0 0,0 0-1 0 0,1 0 0 0 0,-1 0 0 0 0,1 0 1 0 0,-1 0-1 0 0,1 1 0 0 0,-1-1 1 0 0,1 1-1 0 0,-1-1 0 0 0,1 1 0 0 0,0-1 1 0 0,-1 1-1 0 0,1 0 0 0 0,-1-1 0 0 0,1 1 1 0 0,-2 1-1 0 0,-2 2 0 0 0,1 0 1 0 0,-1 1-1 0 0,0-1 1 0 0,1 1-1 0 0,0 0 1 0 0,0 0-1 0 0,1 0 1 0 0,-6 11-1 0 0,4-7 16 0 0,1 0 0 0 0,1 0 1 0 0,0 1-1 0 0,0-1 0 0 0,-1 12 0 0 0,0 4-38 0 0,0 40 1 0 0,6 27-176 0 0,0-20 133 0 0,-3-62 62 0 0,1-10 10 0 0,0 0 0 0 0,0 0 0 0 0,0 0 0 0 0,0 0 0 0 0,0 0 0 0 0,0 0 0 0 0,0 0-1 0 0,0 0 1 0 0,0 0 0 0 0,0 0 0 0 0,0 0 0 0 0,0 0 0 0 0,0 0 0 0 0,0 0 0 0 0,0 0 0 0 0,0 0 0 0 0,0 0 0 0 0,0 0 0 0 0,0 0 0 0 0,0 0-1 0 0,0 0 1 0 0,0 0 0 0 0,0 0 0 0 0,0 0 0 0 0,0 0 0 0 0,0 0 0 0 0,0 0 0 0 0,0 0 0 0 0,-1 0 0 0 0,1 0 0 0 0,0 0 0 0 0,0 0 0 0 0,0 0 0 0 0,0 0-1 0 0,0 0 1 0 0,-2-17 82 0 0,-20-225 360 0 0,18 221-432 0 0,-5-22-1 0 0,7 36-18 0 0,0 1-1 0 0,-1-1 1 0 0,0 1-1 0 0,0 0 1 0 0,0 0-1 0 0,-7-11 1 0 0,8 16-10 0 0,1-1 0 0 0,0 1 1 0 0,-1-1-1 0 0,1 1 1 0 0,-1 0-1 0 0,1 0 1 0 0,-1 0-1 0 0,1 0 1 0 0,-1 0-1 0 0,0 0 1 0 0,-3-1-1 0 0,4 2 16 0 0,1 0-1 0 0,-1-1 1 0 0,0 1 0 0 0,1 0 0 0 0,-1 0-1 0 0,0 0 1 0 0,1 0 0 0 0,-1 0-1 0 0,0 0 1 0 0,1 0 0 0 0,-1 1 0 0 0,0-1-1 0 0,1 0 1 0 0,-1 0 0 0 0,1 0-1 0 0,-1 1 1 0 0,0-1 0 0 0,1 0 0 0 0,-1 1-1 0 0,1-1 1 0 0,-1 0 0 0 0,1 1-1 0 0,-1-1 1 0 0,1 1 0 0 0,-1-1 0 0 0,1 1-1 0 0,-1-1 1 0 0,1 1 0 0 0,-1-1-1 0 0,1 1 1 0 0,0 0 0 0 0,0-1 0 0 0,-1 1-1 0 0,1-1 1 0 0,0 2 0 0 0,-2 3 9 0 0,1 1 1 0 0,-1 0-1 0 0,2 0 1 0 0,-1 0-1 0 0,1-1 1 0 0,-1 1 0 0 0,2 0-1 0 0,0 11 1 0 0,2-4 8 0 0,-1-1 0 0 0,2 0 0 0 0,8 22 1 0 0,21 32 146 0 0,-13-27-210 0 0,17 36-18 0 0,-35-71 67 0 0,-1-2-6 0 0,1 1-1 0 0,-1-1 1 0 0,0 1 0 0 0,0-1-1 0 0,0 1 1 0 0,0-1 0 0 0,-1 1 0 0 0,1 0-1 0 0,-1 0 1 0 0,0-1 0 0 0,0 6-1 0 0,0-7 3 0 0,0-1 0 0 0,0 1 0 0 0,0-1 0 0 0,0 0-1 0 0,0 1 1 0 0,0-1 0 0 0,-1 0 0 0 0,1 1 0 0 0,0-1-1 0 0,0 0 1 0 0,0 1 0 0 0,-1-1 0 0 0,1 0 0 0 0,0 1-1 0 0,-1-1 1 0 0,1 0 0 0 0,0 0 0 0 0,0 1 0 0 0,-1-1-1 0 0,1 0 1 0 0,-1 0 0 0 0,1 0 0 0 0,0 1 0 0 0,-1-1-1 0 0,0 0 2 0 0,1 0-1 0 0,-1 0 1 0 0,0 0-1 0 0,1 0 1 0 0,-1 0-1 0 0,0 0 0 0 0,1 0 1 0 0,-1 0-1 0 0,0 0 1 0 0,1 0-1 0 0,-1 0 1 0 0,1-1-1 0 0,-1 1 0 0 0,0 0 1 0 0,0-1-1 0 0,-2-1-2 0 0,1 1-1 0 0,-1-1 0 0 0,1 0 1 0 0,-1 0-1 0 0,1-1 1 0 0,0 1-1 0 0,-3-4 0 0 0,-13-23-32 0 0,8 10 64 0 0,1 0 1 0 0,-7-23 0 0 0,-10-45-53 0 0,16 44 87 0 0,-8-85-1 0 0,20 166-95 0 0,6 4 32 0 0,1 1 0 0 0,2-1 0 0 0,21 52 1 0 0,-23-74-8 0 0,0 0 0 0 0,2-1 1 0 0,0 0-1 0 0,1-1 0 0 0,17 20 1 0 0,-24-33 43 0 0,-5-5-35 0 0,0 0 0 0 0,0 1 1 0 0,0-1-1 0 0,0 0 0 0 0,0 0 0 0 0,0 0 0 0 0,0 0 0 0 0,0 0 0 0 0,0 0 1 0 0,0 0-1 0 0,1 0 0 0 0,-1 0 0 0 0,0 0 0 0 0,0 0 0 0 0,0 0 0 0 0,0 0 0 0 0,0 0 1 0 0,0 0-1 0 0,0 0 0 0 0,0 0 0 0 0,0 0 0 0 0,0 0 0 0 0,0 0 0 0 0,0 0 0 0 0,0 0 1 0 0,0 0-1 0 0,0 0 0 0 0,0 0 0 0 0,0 0 0 0 0,0 0 0 0 0,0 0 0 0 0,0 0 1 0 0,0 0-1 0 0,1 0 0 0 0,-1 0 0 0 0,0-1 0 0 0,0 1 0 0 0,0 0 0 0 0,0 0 0 0 0,0 0 1 0 0,0 0-1 0 0,0 0 0 0 0,0 0 0 0 0,0 0 0 0 0,0 0 0 0 0,0 0 0 0 0,0 0 0 0 0,0 0 1 0 0,0 0-1 0 0,0 0 0 0 0,0 0 0 0 0,0 0 0 0 0,0 0 0 0 0,0 0 0 0 0,0 0 1 0 0,0 0-1 0 0,0 0 0 0 0,0 0 0 0 0,0-1 0 0 0,0-1 1 0 0,-1 1 0 0 0,1-1 1 0 0,-1 0-1 0 0,1 0 0 0 0,-3-3 0 0 0,-102-220-61 0 0,29 66 16 0 0,64 134 62 0 0,9 20-75 0 0,2 5 6 0 0,1 3 12 0 0,5 17 75 0 0,9 22 1 0 0,-4-12 38 0 0,-4-10 6 0 0,61 175-197 0 0,-67-194 117 0 0,25 58 133 0 0,-24-58-159 0 0,-1-2 12 0 0,-2-3 12 0 0,-5-12 0 0 0,6 14-4 0 0,-73-175-59 0 0,57 130 1 0 0,-19-92 0 0 0,34 123 83 0 0,1 12-108 0 0,0 4 61 0 0,-1 3 36 0 0,2-3-15 0 0,-3 7 14 0 0,1 0 1 0 0,0-1-1 0 0,0 1 0 0 0,0 1 0 0 0,1-1 0 0 0,0 0 0 0 0,0 0 0 0 0,1 0 0 0 0,0 1 0 0 0,0-1 1 0 0,3 12-1 0 0,1 5 6 0 0,2-1 0 0 0,9 26 0 0 0,47 105-82 0 0,-49-130-26 0 0,-30-59 238 0 0,-1-6-174 0 0,-16-56 1 0 0,25 69 88 0 0,-16-61-109 0 0,8 25 36 0 0,16 59 17 0 0,0 1 0 0 0,-1 0 1 0 0,1-1-1 0 0,-1 1 0 0 0,-5-8 1 0 0,7 12-5 0 0,0 0 0 0 0,0 0 0 0 0,0 0 0 0 0,0 0 0 0 0,0 0 0 0 0,0 0 0 0 0,0-1 0 0 0,0 1 0 0 0,0 0 0 0 0,0 0 0 0 0,-1 0 0 0 0,1 0 0 0 0,0 0 0 0 0,0 0 0 0 0,0 0 0 0 0,0 0 0 0 0,0 0-1 0 0,0-1 1 0 0,0 1 0 0 0,-1 0 0 0 0,1 0 0 0 0,0 0 0 0 0,0 0 0 0 0,0 0 0 0 0,0 0 0 0 0,0 0 0 0 0,0 0 0 0 0,-1 0 0 0 0,1 0 0 0 0,0 0 0 0 0,0 0 0 0 0,0 0 0 0 0,0 0 0 0 0,0 0 0 0 0,-1 0 0 0 0,1 0 0 0 0,0 0 0 0 0,0 0 0 0 0,0 1 0 0 0,0-1 0 0 0,0 0 0 0 0,0 0 0 0 0,-1 0 0 0 0,1 0 0 0 0,0 0 0 0 0,0 0 0 0 0,0 0 0 0 0,-3 6 25 0 0,3-6-30 0 0,-2 4 6 0 0,1 1 0 0 0,-1-1 0 0 0,1 1-1 0 0,0-1 1 0 0,1 1 0 0 0,-1-1 0 0 0,1 1 0 0 0,0 0 0 0 0,0-1-1 0 0,0 1 1 0 0,1 0 0 0 0,-1-1 0 0 0,1 1 0 0 0,2 5 0 0 0,2 5 29 0 0,1 0 1 0 0,14 25-1 0 0,-13-26-10 0 0,9 15-40 0 0,-7-13 37 0 0,0 0 0 0 0,7 21 0 0 0,-17-37-17 0 0,1 0 0 0 0,0 0 1 0 0,0 0-1 0 0,0 0 0 0 0,0 0 0 0 0,0 0 0 0 0,0 0 0 0 0,0 0 1 0 0,0 0-1 0 0,0 0 0 0 0,0 0 0 0 0,0 0 0 0 0,0 0 0 0 0,0 0 1 0 0,0 0-1 0 0,0 0 0 0 0,0 0 0 0 0,0 0 0 0 0,0 0 1 0 0,-1 0-1 0 0,1 0 0 0 0,0 0 0 0 0,0 0 0 0 0,0 0 0 0 0,0 0 1 0 0,0 0-1 0 0,0 1 0 0 0,0-1 0 0 0,0 0 0 0 0,0 0 0 0 0,0 0 1 0 0,0 0-1 0 0,0 0 0 0 0,0 0 0 0 0,0 0 0 0 0,0 0 1 0 0,0 0-1 0 0,0 0 0 0 0,0 0 0 0 0,0 0 0 0 0,0 0 0 0 0,0 0 1 0 0,0 0-1 0 0,0 0 0 0 0,0 0 0 0 0,0 0 0 0 0,0 1 0 0 0,0-1 1 0 0,0 0-1 0 0,0 0 0 0 0,0 0 0 0 0,0 0 0 0 0,0 0 0 0 0,0 0 1 0 0,0 0-1 0 0,0 0 0 0 0,0 0 0 0 0,0 0 0 0 0,0 0 1 0 0,0 0-1 0 0,0 0 0 0 0,0 0 0 0 0,0 0 0 0 0,0 0 0 0 0,-3-2-25 0 0,2 0 23 0 0,-1 0-1 0 0,1 1 1 0 0,-1-1 0 0 0,1 0-1 0 0,-1-3 1 0 0,-14-28 26 0 0,-20-61 1 0 0,29 73-46 0 0,1 0 1 0 0,-6-44 0 0 0,11 47 73 0 0,-7 15-135 0 0,6 3 72 0 0,0 0 1 0 0,1-1-1 0 0,-1 1 0 0 0,0-1 1 0 0,0 1-1 0 0,1-1 0 0 0,-1 0 1 0 0,0 1-1 0 0,1-1 0 0 0,-3-2 1 0 0,12-3 252 0 0,-8 5-246 0 0,0 0 0 0 0,0 0-1 0 0,1 0 1 0 0,-1 0 0 0 0,0 0 0 0 0,0 0-1 0 0,0 0 1 0 0,0 0 0 0 0,-1-1-1 0 0,1 1 1 0 0,0 0 0 0 0,0 0 0 0 0,0 0-1 0 0,-1-1 1 0 0,-7-14-42 0 0,2 6 54 0 0,5 9-7 0 0,1 1 0 0 0,0 0 0 0 0,0-1 0 0 0,0 1 1 0 0,0 0-1 0 0,0 0 0 0 0,0-1 0 0 0,0 1 0 0 0,1 0 0 0 0,-1-1 1 0 0,0 1-1 0 0,0 0 0 0 0,0 0 0 0 0,0-1 0 0 0,0 1 0 0 0,0 0 1 0 0,0 0-1 0 0,1-1 0 0 0,-1 1 0 0 0,0 0 0 0 0,0 0 0 0 0,0 0 1 0 0,1-1-1 0 0,-1 1 0 0 0,0 0 0 0 0,0 0 0 0 0,0 0 1 0 0,1-1-1 0 0,-1 1 0 0 0,1 0 4 0 0,0-1 0 0 0,0 1 0 0 0,0-1 0 0 0,-1 1 0 0 0,1-1 1 0 0,0 1-1 0 0,0 0 0 0 0,1-1 0 0 0,0 1 5 0 0,0 1-1 0 0,0-1 1 0 0,0 1 0 0 0,0-1-1 0 0,0 1 1 0 0,0 0 0 0 0,0 0-1 0 0,0 0 1 0 0,0 0 0 0 0,0 0 0 0 0,-1 0-1 0 0,3 3 1 0 0,5 3 96 0 0,-1-3-42 0 0,-1 0-1 0 0,1-1 1 0 0,-1 0-1 0 0,1 0 1 0 0,0 0-1 0 0,16 2 1 0 0,51 2 400 0 0,-56-6-341 0 0,0 0-1 0 0,37 8 1 0 0,-50-7-104 0 0,0 0 0 0 0,-1 1 0 0 0,1-1 0 0 0,0 1 1 0 0,-1 0-1 0 0,1 1 0 0 0,-1-1 0 0 0,0 1 0 0 0,0 0 0 0 0,-1 1 0 0 0,8 7 0 0 0,-11-11-21 0 0,-1-1 0 0 0,0 0-1 0 0,1 1 1 0 0,-1-1 0 0 0,0 0-1 0 0,0 1 1 0 0,1-1 0 0 0,-1 1-1 0 0,0-1 1 0 0,0 0-1 0 0,0 1 1 0 0,0-1 0 0 0,0 1-1 0 0,1 0 1 0 0,-1-1-1 0 0,0 0 0 0 0,0 0 0 0 0,0 0 0 0 0,-1 0 0 0 0,1 1 0 0 0,0-1 0 0 0,0 0 0 0 0,0 0 0 0 0,0 0 0 0 0,0 0 0 0 0,0 0 0 0 0,0 1 0 0 0,0-1 0 0 0,0 0 0 0 0,0 0 0 0 0,-1 0-1 0 0,1 0 1 0 0,0 0 0 0 0,0 0 0 0 0,0 0 0 0 0,0 0 0 0 0,0 1 0 0 0,0-1 0 0 0,-1 0 0 0 0,1 0 0 0 0,0 0 0 0 0,-2 0-19 0 0,1 0 0 0 0,-1 1 0 0 0,0-1 0 0 0,1 0-1 0 0,-4 0 1 0 0,3 0 24 0 0,-3-1 0 0 0,0 1-1 0 0,1-1 0 0 0,-1 0 0 0 0,0 0 0 0 0,1 0 0 0 0,-1-1 1 0 0,-7-3-1 0 0,-2-2-57 0 0,-13-10 0 0 0,15 9 20 0 0,-15-9-141 0 0,-33-29 0 0 0,54 39 188 0 0,6 7-10 0 0,0 0 1 0 0,0 0-1 0 0,0 0 1 0 0,0 0-1 0 0,0 0 0 0 0,0 0 1 0 0,0 0-1 0 0,0 0 1 0 0,0-1-1 0 0,0 1 1 0 0,0 0-1 0 0,0 0 0 0 0,0 0 1 0 0,0 0-1 0 0,1 0 1 0 0,-1 0-1 0 0,0 0 1 0 0,0 0-1 0 0,0 0 0 0 0,0 0 1 0 0,0 0-1 0 0,0 0 1 0 0,0 0-1 0 0,0 0 1 0 0,0 0-1 0 0,0 0 0 0 0,0 0 1 0 0,0 0-1 0 0,0 0 1 0 0,1 0-1 0 0,-1 0 1 0 0,0 0-1 0 0,0 0 0 0 0,0 0 1 0 0,0 0-1 0 0,0 0 1 0 0,0 0-1 0 0,0 0 1 0 0,0 0-1 0 0,0 0 0 0 0,0 0 1 0 0,0 0-1 0 0,1 0 1 0 0,-1 0-1 0 0,0 0 1 0 0,0 0-1 0 0,15 6 125 0 0,20 13-57 0 0,-11-4-58 0 0,-12-8 2 0 0,1-1 0 0 0,-1 0 0 0 0,2-1 0 0 0,-1 0 0 0 0,0-1 0 0 0,1 0 0 0 0,27 3 0 0 0,-20-6 40 0 0,0-1-1 0 0,38-4 0 0 0,42-14 134 0 0,10-1 11 0 0,-106 18-184 0 0,1 1-1 0 0,-1 0 0 0 0,1 0 0 0 0,7 1 1 0 0,-12-1-11 0 0,0 0 0 0 0,0 0 0 0 0,0 0 0 0 0,0 1 0 0 0,0-1 0 0 0,0 0-1 0 0,0 1 1 0 0,0-1 0 0 0,0 0 0 0 0,-1 1 0 0 0,1-1 0 0 0,0 1 0 0 0,0 0 0 0 0,0-1 0 0 0,-1 1 0 0 0,1 0 0 0 0,0-1 0 0 0,0 1 0 0 0,-1 0 0 0 0,1 0 0 0 0,-1-1 0 0 0,1 1 0 0 0,-1 0 0 0 0,1 0 0 0 0,-1 0 0 0 0,1 0 0 0 0,-1 0 0 0 0,0 0 0 0 0,0 0 0 0 0,1 1 0 0 0,-1-1-9 0 0,0-1 0 0 0,0 1 0 0 0,0-1 0 0 0,0 1 0 0 0,0-1 0 0 0,0 0 1 0 0,0 1-1 0 0,0-1 0 0 0,-1 1 0 0 0,1-1 0 0 0,0 1 0 0 0,0-1 0 0 0,0 1 0 0 0,0-1 0 0 0,-1 1 0 0 0,1-1 0 0 0,0 0 0 0 0,-1 1 1 0 0,1-1-1 0 0,0 1 0 0 0,-1-1 0 0 0,1 0 0 0 0,0 1 0 0 0,-1-1 0 0 0,1 0 0 0 0,0 0 0 0 0,-1 1 0 0 0,1-1 0 0 0,-2 0 0 0 0,0 1-19 0 0,0 0 0 0 0,-1-1 0 0 0,1 1 0 0 0,-1-1 0 0 0,0 1 0 0 0,-2-1-1 0 0,-4 0-29 0 0,-1-1 0 0 0,1 1 0 0 0,-1-2 0 0 0,1 1 0 0 0,-1-1 0 0 0,-11-5 0 0 0,3 1-33 0 0,0-2 1 0 0,-23-13 0 0 0,3-1 74 0 0,-35-19-48 0 0,72 42 203 0 0,3 1-90 0 0,5 5 2 0 0,58 36 6 0 0,-63-41-58 0 0,10 5 65 0 0,0 1 0 0 0,1-1 0 0 0,0-1 0 0 0,0-1 0 0 0,1 1 0 0 0,0-2 0 0 0,-1 0 0 0 0,1-1 0 0 0,21 2 0 0 0,-21-4-1 0 0,1 0-1 0 0,0-1 0 0 0,-1-1 1 0 0,1-1-1 0 0,0 0 1 0 0,27-8-1 0 0,-30 4-32 0 0,-12 6-37 0 0,0 0 1 0 0,-1 0-1 0 0,1 0 1 0 0,0 0-1 0 0,0 0 1 0 0,0 0-1 0 0,0 0 1 0 0,0 0-1 0 0,0 0 1 0 0,0 0-1 0 0,0 0 1 0 0,0 0-1 0 0,0 0 1 0 0,0 0-1 0 0,0 0 1 0 0,0 0-1 0 0,0 0 1 0 0,-1 0-1 0 0,1 0 1 0 0,0 0-1 0 0,0 0 1 0 0,0-1-1 0 0,0 1 1 0 0,0 0-1 0 0,0 0 1 0 0,0 0-1 0 0,0 0 1 0 0,0 0-1 0 0,0 0 1 0 0,0 0-1 0 0,0 0 1 0 0,0 0-1 0 0,0 0 1 0 0,0 0-1 0 0,0 0 1 0 0,0-1-1 0 0,0 1 1 0 0,0 0-1 0 0,0 0 1 0 0,0 0-1 0 0,0 0 1 0 0,0 0-1 0 0,0 0 1 0 0,0 0-1 0 0,0 0 1 0 0,0 0-1 0 0,0 0 1 0 0,0 0-1 0 0,0 0 1 0 0,0 0-1 0 0,1-1 1 0 0,-1 1-1 0 0,0 0 0 0 0,0 0 1 0 0,0 0-1 0 0,0 0 1 0 0,0 0-1 0 0,0 0 1 0 0,0 0-1 0 0,0 0 1 0 0,0 0-1 0 0,0 0 1 0 0,0 0-1 0 0,0 0 1 0 0,0 0-1 0 0,0 0 1 0 0,1 0-1 0 0,-10 0-46 0 0,7 0 33 0 0,-44 0-25 0 0,-71-2-469 0 0,93 1 360 0 0,0-2 0 0 0,-44-11 0 0 0,11-5 123 0 0,49 17 13 0 0,1-2 81 0 0,14 4 195 0 0,1 1-230 0 0,136-4 400 0 0,-90 1-339 0 0,-24 2-34 0 0,-29 0-55 0 0,0 0-1 0 0,0 0 0 0 0,-1 1 1 0 0,1-1-1 0 0,0 0 1 0 0,0 0-1 0 0,0 1 0 0 0,0-1 1 0 0,-1 0-1 0 0,1 1 0 0 0,1 0 1 0 0,-2-1-7 0 0,0 0 1 0 0,0 0 0 0 0,1 1-1 0 0,-1-1 1 0 0,0 0 0 0 0,0 0-1 0 0,0 1 1 0 0,0-1-1 0 0,0 0 1 0 0,1 0 0 0 0,-1 1-1 0 0,0-1 1 0 0,0 0-1 0 0,0 1 1 0 0,0-1 0 0 0,0 0-1 0 0,0 0 1 0 0,0 1-1 0 0,0-1 1 0 0,0 0 0 0 0,0 1-1 0 0,0-1 1 0 0,0 0-1 0 0,0 1 1 0 0,0-1 0 0 0,0 0-1 0 0,-1 0 1 0 0,1 1 0 0 0,0-1-1 0 0,0 0 1 0 0,0 1-1 0 0,-3 3-21 0 0,-1 0-1 0 0,1 0 0 0 0,-1 0 1 0 0,0 0-1 0 0,0-1 0 0 0,0 1 1 0 0,-5 2-1 0 0,6-3 26 0 0,-11 7 69 0 0,-28 24-299 0 0,36-29 218 0 0,1 0 0 0 0,0 1 0 0 0,0 0 0 0 0,1 0 0 0 0,-5 7-1 0 0,7-9 121 0 0,6-6 0 0 0,1-2-56 0 0,0 0 0 0 0,-1 0 1 0 0,0 0-1 0 0,6-8 0 0 0,-6 7-25 0 0,6-7 13 0 0,34-41-66 0 0,-34 39 56 0 0,15-25 1 0 0,-23 37-24 0 0,-1 0 1 0 0,0 0-1 0 0,0 0 1 0 0,0 0-1 0 0,0-4 1 0 0,-1 6-9 0 0,0 0 0 0 0,0 0 1 0 0,0 0-1 0 0,0 0 1 0 0,0-1-1 0 0,0 1 0 0 0,0 0 1 0 0,0 0-1 0 0,0 0 0 0 0,0 0 1 0 0,0 0-1 0 0,0-1 0 0 0,0 1 1 0 0,0 0-1 0 0,0 0 1 0 0,0 0-1 0 0,0 0 0 0 0,0 0 1 0 0,0-1-1 0 0,0 1 0 0 0,0 0 1 0 0,0 0-1 0 0,-1 0 0 0 0,1 0 1 0 0,0 0-1 0 0,0 0 1 0 0,0-1-1 0 0,0 1 0 0 0,0 0 1 0 0,0 0-1 0 0,-1 0 0 0 0,1 0 1 0 0,0 0-1 0 0,0 0 1 0 0,0 0-1 0 0,0 0 0 0 0,0 0 1 0 0,-1 0-1 0 0,1 0 0 0 0,0 0 1 0 0,0 0-1 0 0,0 0 0 0 0,0 0 1 0 0,0 0-1 0 0,-1 0 1 0 0,1 0-1 0 0,0 0 0 0 0,0 0 1 0 0,-3 0-28 0 0,0 1-1 0 0,1-1 1 0 0,-1 1 0 0 0,1-1 0 0 0,-1 1 0 0 0,1 0 0 0 0,-1 0 0 0 0,1 0 0 0 0,0 1-1 0 0,-1-1 1 0 0,-2 3 0 0 0,-5 3-17 0 0,-10 11 0 0 0,15-13 33 0 0,-17 14 14 0 0,1 0-108 0 0,-25 30 1 0 0,43-46 109 0 0,1 0 0 0 0,0 0 0 0 0,0 0 0 0 0,0 0 1 0 0,1 1-1 0 0,-1-1 0 0 0,1 1 0 0 0,0 0 0 0 0,-1-1 0 0 0,2 1 0 0 0,-1 0 0 0 0,0 0 0 0 0,1 6 0 0 0,0-8 6 0 0,0 0-1 0 0,0 0 0 0 0,0 0 0 0 0,0 0 0 0 0,1-1 0 0 0,-1 1 0 0 0,1 0 0 0 0,0 0 0 0 0,-1 0 0 0 0,1 0 0 0 0,0-1 0 0 0,0 1 0 0 0,0 0 0 0 0,0-1 0 0 0,0 1 1 0 0,0-1-1 0 0,1 1 0 0 0,-1-1 0 0 0,0 0 0 0 0,1 1 0 0 0,-1-1 0 0 0,1 0 0 0 0,0 0 0 0 0,-1 0 0 0 0,1 0 0 0 0,0 0 0 0 0,3 1 0 0 0,-4-2-8 0 0,0 0-1 0 0,1 0 1 0 0,-1 0-1 0 0,0 1 0 0 0,0-1 1 0 0,0-1-1 0 0,0 1 1 0 0,1 0-1 0 0,-1 0 0 0 0,0 0 1 0 0,0-1-1 0 0,0 1 0 0 0,0 0 1 0 0,0-1-1 0 0,0 1 1 0 0,0-1-1 0 0,0 1 0 0 0,0-1 1 0 0,0 0-1 0 0,0 1 1 0 0,0-1-1 0 0,0 0 0 0 0,0 0 1 0 0,1-1-1 0 0,2-3 71 0 0,0 0 0 0 0,0-1 0 0 0,4-6 0 0 0,-4 5-31 0 0,0 1-15 0 0,9-15 34 0 0,-12 19-65 0 0,0 0 1 0 0,-1 1 0 0 0,1-1 0 0 0,0 0-1 0 0,-1-1 1 0 0,0 1 0 0 0,1 0 0 0 0,-1 0-1 0 0,0-4 1 0 0,0 6 1 0 0,0 0 0 0 0,0-1 0 0 0,0 1 0 0 0,0-1 1 0 0,0 1-1 0 0,-1-1 0 0 0,1 1 0 0 0,0-1 0 0 0,0 1 0 0 0,0 0 0 0 0,-1-1 0 0 0,1 1 1 0 0,0-1-1 0 0,0 1 0 0 0,-1 0 0 0 0,1-1 0 0 0,0 1 0 0 0,-1 0 0 0 0,1-1 0 0 0,0 1 1 0 0,-1 0-1 0 0,1 0 0 0 0,-1-1 0 0 0,1 1 0 0 0,0 0 0 0 0,-1 0 0 0 0,1 0 0 0 0,-1 0 0 0 0,-2-1-21 0 0,1 1 0 0 0,0-1 0 0 0,-1 1 0 0 0,-3 0 0 0 0,4 0-3 0 0,-5 0-22 0 0,1 1 1 0 0,-1 0 0 0 0,0 0-1 0 0,1 0 1 0 0,-12 5-1 0 0,-31 15 62 0 0,36-14-22 0 0,-6 1-1 0 0,9-4-5 0 0,-1 1-1 0 0,1 0 1 0 0,-12 9 0 0 0,19-12 14 0 0,1 0 0 0 0,-1 0 0 0 0,1 0 0 0 0,0 0 0 0 0,0 0 0 0 0,0 1 0 0 0,0-1 1 0 0,0 1-1 0 0,1-1 0 0 0,-1 1 0 0 0,1 0 0 0 0,-1 0 0 0 0,1-1 0 0 0,0 1 0 0 0,0 0 0 0 0,1 0 1 0 0,-2 4-1 0 0,2-3 10 0 0,0 0 0 0 0,0-1 0 0 0,0 1 0 0 0,0 0 1 0 0,0 0-1 0 0,1 0 0 0 0,0 0 0 0 0,0 0 0 0 0,0-1 0 0 0,0 1 1 0 0,1 0-1 0 0,-1-1 0 0 0,1 1 0 0 0,0-1 0 0 0,0 1 1 0 0,0-1-1 0 0,0 0 0 0 0,1 0 0 0 0,5 5 0 0 0,-4-4 14 0 0,0-1 0 0 0,1 1 0 0 0,-1-1-1 0 0,1 0 1 0 0,0-1 0 0 0,0 1 0 0 0,0-1 0 0 0,0 0-1 0 0,0 0 1 0 0,1 0 0 0 0,-1-1 0 0 0,1 0 0 0 0,8 1-1 0 0,-10-2-18 0 0,0 0-1 0 0,1 0 1 0 0,-1 0-1 0 0,0-1 0 0 0,0 0 1 0 0,0 1-1 0 0,0-1 1 0 0,0-1-1 0 0,0 1 1 0 0,0-1-1 0 0,7-3 0 0 0,-6 2 12 0 0,0 0-1 0 0,-1-1 0 0 0,1 0 1 0 0,-1 0-1 0 0,0 0 0 0 0,0 0 1 0 0,7-9-1 0 0,-6 5 10 0 0,0 0 0 0 0,-1-1 1 0 0,1 1-1 0 0,-2-1 0 0 0,1 0 0 0 0,-1 0 1 0 0,-1 0-1 0 0,1-1 0 0 0,-2 1 0 0 0,2-12 0 0 0,-3 15-39 0 0,0 0-1 0 0,0 0 1 0 0,0 1-1 0 0,-1-1 0 0 0,0 0 1 0 0,0 0-1 0 0,-1 1 1 0 0,1-1-1 0 0,-1 1 0 0 0,0-1 1 0 0,-1 1-1 0 0,0 0 1 0 0,1 0-1 0 0,-1 0 0 0 0,-1 0 1 0 0,1 0-1 0 0,-1 1 1 0 0,0-1-1 0 0,-5-4 0 0 0,4 5-10 0 0,-1-1 1 0 0,0 1-1 0 0,0 0 0 0 0,0 0 0 0 0,0 1 0 0 0,0 0 0 0 0,-1 0 1 0 0,0 0-1 0 0,1 1 0 0 0,-1 0 0 0 0,0 0 0 0 0,0 1 0 0 0,-9-1 0 0 0,12 2 21 0 0,0 0-1 0 0,0 0 1 0 0,1 0-1 0 0,-1 1 1 0 0,0-1-1 0 0,0 1 0 0 0,0 0 1 0 0,1 0-1 0 0,-1 0 1 0 0,0 1-1 0 0,-4 2 0 0 0,5-3 15 0 0,1 1 0 0 0,-1 0-1 0 0,1 0 1 0 0,-1 1 0 0 0,1-1-1 0 0,0 0 1 0 0,0 1 0 0 0,0-1-1 0 0,0 1 1 0 0,0 0-1 0 0,0 0 1 0 0,1 0 0 0 0,0 0-1 0 0,-1 0 1 0 0,0 3 0 0 0,0 3-2 0 0,0 1 1 0 0,1-1 0 0 0,0 0-1 0 0,0 1 1 0 0,1-1-1 0 0,0 0 1 0 0,1 1 0 0 0,1 9-1 0 0,0-11 1 0 0,-1-1-1 0 0,1 1 0 0 0,1 0 0 0 0,-1-1 1 0 0,1 1-1 0 0,1-1 0 0 0,-1 0 0 0 0,10 13 1 0 0,-11-17 7 0 0,0 0 0 0 0,1 0 1 0 0,0-1-1 0 0,-1 1 1 0 0,1-1-1 0 0,0 0 0 0 0,0 1 1 0 0,0-1-1 0 0,4 1 0 0 0,-4-1 5 0 0,0-1-1 0 0,-1-1 1 0 0,1 1-1 0 0,0 0 1 0 0,0-1-1 0 0,0 1 1 0 0,-1-1-1 0 0,1 0 0 0 0,0 0 1 0 0,0 0-1 0 0,0 0 1 0 0,0 0-1 0 0,3-2 1 0 0,-4 2-17 0 0,0-1 1 0 0,0 1-1 0 0,-1-1 1 0 0,1 0-1 0 0,0 0 1 0 0,0 0-1 0 0,0 0 1 0 0,0 0-1 0 0,-1 0 1 0 0,1 0-1 0 0,0-1 1 0 0,2-2-1 0 0,-2 1-5 0 0,0 0 0 0 0,0 0 0 0 0,0 0 0 0 0,0 0 0 0 0,-1 0-1 0 0,1-1 1 0 0,0-2 0 0 0,0-3 1 0 0,0 1 0 0 0,0 0 1 0 0,-1-1-1 0 0,0 0 0 0 0,-1-10 0 0 0,0 11 0 0 0,-1 1 0 0 0,0 0 1 0 0,0-1-1 0 0,0 1 0 0 0,-1 0 0 0 0,0 0 1 0 0,-1 0-1 0 0,0 0 0 0 0,0 0 0 0 0,-5-8 0 0 0,6 11-12 0 0,-1 1-1 0 0,1-1 0 0 0,-1 1 0 0 0,0-1 1 0 0,0 1-1 0 0,0 0 0 0 0,-1 0 0 0 0,1 0 0 0 0,-1 1 1 0 0,1-1-1 0 0,-1 1 0 0 0,0 0 0 0 0,0 0 0 0 0,0 0 1 0 0,0 0-1 0 0,0 1 0 0 0,-9-2 0 0 0,11 3 16 0 0,0-1-1 0 0,0 1 1 0 0,0 0-1 0 0,0 0 1 0 0,1 0 0 0 0,-1 0-1 0 0,0 1 1 0 0,0-1-1 0 0,0 0 1 0 0,0 1-1 0 0,0 0 1 0 0,1-1-1 0 0,-1 1 1 0 0,0 0-1 0 0,0 0 1 0 0,1 0-1 0 0,-3 1 1 0 0,2 0 2 0 0,0 0 0 0 0,0 0 0 0 0,0 0 0 0 0,1 0 0 0 0,-1 0 0 0 0,1 1 1 0 0,-1-1-1 0 0,1 0 0 0 0,0 1 0 0 0,0-1 0 0 0,0 1 0 0 0,-1 3 0 0 0,1 0 0 0 0,0 0 0 0 0,0 0 0 0 0,1 0 1 0 0,-1 0-1 0 0,1 0 0 0 0,1-1 0 0 0,-1 1 0 0 0,3 9 0 0 0,0-3 7 0 0,0 0 0 0 0,10 23-1 0 0,-11-31-6 0 0,0 1 1 0 0,1-1-1 0 0,-1 1 0 0 0,1-1 0 0 0,0 0 0 0 0,0 0 0 0 0,5 4 0 0 0,-5-5 14 0 0,-1-1-1 0 0,1 0 1 0 0,0 0-1 0 0,0 0 1 0 0,1 0 0 0 0,-1-1-1 0 0,0 1 1 0 0,1-1-1 0 0,-1 0 1 0 0,6 2-1 0 0,-5-2-7 0 0,0-1 0 0 0,0 1 0 0 0,0-1 0 0 0,0 0-1 0 0,0 0 1 0 0,0-1 0 0 0,0 1 0 0 0,0-1 0 0 0,0 1 0 0 0,7-4-1 0 0,-8 3-1 0 0,0 0 0 0 0,-1 0 0 0 0,1-1 0 0 0,0 1-1 0 0,-1-1 1 0 0,1 0 0 0 0,-1 0 0 0 0,1 0-1 0 0,-1 0 1 0 0,0 0 0 0 0,0 0 0 0 0,0 0 0 0 0,0-1-1 0 0,0 1 1 0 0,1-4 0 0 0,-1 3-4 0 0,-1 1 1 0 0,0-1-1 0 0,0 0 1 0 0,0 0-1 0 0,0 0 0 0 0,-1 0 1 0 0,1 0-1 0 0,-1 0 1 0 0,1-6-1 0 0,-2 7-6 0 0,1 0-1 0 0,0 0 1 0 0,-1 0 0 0 0,1-1-1 0 0,-1 1 1 0 0,1 0 0 0 0,-1 0-1 0 0,0 0 1 0 0,0 0-1 0 0,0 0 1 0 0,0 0 0 0 0,0 0-1 0 0,-1 1 1 0 0,-1-4 0 0 0,0 3-11 0 0,0 0 0 0 0,0-1-1 0 0,1 1 1 0 0,-1 1 0 0 0,-1-1 0 0 0,1 0 0 0 0,0 1 0 0 0,0-1 0 0 0,0 1 0 0 0,-6-2 0 0 0,-5 1 2 0 0,-18-3 1 0 0,24 4 5 0 0,-6-1 33 0 0,-40-4-220 0 0,45 7 263 0 0,9-1-67 0 0,0 0 0 0 0,-1 0-1 0 0,1 1 1 0 0,0-1 0 0 0,0 0 0 0 0,0 0-1 0 0,0 0 1 0 0,0 0 0 0 0,0 0 0 0 0,-1 1-1 0 0,1-1 1 0 0,0 0 0 0 0,0 0 0 0 0,0 0-1 0 0,0 0 1 0 0,0 1 0 0 0,0-1 0 0 0,0 0-1 0 0,0 0 1 0 0,0 0 0 0 0,0 0 0 0 0,0 1-1 0 0,0-1 1 0 0,0 0 0 0 0,0 0 0 0 0,0 0-1 0 0,0 1 1 0 0,0-1 0 0 0,0 0 0 0 0,0 0-1 0 0,0 0 1 0 0,0 0 0 0 0,0 1 0 0 0,0-1-1 0 0,0 0 1 0 0,1 0 0 0 0,-1 0 0 0 0,0 0-1 0 0,0 1 1 0 0,0-1 0 0 0,0 0 0 0 0,0 0-1 0 0,0 0 1 0 0,1 0 0 0 0,-1 0 0 0 0,5 7 15 0 0,1-1 0 0 0,0 0 0 0 0,0 0 0 0 0,1-1 0 0 0,-1 0 1 0 0,13 7-1 0 0,-14-8-5 0 0,0-1 0 0 0,1-1 0 0 0,-1 1 0 0 0,1-1 0 0 0,-1 0 0 0 0,1 0 0 0 0,8 1 0 0 0,-12-2-11 0 0,1-1-1 0 0,0 0 1 0 0,0 1-1 0 0,0-1 0 0 0,-1 0 1 0 0,1-1-1 0 0,0 1 1 0 0,0 0-1 0 0,-1-1 0 0 0,1 0 1 0 0,0 0-1 0 0,0 1 1 0 0,-1-2-1 0 0,1 1 0 0 0,-1 0 1 0 0,1 0-1 0 0,2-3 1 0 0,-4 4 4 0 0,-1-1-1 0 0,1 1 1 0 0,-1 0 0 0 0,1-1 0 0 0,-1 1 0 0 0,0-1 0 0 0,1 1 0 0 0,-1-1 0 0 0,0 1 0 0 0,1-1 0 0 0,-1 1 0 0 0,0-1 0 0 0,1 1-1 0 0,-1-1 1 0 0,0 0-8 0 0,0 1-1 0 0,0 0 0 0 0,0 0 0 0 0,0-1 1 0 0,0 1-1 0 0,0 0 0 0 0,0 0 0 0 0,0-1 1 0 0,0 1-1 0 0,0 0 0 0 0,0 0 0 0 0,-1-1 0 0 0,1 1 1 0 0,0 0-1 0 0,0 0 0 0 0,0 0 0 0 0,0-1 1 0 0,0 1-1 0 0,0 0 0 0 0,-1 0 0 0 0,1 0 1 0 0,0 0-1 0 0,-1-1 0 0 0,0 0-17 0 0,-1 0-1 0 0,0 0 1 0 0,0 1-1 0 0,0-1 1 0 0,0 0-1 0 0,-2 0 1 0 0,1 0 70 0 0,-20-4-78 0 0,0 0-1 0 0,-1 1 1 0 0,1 2-1 0 0,-33 0 0 0 0,53 2 33 0 0,-11 1-22 0 0,14-1 20 0 0,0 0-1 0 0,-1 0 1 0 0,1 0 0 0 0,0 0-1 0 0,-1 0 1 0 0,1 1 0 0 0,0-1-1 0 0,-1 0 1 0 0,1 0 0 0 0,0 0-1 0 0,-1 0 1 0 0,1 1-1 0 0,0-1 1 0 0,0 0 0 0 0,-1 0-1 0 0,1 1 1 0 0,0-1 0 0 0,0 0-1 0 0,-1 1 1 0 0,1-1 0 0 0,0 0-1 0 0,0 0 1 0 0,0 1 0 0 0,0-1-1 0 0,0 0 1 0 0,-1 1 0 0 0,1-1-1 0 0,0 0 1 0 0,0 1 0 0 0,0 0-1 0 0,0-1 6 0 0,0 0 0 0 0,0 0 0 0 0,0 1 0 0 0,0-1 0 0 0,0 0 0 0 0,1 0-1 0 0,-1 1 1 0 0,0-1 0 0 0,0 0 0 0 0,0 0 0 0 0,0 0 0 0 0,0 1 0 0 0,0-1 0 0 0,0 0 0 0 0,1 0-1 0 0,-1 0 1 0 0,0 1 0 0 0,0-1 0 0 0,0 0 0 0 0,0 0 0 0 0,1 0 0 0 0,7 5 6 0 0,0-1 1 0 0,0 0 0 0 0,0 0-1 0 0,0-1 1 0 0,14 4 0 0 0,-16-5-5 0 0,1-1 0 0 0,0 1 1 0 0,0-1-1 0 0,10 0 1 0 0,-15 0-5 0 0,0-1 0 0 0,0 0 0 0 0,-1 0 0 0 0,1-1 1 0 0,0 1-1 0 0,0 0 0 0 0,0-1 0 0 0,0 1 0 0 0,0-1 1 0 0,-1 1-1 0 0,1-1 0 0 0,0 0 0 0 0,-1 0 1 0 0,1 0-1 0 0,0 0 0 0 0,-1 0 0 0 0,1 0 0 0 0,-1 0 1 0 0,1 0-1 0 0,-1-1 0 0 0,1-1 0 0 0,-1 3-8 0 0,-1-1 1 0 0,0 1-1 0 0,1-1 0 0 0,-1 1 0 0 0,0-1 0 0 0,0 1 0 0 0,0-1 0 0 0,1 0 0 0 0,-1 1 0 0 0,0-1 0 0 0,0 1 0 0 0,0-1 1 0 0,0 0-1 0 0,0 1 0 0 0,0-1 0 0 0,0 1 0 0 0,0-1 0 0 0,-1 0 0 0 0,1 1 0 0 0,0-1 0 0 0,0 1 0 0 0,0-1 1 0 0,-1 1-1 0 0,1-1 0 0 0,0 1 0 0 0,0-1 0 0 0,-1 1 0 0 0,1-1 0 0 0,-1 1 0 0 0,1-1 0 0 0,0 1 0 0 0,-1-1 0 0 0,1 1 1 0 0,-1 0-1 0 0,1-1 0 0 0,-2 1 0 0 0,-1-3-5 0 0,-1 1-1 0 0,0 0 1 0 0,-8-4 0 0 0,7 4-6 0 0,0 0 13 0 0,0 0 0 0 0,0 0-1 0 0,-1 0 1 0 0,1 1 0 0 0,0-1-1 0 0,-1 1 1 0 0,-7 0 0 0 0,12 1 2 0 0,1 0 1 0 0,0 0-1 0 0,0 0 1 0 0,-1 0-1 0 0,1 0 1 0 0,0 0-1 0 0,0 0 1 0 0,-1 0-1 0 0,1 0 1 0 0,0 0 0 0 0,0 0-1 0 0,0 0 1 0 0,-1 1-1 0 0,1-1 1 0 0,0 0-1 0 0,0 0 1 0 0,0 0-1 0 0,-1 0 1 0 0,1 0-1 0 0,0 1 1 0 0,0-1-1 0 0,0 0 1 0 0,0 0-1 0 0,-1 0 1 0 0,1 1 0 0 0,0-1-1 0 0,0 0 1 0 0,0 1-1 0 0,0-1 3 0 0,0 1-1 0 0,-1-1 1 0 0,1 1 0 0 0,0 0-1 0 0,0-1 1 0 0,0 1-1 0 0,0 0 1 0 0,0-1 0 0 0,1 1-1 0 0,-1 1 1 0 0,0-1-7 0 0,1 1 0 0 0,-1-1 1 0 0,1 0-1 0 0,-1 1 0 0 0,1-1 0 0 0,0 0 1 0 0,0 1-1 0 0,-1-1 0 0 0,2 1 0 0 0,0 0 10 0 0,0-2 0 0 0,-1 1-1 0 0,1 0 1 0 0,-1 0-1 0 0,1 0 1 0 0,0-1 0 0 0,-1 1-1 0 0,1-1 1 0 0,0 1 0 0 0,0-1-1 0 0,0 0 1 0 0,-1 0-1 0 0,1 0 1 0 0,0 0 0 0 0,2 0-1 0 0,0-1-4 0 0,0 1 0 0 0,-1-1 0 0 0,1 0-1 0 0,0 0 1 0 0,6-3 0 0 0,-5 2 2 0 0,0-1 1 0 0,0 0-1 0 0,7-5 0 0 0,-10 6 0 0 0,0 0 0 0 0,0 1 0 0 0,-1-1-1 0 0,1 0 1 0 0,0 0 0 0 0,0-1 0 0 0,-1 1 0 0 0,0 0-1 0 0,3-4 1 0 0,-1-8-98 0 0,-2 11 115 0 0,0 0-1 0 0,0 0 1 0 0,0 0 0 0 0,0 0-1 0 0,3-5 1 0 0,5-6-97 0 0,-4 8 130 0 0,-1-1 0 0 0,0 1 1 0 0,0-1-1 0 0,4-12 0 0 0,-8 18-51 0 0,1 1 0 0 0,-1-1 0 0 0,1 0 0 0 0,0 0 0 0 0,-1 0 0 0 0,1 0-1 0 0,0 0 1 0 0,-1 0 0 0 0,3-1 0 0 0,-2 2-2 0 0,-1-1 0 0 0,1 0 0 0 0,0 0 1 0 0,0 1-1 0 0,-1-1 0 0 0,1 0 0 0 0,0 0 0 0 0,0-1 0 0 0,-1 2-5 0 0,0-1-1 0 0,0 1 0 0 0,0 0 0 0 0,1-1 0 0 0,-1 1 0 0 0,0 0 1 0 0,0-1-1 0 0,0 1 0 0 0,0-1 0 0 0,0 1 0 0 0,0 0 1 0 0,0-1-1 0 0,0 1 0 0 0,0 0 0 0 0,0-1 0 0 0,0 1 1 0 0,0-1-1 0 0,0 1 0 0 0,0 0 0 0 0,0-1 0 0 0,0 1 1 0 0,-1 0-1 0 0,1-1 0 0 0,0 1 0 0 0,0 0 0 0 0,0-1 1 0 0,-1 1-1 0 0,1 0 0 0 0,0-1 0 0 0,-1 0-19 0 0,0 1-1 0 0,0-1 1 0 0,0 1-1 0 0,0 0 1 0 0,0-1-1 0 0,0 1 1 0 0,0 0-1 0 0,-2-1 1 0 0,2 1 15 0 0,-23-5-191 0 0,-44-1 1 0 0,66 6 186 0 0,-6-1 1 0 0,0 1-1 0 0,1 0 1 0 0,-1 1 0 0 0,-11 2-1 0 0,16-3 23 0 0,-1 1-1 0 0,1 0 0 0 0,0 0 1 0 0,0 1-1 0 0,-1-1 1 0 0,1 1-1 0 0,0-1 1 0 0,0 1-1 0 0,0 0 1 0 0,1 0-1 0 0,-1 1 1 0 0,-3 2-1 0 0,6-5-3 0 0,0 0 0 0 0,0 0 1 0 0,0 0-1 0 0,0 0 0 0 0,0 0 0 0 0,0 0 1 0 0,0 0-1 0 0,0 0 0 0 0,0 0 0 0 0,0 0 1 0 0,0 0-1 0 0,0 1 0 0 0,-1-1 0 0 0,1 0 0 0 0,0 0 1 0 0,0 0-1 0 0,0 0 0 0 0,0 0 0 0 0,0 0 1 0 0,0 0-1 0 0,0 0 0 0 0,0 0 0 0 0,0 0 1 0 0,0 1-1 0 0,0-1 0 0 0,0 0 0 0 0,0 0 0 0 0,0 0 1 0 0,0 0-1 0 0,0 0 0 0 0,0 0 0 0 0,0 0 1 0 0,0 0-1 0 0,0 0 0 0 0,0 0 0 0 0,0 1 1 0 0,0-1-1 0 0,5 1 101 0 0,1-1-92 0 0,1-1-1 0 0,-1 0 0 0 0,0 0 0 0 0,12-3 1 0 0,-3 1 29 0 0,-7 1-28 0 0,9-2 25 0 0,1 0 0 0 0,0 2 0 0 0,31-1-1 0 0,-48 3-15 0 0,1 0 0 0 0,0 0 0 0 0,0 0 0 0 0,0 1 0 0 0,0-1 0 0 0,0 1-1 0 0,0-1 1 0 0,0 1 0 0 0,0 0 0 0 0,2 1 0 0 0,-3-2-24 0 0,-1 0 1 0 0,0 1-1 0 0,1-1 1 0 0,-1 0-1 0 0,0 0 1 0 0,1 0-1 0 0,-1 0 1 0 0,1 0-1 0 0,-1 0 1 0 0,0 0-1 0 0,1 0 1 0 0,-1 0-1 0 0,1 0 1 0 0,-1 0-1 0 0,0-1 1 0 0,1 1-1 0 0,-1 0 1 0 0,1 0-1 0 0,-1 0 1 0 0,0 0-1 0 0,1-1 1 0 0,-1 1-1 0 0,0 0 1 0 0,1 0-1 0 0,-1 0 1 0 0,0-1-1 0 0,1 1 1 0 0,-1-1-1 0 0,1 1-6 0 0,-1-1 0 0 0,0 1 0 0 0,1 0 0 0 0,-1-1 0 0 0,0 1 0 0 0,1-1 0 0 0,-1 1 0 0 0,0 0 0 0 0,0-1 0 0 0,1 1 0 0 0,-1-1 0 0 0,0 1 0 0 0,0-1 0 0 0,0 1 0 0 0,0-1 0 0 0,0 1 0 0 0,0-1 0 0 0,0 1 0 0 0,0-1 0 0 0,0 0 0 0 0,0 1 3 0 0,0 0 0 0 0,0-1 0 0 0,0 1 0 0 0,0 0-1 0 0,0 0 1 0 0,0 0 0 0 0,0 0 0 0 0,0 0 0 0 0,-1 0 0 0 0,1 0 0 0 0,0 0 0 0 0,0 0 0 0 0,0 0-1 0 0,0-1 1 0 0,0 1 0 0 0,-1 0 0 0 0,1 0 0 0 0,0 0 0 0 0,0 0 0 0 0,0 0 0 0 0,0 0 0 0 0,0 0-1 0 0,-1 0 1 0 0,1 0 0 0 0,0 0 0 0 0,0 0 0 0 0,-17-1-186 0 0,1 1-1 0 0,-18 1 1 0 0,19 0 156 0 0,-1 0-1 0 0,-30-4 1 0 0,0-7-63 0 0,9 1 180 0 0,36 9-78 0 0,1 0 0 0 0,-1 0-1 0 0,1 0 1 0 0,-1 0 0 0 0,1 0 0 0 0,-1 0 0 0 0,1-1-1 0 0,-1 1 1 0 0,1 0 0 0 0,0 0 0 0 0,-1 0 0 0 0,1-1-1 0 0,-1 1 1 0 0,1 0 0 0 0,-1 0 0 0 0,1-1 0 0 0,0 1-1 0 0,-1-1 1 0 0,1 1 0 0 0,0 0 0 0 0,-1-1 0 0 0,1 0 3 0 0,0 1 1 0 0,0-1 0 0 0,0 1-1 0 0,0-1 1 0 0,1 1-1 0 0,-1-1 1 0 0,0 1 0 0 0,0-1-1 0 0,0 1 1 0 0,1 0 0 0 0,-1-1-1 0 0,0 1 1 0 0,0-1-1 0 0,1 1 1 0 0,-1 0 0 0 0,0-1-1 0 0,1 1 1 0 0,-1 0 0 0 0,0 0-1 0 0,1-1 1 0 0,-1 1-1 0 0,1 0 1 0 0,0-1 0 0 0,2-1 1 0 0,0 1 1 0 0,1-1-1 0 0,-1 1 1 0 0,1 0-1 0 0,-1 0 1 0 0,1 0-1 0 0,-1 1 1 0 0,1-1-1 0 0,-1 1 1 0 0,1-1-1 0 0,0 1 1 0 0,-1 1-1 0 0,6-1 1 0 0,-8 0-17 0 0,-1 1 0 0 0,1-1 0 0 0,0 0 1 0 0,-1 0-1 0 0,1 0 0 0 0,0 0 0 0 0,-1 1 0 0 0,1-1 0 0 0,-1 0 0 0 0,1 1 0 0 0,0-1 1 0 0,-1 0-1 0 0,2 2 0 0 0,-2-2 0 0 0,0 0 1 0 0,0 0 0 0 0,0 0-1 0 0,0 0 1 0 0,0 0 0 0 0,0 0-1 0 0,0 0 1 0 0,0 1-1 0 0,0-1 1 0 0,0 0 0 0 0,0 0-1 0 0,0 0 1 0 0,1 0 0 0 0,-1 0-1 0 0,0 1 1 0 0,0-1-1 0 0,0 0 1 0 0,-1 0 0 0 0,1 0-1 0 0,0 0 1 0 0,0 0-1 0 0,0 1 1 0 0,0-1 0 0 0,0 0-1 0 0,0 0 1 0 0,0 0 0 0 0,-5 4-117 0 0,0-1 109 0 0,-1-1 0 0 0,1 0 0 0 0,-1 0 0 0 0,0-1 0 0 0,1 1 0 0 0,-10 0-1 0 0,-38 0-128 0 0,36-1 213 0 0,-8-1-122 0 0,-12 1 77 0 0,32-1-36 0 0,0 1 1 0 0,1 0 0 0 0,-1 0-1 0 0,0 0 1 0 0,-7 4-1 0 0,0 1-53 0 0,10-4 78 0 0,-1-1 1 0 0,1 1-1 0 0,-1-1 1 0 0,1 0-1 0 0,-1 0 1 0 0,0 0-1 0 0,0 0 1 0 0,1 0-1 0 0,-4 0 1 0 0,13-6 399 0 0,5-2-369 0 0,1 0 1 0 0,1 2-1 0 0,-1-1 0 0 0,1 2 1 0 0,23-6-1 0 0,-36 10-49 0 0,-1 0 0 0 0,0 0 0 0 0,0 0 0 0 0,0 0 0 0 0,0 0-1 0 0,0 0 1 0 0,1 0 0 0 0,-1 0 0 0 0,0 0 0 0 0,0 0 0 0 0,0 0 0 0 0,0 0 0 0 0,1 0 0 0 0,-1 0 0 0 0,0 0-1 0 0,0 0 1 0 0,0 0 0 0 0,0 0 0 0 0,1 0 0 0 0,-1 0 0 0 0,0 0 0 0 0,0 0 0 0 0,0 0 0 0 0,0 0 0 0 0,0 0 0 0 0,1 0-1 0 0,-1 0 1 0 0,0 1 0 0 0,0-1 0 0 0,0 0 0 0 0,0 0 0 0 0,0 0 0 0 0,0 0 0 0 0,0 0 0 0 0,0 0 0 0 0,1 1-1 0 0,-1-1 1 0 0,0 0 0 0 0,0 0 0 0 0,0 0 0 0 0,0 0 0 0 0,0 1 0 0 0,0-1 0 0 0,0 0 0 0 0,0 0 0 0 0,0 0 0 0 0,0 0-1 0 0,0 0 1 0 0,0 1 0 0 0,0-1 0 0 0,-4 10-99 0 0,2-8 96 0 0,1 0 0 0 0,-1 0 0 0 0,0 0 0 0 0,0 0 0 0 0,1 0 0 0 0,-1 0 0 0 0,0-1 0 0 0,-1 1 0 0 0,1-1 0 0 0,0 1 0 0 0,0-1 0 0 0,-1 0 0 0 0,1 0 0 0 0,-1 0 0 0 0,1 0 0 0 0,-1-1 0 0 0,1 1 0 0 0,-1 0 0 0 0,1-1 0 0 0,-4 0 0 0 0,-5 1 4 0 0,1-1 0 0 0,-1-1 1 0 0,-18-2-1 0 0,16 1-193 0 0,-24 1 0 0 0,31 1 333 0 0,19-4 50 0 0,32-1 205 0 0,4 0-275 0 0,-33 2-68 0 0,-7 1-51 0 0,-1 1-1 0 0,1-1 1 0 0,14 1 0 0 0,-22 1-1 0 0,0 0 0 0 0,-1 0 1 0 0,1 0-1 0 0,-1 0 0 0 0,1 0 0 0 0,0 1 1 0 0,-1-1-1 0 0,1 0 0 0 0,-1 0 1 0 0,1 0-1 0 0,-1 1 0 0 0,1-1 1 0 0,-1 0-1 0 0,1 1 0 0 0,-1-1 1 0 0,1 0-1 0 0,0 1 0 0 0,-1 0-4 0 0,0-1 0 0 0,0 0 0 0 0,1 1 0 0 0,-1-1 0 0 0,0 0 0 0 0,0 1 0 0 0,0-1 0 0 0,0 1 0 0 0,0-1 0 0 0,0 0 0 0 0,0 1 0 0 0,0-1 0 0 0,1 1 0 0 0,-1-1 0 0 0,-1 0 0 0 0,1 1 0 0 0,0-1 0 0 0,0 1 0 0 0,0 1-9 0 0,-1-1 0 0 0,1 0 0 0 0,0 0 0 0 0,-1 0 0 0 0,0 0 0 0 0,1 0 0 0 0,-1 0-1 0 0,0 0 1 0 0,1 0 0 0 0,-1 0 0 0 0,0 0 0 0 0,0 0 0 0 0,0-1 0 0 0,-1 2 0 0 0,-1 0 5 0 0,-1 0 1 0 0,1-1-1 0 0,0 0 0 0 0,-1 0 0 0 0,1 0 1 0 0,-6 1-1 0 0,-24 1 43 0 0,18-2-64 0 0,-86 7-217 0 0,99-8 261 0 0,-4 1-30 0 0,5-1 17 0 0,1 0 1 0 0,0 0-1 0 0,0 0 0 0 0,0 0 0 0 0,0 0 0 0 0,0 0 0 0 0,0 0 0 0 0,-1 0 0 0 0,1 0 0 0 0,0 0 0 0 0,0 0 1 0 0,0 0-1 0 0,0 0 0 0 0,0 0 0 0 0,0 0 0 0 0,-1 0 0 0 0,1 0 0 0 0,0 1 0 0 0,0-1 0 0 0,0 0 0 0 0,0 0 1 0 0,0 0-1 0 0,0 0 0 0 0,0 0 0 0 0,0 0 0 0 0,0 0 0 0 0,-1 0 0 0 0,1 1 0 0 0,0-1 0 0 0,0 0 0 0 0,0 0 1 0 0,0 0-1 0 0,4 1 136 0 0,-2-1-124 0 0,87-2 264 0 0,-62 1-251 0 0,34-7 1 0 0,-32 2 66 0 0,-11 1-41 0 0,35-2 0 0 0,-52 7-53 0 0,0 0-2 0 0,-1 0 0 0 0,1-1 0 0 0,0 1 0 0 0,0 0 0 0 0,0 0 0 0 0,0 0 0 0 0,0 0 0 0 0,0 0 0 0 0,0 1 0 0 0,0-1 0 0 0,-1 0 0 0 0,1 0 0 0 0,0 1 0 0 0,0-1 0 0 0,0 0 0 0 0,0 1 0 0 0,-1-1 0 0 0,1 1 0 0 0,0-1 0 0 0,1 2 0 0 0,-2-2 0 0 0,0 0 0 0 0,0 0 1 0 0,0 0-1 0 0,0 0 0 0 0,0 1 0 0 0,0-1 0 0 0,0 0 0 0 0,0 0 1 0 0,0 0-1 0 0,0 0 0 0 0,0 1 0 0 0,0-1 0 0 0,0 0 0 0 0,0 0 1 0 0,0 0-1 0 0,0 0 0 0 0,0 0 0 0 0,0 1 0 0 0,-1-1 0 0 0,1 0 1 0 0,0 0-1 0 0,0 0 0 0 0,0 0 0 0 0,0 0 0 0 0,0 0 0 0 0,0 1 1 0 0,0-1-1 0 0,-1 0 0 0 0,1 0 0 0 0,0 0 0 0 0,0 0 1 0 0,0 0-1 0 0,0 0 0 0 0,0 0 0 0 0,-1 0 0 0 0,1 0 0 0 0,0 0 1 0 0,0 0-1 0 0,0 0 0 0 0,0 0 0 0 0,-1 0 0 0 0,1 0 0 0 0,0 0 1 0 0,0 0-1 0 0,0 0 1 0 0,-4 1-39 0 0,0 0 1 0 0,1 0 0 0 0,-1-1 0 0 0,-6 1-1 0 0,-44-2-87 0 0,-82-11 0 0 0,41 2 23 0 0,95 10 105 0 0,-1 0-5 0 0,-1-1-1 0 0,0 1 1 0 0,0 0-1 0 0,1 0 1 0 0,-1 0 0 0 0,0 0-1 0 0,0 0 1 0 0,1 1-1 0 0,-1-1 1 0 0,0 0-1 0 0,1 1 1 0 0,-1-1 0 0 0,0 1-1 0 0,1 0 1 0 0,-1-1-1 0 0,-2 3 1 0 0,8-4 410 0 0,5-1-383 0 0,3-2-41 0 0,18-7-109 0 0,-16 8 218 0 0,1 0 0 0 0,16-1 0 0 0,-21 3-63 0 0,0 1-1 0 0,-1 0 1 0 0,1 0 0 0 0,15 3 0 0 0,-24-2-32 0 0,0-1 0 0 0,0 0 1 0 0,0 0-1 0 0,0 1 0 0 0,0-1 0 0 0,0 1 0 0 0,0-1 1 0 0,0 1-1 0 0,0-1 0 0 0,0 1 0 0 0,1 1 0 0 0,-2-2 2 0 0,1 0-1 0 0,-1 0 1 0 0,0 0-1 0 0,0 0 0 0 0,0 0 1 0 0,0 0-1 0 0,0 1 1 0 0,0-1-1 0 0,0 0 1 0 0,0 0-1 0 0,0 0 0 0 0,0 0 1 0 0,0 0-1 0 0,0 0 1 0 0,0 0-1 0 0,0 1 0 0 0,0-1 1 0 0,0 0-1 0 0,0 0 1 0 0,0 0-1 0 0,0 0 0 0 0,0 0 1 0 0,0 0-1 0 0,0 0 1 0 0,0 1-1 0 0,0-1 0 0 0,0 0 1 0 0,0 0-1 0 0,0 0 1 0 0,0 0-1 0 0,-1 0 0 0 0,1 0 1 0 0,0 0-1 0 0,0 0 1 0 0,0 1-1 0 0,-8 2-66 0 0,-10-1-4 0 0,0 0-1 0 0,-35-2 1 0 0,41 0 11 0 0,-47-6-58 0 0,45 4 69 0 0,0 0-1 0 0,0 1 1 0 0,-25 1 0 0 0,29 2 25 0 0,10-1 209 0 0,2-1-75 0 0,6-1 15 0 0,-4-1-108 0 0,0 1 1 0 0,0 0-1 0 0,1 1 1 0 0,-1-1-1 0 0,0 1 1 0 0,0 0-1 0 0,0 0 1 0 0,0 0 0 0 0,1 1-1 0 0,-1-1 1 0 0,0 1-1 0 0,0 0 1 0 0,0 0-1 0 0,0 1 1 0 0,0-1-1 0 0,0 1 1 0 0,-1 0-1 0 0,1 0 1 0 0,0 0-1 0 0,5 5 1 0 0,-3-3-59 0 0,2 4 61 0 0,1-1 1 0 0,0 0-1 0 0,0-1 0 0 0,20 10 1 0 0,-4-6 107 0 0,-22-8-164 0 0,-3-1 14 0 0,-3 1-37 0 0,2-2 37 0 0,-6 2-21 0 0,1 0 0 0 0,-1-1-1 0 0,0 1 1 0 0,0-2 0 0 0,1 1-1 0 0,-1 0 1 0 0,0-1 0 0 0,-14-2-1 0 0,7 0 18 0 0,-1-1 0 0 0,0-1-1 0 0,-14-5 1 0 0,16 4 24 0 0,-34-13-77 0 0,46 18 85 0 0,1 0-1 0 0,-1 0 1 0 0,1-1 0 0 0,-1 1-1 0 0,1 0 1 0 0,0 0 0 0 0,-1 0-1 0 0,1-1 1 0 0,-1 1 0 0 0,1 0 0 0 0,0-1-1 0 0,-1 1 1 0 0,1 0 0 0 0,0-1-1 0 0,0 1 1 0 0,-1 0 0 0 0,1-1-1 0 0,0 1 1 0 0,0-1 0 0 0,-1 1-1 0 0,1-1 1 0 0,0 0 0 0 0,0 1 0 0 0,0 0 0 0 0,0-1-1 0 0,0 1 1 0 0,0 0 0 0 0,1-1 0 0 0,-1 1 0 0 0,0-1-1 0 0,0 1 1 0 0,0 0 0 0 0,1-1 0 0 0,-1 1 0 0 0,0 0-1 0 0,0-1 1 0 0,1 1 0 0 0,-1 0 0 0 0,0 0 0 0 0,0-1 0 0 0,1 1-1 0 0,2-2 25 0 0,1 0 0 0 0,-1 0-1 0 0,8-3 1 0 0,-10 5-20 0 0,7-4 5 0 0,1 1 0 0 0,0 1-1 0 0,0 0 1 0 0,1 0 0 0 0,-1 1-1 0 0,0 0 1 0 0,1 0 0 0 0,-1 1-1 0 0,0 1 1 0 0,1-1 0 0 0,8 3-1 0 0,-17-3-17 0 0,12 4 96 0 0,-8 0-65 0 0,-5-4-27 0 0,0 0-1 0 0,0 0 1 0 0,0 0-1 0 0,0 0 1 0 0,0 1-1 0 0,0-1 0 0 0,0 0 1 0 0,0 0-1 0 0,0 0 1 0 0,0 0-1 0 0,0 1 1 0 0,0-1-1 0 0,0 0 0 0 0,0 0 1 0 0,0 0-1 0 0,0 0 1 0 0,0 0-1 0 0,0 1 0 0 0,0-1 1 0 0,0 0-1 0 0,0 0 1 0 0,0 0-1 0 0,-1 0 1 0 0,1 0-1 0 0,0 1 0 0 0,0-1 1 0 0,0 0-1 0 0,0 0 1 0 0,0 0-1 0 0,0 0 1 0 0,-1 0-1 0 0,-1 2-12 0 0,0-1 0 0 0,0 0 0 0 0,0 1 1 0 0,-1-1-1 0 0,1 0 0 0 0,0 0 0 0 0,-1-1 0 0 0,1 1 0 0 0,-1 0 0 0 0,-3 0 0 0 0,-4 0-36 0 0,-14-1 0 0 0,23 0 46 0 0,-11 0-25 0 0,1-1-1 0 0,-1 0 1 0 0,0-1-1 0 0,1 0 1 0 0,-1-1-1 0 0,1 0 1 0 0,-1-1-1 0 0,-14-8 1 0 0,26 12 35 0 0,0 0-1 0 0,-1 0 1 0 0,1 0 0 0 0,0 0 0 0 0,0 0 0 0 0,0 0 0 0 0,-1 0 0 0 0,1 0 0 0 0,0 0 0 0 0,0 0 0 0 0,0 0 0 0 0,-1-1-1 0 0,1 1 1 0 0,0 0 0 0 0,0 0 0 0 0,0 0 0 0 0,0 0 0 0 0,0 0 0 0 0,-1-1 0 0 0,1 1 0 0 0,0 0 0 0 0,0 0-1 0 0,0 0 1 0 0,0 0 0 0 0,0-1 0 0 0,0 1 0 0 0,0 0 0 0 0,0 0 0 0 0,0 0 0 0 0,0-1 0 0 0,0 1 0 0 0,0 0 0 0 0,0 0-1 0 0,0-1 1 0 0,0 1 2 0 0,0-1 0 0 0,1 1 0 0 0,-1 0 0 0 0,0 0-1 0 0,1-1 1 0 0,-1 1 0 0 0,1 0 0 0 0,-1-1 0 0 0,1 1-1 0 0,-1 0 1 0 0,0 0 0 0 0,1 0 0 0 0,0-1-1 0 0,18-2 56 0 0,-12 2-50 0 0,0 1 1 0 0,1 0 0 0 0,7 0 0 0 0,-13 0-16 0 0,0 1-1 0 0,0-1 1 0 0,0 0 0 0 0,0 1 0 0 0,0 0 0 0 0,0-1 0 0 0,0 1-1 0 0,-1 0 1 0 0,1 0 0 0 0,0 0 0 0 0,0 0 0 0 0,-1 0 0 0 0,1 0-1 0 0,0 1 1 0 0,-1-1 0 0 0,2 2 0 0 0,-1 1 13 0 0,1 0-1 0 0,-1 0 1 0 0,0 0 0 0 0,0 0-1 0 0,1 6 1 0 0,2 2 91 0 0,28 75-193 0 0,-27-73 132 0 0,14 23 1 0 0,-19-35-17 0 0,1 0 0 0 0,-1 0-1 0 0,1 0 1 0 0,-1 0 0 0 0,1 0 0 0 0,0 0 0 0 0,3 2-1 0 0,-4-4-15 0 0,1 1 0 0 0,-1-1 0 0 0,0 1 0 0 0,0-1 0 0 0,0 1 0 0 0,0-1 1 0 0,1 0-1 0 0,-1 1 0 0 0,0-1 0 0 0,0 0 0 0 0,0 0 0 0 0,1 0 0 0 0,-1 0 0 0 0,0 0 0 0 0,0 0 0 0 0,2-1 0 0 0,-2 1-11 0 0,0 0-1 0 0,-1 0 1 0 0,1-1 0 0 0,-1 1 0 0 0,1 0 0 0 0,0-1 0 0 0,-1 1 0 0 0,1-1 0 0 0,-1 1 0 0 0,1-1 0 0 0,-1 1 0 0 0,0-1-1 0 0,1 1 1 0 0,-1-1 0 0 0,1 1 0 0 0,-1-1 0 0 0,0 1 0 0 0,1-1 0 0 0,-1 0 0 0 0,0 1 0 0 0,0-1 0 0 0,1 1-1 0 0,-1-1 1 0 0,0 0 0 0 0,0-1 0 0 0,1-2-4 0 0,-1 0 0 0 0,0-9 0 0 0,0 7 10 0 0,0-6-2 0 0,0 1 0 0 0,1-1 0 0 0,0 1 0 0 0,1 0 1 0 0,5-17-1 0 0,-7 27 7 0 0,1 0 1 0 0,-1-1 0 0 0,1 1 0 0 0,0 0-1 0 0,0 0 1 0 0,-1 0 0 0 0,1-1-1 0 0,0 1 1 0 0,0 0 0 0 0,0 0 0 0 0,0 0-1 0 0,1 0 1 0 0,-1 0 0 0 0,0 1-1 0 0,0-1 1 0 0,0 0 0 0 0,1 0 0 0 0,-1 1-1 0 0,0-1 1 0 0,1 1 0 0 0,-1-1 0 0 0,1 1-1 0 0,-1 0 1 0 0,3-1 0 0 0,-1 1-7 0 0,0 0 0 0 0,0 0 0 0 0,1 0 0 0 0,-1 0 0 0 0,0 1 0 0 0,0-1 1 0 0,0 1-1 0 0,0 0 0 0 0,0 0 0 0 0,5 2 0 0 0,-2 0 0 0 0,0 0 1 0 0,-1 0-1 0 0,1 1 0 0 0,-1 0 1 0 0,0 0-1 0 0,0 0 1 0 0,0 0-1 0 0,-1 1 0 0 0,0 0 1 0 0,0 0-1 0 0,0 0 0 0 0,5 9 1 0 0,1 7-4 0 0,-1 1 0 0 0,6 24 0 0 0,-6-15 0 0 0,3 5 28 0 0,15 42 8 0 0,-25-74-46 0 0,-4-6-18 0 0,-4-12-35 0 0,-13-43 54 0 0,-19-95 0 0 0,22 42-91 0 0,15 137 117 0 0,14 267 81 0 0,-12-283-91 0 0,0 1-36 0 0,-1-8 21 0 0,0 0 0 0 0,0-1 1 0 0,0 1-1 0 0,1-1 0 0 0,0 1 0 0 0,2 6 0 0 0,-3-10 11 0 0,0 0 1 0 0,0 0 0 0 0,0 0 0 0 0,0 1 0 0 0,0-1-1 0 0,0 0 1 0 0,0 0 0 0 0,0 0 0 0 0,0 0 0 0 0,0 1-1 0 0,0-1 1 0 0,1 0 0 0 0,-1 0 0 0 0,0 0 0 0 0,0 0-1 0 0,0 1 1 0 0,0-1 0 0 0,0 0 0 0 0,1 0 0 0 0,-1 0-1 0 0,0 0 1 0 0,0 0 0 0 0,1 0 0 0 0,-1 0 1 0 0,0 0-1 0 0,0 0 1 0 0,0 0 0 0 0,1-1-1 0 0,-1 1 1 0 0,0 0 0 0 0,0 0 0 0 0,0 0-1 0 0,1-1 1 0 0,-1 1 0 0 0,0 0-1 0 0,0 0 1 0 0,0-1 0 0 0,0 1-1 0 0,0 0 1 0 0,0 0 0 0 0,0-1 0 0 0,0 1-1 0 0,1-1 1 0 0,0-6 10 0 0,1 0 1 0 0,-1 0-1 0 0,-1-1 1 0 0,1-11-1 0 0,-1 12-13 0 0,-1-40-38 0 0,-1-1 0 0 0,-3 1-1 0 0,-15-65 1 0 0,14 93-44 0 0,6 19 80 0 0,0 0 0 0 0,0 0 0 0 0,0 0 0 0 0,0 0 0 0 0,0 0 0 0 0,0-1 0 0 0,0 1 0 0 0,0 0 0 0 0,0 0 0 0 0,0 0 0 0 0,0 0 0 0 0,0 0 1 0 0,0 0-1 0 0,0 0 0 0 0,-1-1 0 0 0,1 1 0 0 0,0 0 0 0 0,0 0 0 0 0,0 0 0 0 0,0 0 0 0 0,0 0 0 0 0,0 0 0 0 0,0 0 0 0 0,-1 0 0 0 0,1 0 0 0 0,0 0 0 0 0,0 0 0 0 0,0-1 1 0 0,0 1-1 0 0,0 0 0 0 0,-1 0 0 0 0,1 0 0 0 0,0 0 0 0 0,0 0 0 0 0,0 0 0 0 0,0 0 0 0 0,0 0 0 0 0,-1 0 0 0 0,1 0 0 0 0,0 1 0 0 0,0-1 0 0 0,0 0 0 0 0,0 0 1 0 0,0 0-1 0 0,0 0 0 0 0,-1 0 0 0 0,1 0 0 0 0,0 0 0 0 0,0 0 0 0 0,0 0 0 0 0,0 0 0 0 0,0 0 0 0 0,0 1 0 0 0,0-1 0 0 0,-1 0 0 0 0,1 0 0 0 0,0 0 0 0 0,0 0 0 0 0,0 0 1 0 0,0 1-1 0 0,-5 8-49 0 0,1 4 60 0 0,1 0 1 0 0,0 0-1 0 0,0 1 0 0 0,0 14 0 0 0,0 56 48 0 0,3-76-60 0 0,-1 18-24 0 0,0 8 3 0 0,7 63 1 0 0,-6-91 27 0 0,0-5 7 0 0,1 1 0 0 0,-1 0 0 0 0,0-1 0 0 0,0 1 0 0 0,1-1 0 0 0,-1 1-1 0 0,1 0 1 0 0,0-1 0 0 0,-1 1 0 0 0,1-1 0 0 0,1 3 0 0 0,-1-4-12 0 0,1-2-27 0 0,-1-3 20 0 0,0 0 0 0 0,0-1-1 0 0,0 1 1 0 0,-1 0 0 0 0,1-8-1 0 0,-3-39 46 0 0,-10-64 0 0 0,8 79-47 0 0,-8-42 80 0 0,12 78-77 0 0,-1 0 1 0 0,1 1-1 0 0,0-1 1 0 0,0 1-1 0 0,0-1 1 0 0,0 1 0 0 0,-1-1-1 0 0,1 0 1 0 0,0 1-1 0 0,-1-1 1 0 0,1 1-1 0 0,0-1 1 0 0,-1 1 0 0 0,0-1-1 0 0,1 1 3 0 0,0 0-1 0 0,-1 0 1 0 0,1 0-1 0 0,0 0 1 0 0,-1 0-1 0 0,1 0 1 0 0,0 0-1 0 0,0 0 1 0 0,-1 0-1 0 0,1 0 1 0 0,0 0-1 0 0,-1 1 1 0 0,1-1-1 0 0,0 0 1 0 0,0 0 0 0 0,0 0-1 0 0,-1 0 1 0 0,1 1-1 0 0,0-1 1 0 0,0 0-1 0 0,-1 0 1 0 0,1 1-1 0 0,0-1 1 0 0,0 0-1 0 0,0 0 1 0 0,0 1-1 0 0,0-1 1 0 0,0 0-1 0 0,-1 0 1 0 0,1 1-1 0 0,-3 5 5 0 0,1 0 1 0 0,-1 1-1 0 0,1-1 0 0 0,0 0 0 0 0,1 1 0 0 0,-1 7 0 0 0,-4 22-32 0 0,0 43 0 0 0,5 38-13 0 0,1-81 36 0 0,0-32 19 0 0,0 6 23 0 0,0-10-30 0 0,0 1-1 0 0,0-1 0 0 0,0 0 1 0 0,0 0-1 0 0,1 1 0 0 0,-1-1 1 0 0,0 0-1 0 0,0 1 0 0 0,0-1 1 0 0,0 0-1 0 0,0 0 0 0 0,0 1 1 0 0,0-1-1 0 0,1 0 1 0 0,-1 0-1 0 0,0 1 0 0 0,0-1 1 0 0,0 0-1 0 0,1 0 0 0 0,-1 0 1 0 0,0 1-1 0 0,1-1 0 0 0,-1 0-1 0 0,0 0 0 0 0,0 0 0 0 0,0 0 0 0 0,0 0 1 0 0,1 0-1 0 0,-1 0 0 0 0,0 0 0 0 0,0 0 0 0 0,0-1 0 0 0,1 1 0 0 0,-1 0 0 0 0,0 0 0 0 0,0 0 0 0 0,0 0 0 0 0,0 0 0 0 0,0 0 0 0 0,1 0 0 0 0,-1 0 0 0 0,0-1 0 0 0,0 1 0 0 0,0 0 0 0 0,0 0 0 0 0,0 0 0 0 0,0 0 0 0 0,0-1 0 0 0,0 1 0 0 0,1 0 0 0 0,-1 0 1 0 0,0 0-1 0 0,0 0 0 0 0,0-1 0 0 0,2-4 1 0 0,-1-1 1 0 0,1 0 0 0 0,-1 1 0 0 0,0-1 0 0 0,0 0 0 0 0,0-7-1 0 0,1-32 12 0 0,-2 0 0 0 0,-6-61-1 0 0,5 101-26 0 0,1-1 0 0 0,-1 1-1 0 0,0 0 1 0 0,0 0 0 0 0,-1-1 0 0 0,0 1-1 0 0,0 0 1 0 0,-4-8 0 0 0,5 12 7 0 0,0 0 1 0 0,1 0 0 0 0,-1 0-1 0 0,0 0 1 0 0,1 1-1 0 0,-1-1 1 0 0,0 0 0 0 0,0 1-1 0 0,-1-2 1 0 0,2 2-1 0 0,-1 0 0 0 0,1 0 0 0 0,-1 0 0 0 0,1-1 0 0 0,0 1 0 0 0,-1 0 0 0 0,1 0 1 0 0,-1 0-1 0 0,1 0 0 0 0,0 0 0 0 0,-1 0 0 0 0,1 0 0 0 0,-1 0 0 0 0,1 0 0 0 0,-1 0 0 0 0,1 0 0 0 0,0 1 0 0 0,-1-1 1 0 0,0 1-14 0 0,-1 0-1 0 0,1-1 1 0 0,0 1 0 0 0,0 0 0 0 0,0 0 0 0 0,0 1 0 0 0,0-1 0 0 0,0 0 0 0 0,0 0 0 0 0,0 0 0 0 0,1 1 0 0 0,-2 1 0 0 0,-1 4 19 0 0,0-1-1 0 0,1 1 1 0 0,0 0 0 0 0,0 0 0 0 0,-2 12 0 0 0,0 37-57 0 0,4-49 53 0 0,1 116 0 0 0,1-104 11 0 0,0-1 0 0 0,2 0 0 0 0,0 0 0 0 0,9 28-1 0 0,-11-44 57 0 0,-1-3-44 0 0,1-6-19 0 0,-2 5 5 0 0,3-26 79 0 0,-1 0 0 0 0,-1-31 0 0 0,-2 31-57 0 0,1-198-10 0 0,-3 252-70 0 0,1 56 100 0 0,23 190-485 0 0,-19-258 456 0 0,1 1-1 0 0,0-1 1 0 0,1 0 0 0 0,7 17-1 0 0,-12-41-79 0 0,-15-62 45 0 0,5 29 99 0 0,-10-45-123 0 0,21 88 46 0 0,-1 0 0 0 0,1-1-1 0 0,0 1 1 0 0,0 0 0 0 0,0 0 0 0 0,0 0 0 0 0,0 0 0 0 0,0-1 0 0 0,0 1 0 0 0,0 0 0 0 0,0 0 0 0 0,0 0 0 0 0,0 0 0 0 0,0-1 0 0 0,0 1 0 0 0,0 0 0 0 0,0 0-1 0 0,0 0 1 0 0,1 0 0 0 0,-1-1 0 0 0,0 1 0 0 0,0 0 0 0 0,0 0 0 0 0,0 0 0 0 0,0 0 0 0 0,0 0 0 0 0,0-1 0 0 0,0 1 0 0 0,1 0 0 0 0,-1 0 0 0 0,0 0-1 0 0,0 0 1 0 0,0 0 0 0 0,1 0 0 0 0,5-1 126 0 0,-2 2-139 0 0,7-1 34 0 0,0 0 0 0 0,22 4 0 0 0,-30-3-24 0 0,1 0 0 0 0,0 0 0 0 0,-1 0 0 0 0,1 0 0 0 0,-1 1 0 0 0,0 0 0 0 0,1-1 0 0 0,-1 1 0 0 0,0 1 1 0 0,0-1-1 0 0,0 0 0 0 0,0 1 0 0 0,2 3 0 0 0,1 2-45 0 0,0 1 0 0 0,-1 0 1 0 0,-1 0-1 0 0,0 0 0 0 0,5 14 0 0 0,-8-19 31 0 0,5 11 17 0 0,0 0 0 0 0,-2 0 0 0 0,0 1 0 0 0,4 30 0 0 0,-8-44-14 0 0,0 0 1 0 0,0 0 0 0 0,0 0 0 0 0,0 0 0 0 0,-1 0-1 0 0,1-1 1 0 0,-1 1 0 0 0,0 2 0 0 0,1-3 5 0 0,0-1 1 0 0,0 0 0 0 0,-1 1-1 0 0,1-1 1 0 0,0 0 0 0 0,0 1-1 0 0,0-1 1 0 0,-1 0-1 0 0,1 1 1 0 0,0-1 0 0 0,0 0-1 0 0,-1 0 1 0 0,1 1 0 0 0,0-1-1 0 0,-1 0 1 0 0,1 0-1 0 0,0 0 1 0 0,-1 1 0 0 0,1-1-1 0 0,0 0 1 0 0,-1 0 0 0 0,1 0-1 0 0,-1 0 1 0 0,1 0-1 0 0,0 0 1 0 0,-1 0 0 0 0,1 0-1 0 0,0 0 1 0 0,-1 0 0 0 0,1 0-1 0 0,-1 0 1 0 0,1 0 0 0 0,0 0-1 0 0,-1 0 1 0 0,1 0-1 0 0,0 0 1 0 0,-1 0 0 0 0,1 0-1 0 0,-1-1 1 0 0,1 1 0 0 0,0 0-1 0 0,0 0 1 0 0,-1 0-1 0 0,1-1 1 0 0,-1 1 0 0 0,0-2 2 0 0,-1 1 1 0 0,1 0-1 0 0,-1-1 1 0 0,1 0-1 0 0,-1 1 1 0 0,1-1-1 0 0,0 0 1 0 0,0 1-1 0 0,0-1 1 0 0,-1-2 0 0 0,-1-4 14 0 0,-3-11 0 0 0,2 3 33 0 0,0-1 0 0 0,1 0 1 0 0,1 0-1 0 0,1 0 0 0 0,0 0 0 0 0,1 0 0 0 0,5-31 0 0 0,2 13-58 0 0,-7 33 17 0 0,0 1-36 0 0,-2 3-26 0 0,0 0 31 0 0,-19 17-11 0 0,5-5-39 0 0,1 0-1 0 0,-14 18 0 0 0,8-8-69 0 0,20-23 148 0 0,0 0-1 0 0,1 0 1 0 0,-1 0 0 0 0,0 1-1 0 0,1-1 1 0 0,-1 0-1 0 0,1 0 1 0 0,-1 1-1 0 0,1-1 1 0 0,-1 3 0 0 0,1-4-2 0 0,0 0 0 0 0,0 1 0 0 0,0-1 0 0 0,0 0 0 0 0,0 1 0 0 0,0-1 0 0 0,0 0 0 0 0,0 1 0 0 0,0-1 0 0 0,1 0 1 0 0,-1 1-1 0 0,0-1 0 0 0,0 0 0 0 0,0 0 0 0 0,0 1 0 0 0,0-1 0 0 0,0 0 0 0 0,1 1 0 0 0,-1-1 0 0 0,0 0 1 0 0,0 0-1 0 0,0 1 0 0 0,1-1 0 0 0,-1 0 0 0 0,0 0 0 0 0,1 1 0 0 0,-1-1 0 0 0,0 0 0 0 0,0 0 0 0 0,1 0 0 0 0,-1 0 1 0 0,0 0-1 0 0,1 1 0 0 0,-1-1 0 0 0,0 0 0 0 0,1 0 0 0 0,-1 0 0 0 0,0 0 0 0 0,1 0 0 0 0,-1 0 0 0 0,0 0 0 0 0,1 0 1 0 0,-1 0-1 0 0,0 0 0 0 0,1 0 0 0 0,-1 0 0 0 0,0 0 0 0 0,1-1 0 0 0,-1 1 0 0 0,1 0 0 0 0,0 0-2 0 0,0-1 0 0 0,0 1-1 0 0,0-1 1 0 0,0 1-1 0 0,0-1 1 0 0,-1 1 0 0 0,1-1-1 0 0,0 0 1 0 0,0 1 0 0 0,0-1-1 0 0,-1 0 1 0 0,1 0-1 0 0,0 0 1 0 0,0-1 0 0 0,9-15 127 0 0,-10 16-119 0 0,8-18 110 0 0,-8 18-124 0 0,1-1 1 0 0,-1 0-1 0 0,1 0 1 0 0,-1 1 0 0 0,0-1-1 0 0,0 0 1 0 0,0 0-1 0 0,0 0 1 0 0,0-2 0 0 0,0 4 1 0 0,0 0 0 0 0,0-1 0 0 0,0 1 0 0 0,0 0 0 0 0,0 0 0 0 0,0 0 0 0 0,0 0 0 0 0,-1-1 0 0 0,1 1 0 0 0,0 0 0 0 0,0 0-1 0 0,0 0 1 0 0,0 0 0 0 0,0 0 0 0 0,0-1 0 0 0,-1 1 0 0 0,1 0 0 0 0,0 0 0 0 0,0 0 0 0 0,0 0 0 0 0,0 0 0 0 0,-1 0 0 0 0,1 0 0 0 0,0 0 0 0 0,0 0 0 0 0,0-1 0 0 0,0 1 0 0 0,-1 0 0 0 0,1 0 0 0 0,0 0 0 0 0,0 0 0 0 0,0 0 0 0 0,-1 0 0 0 0,1 0 0 0 0,0 0 0 0 0,-8 3-67 0 0,1 1 6 0 0,0 1 0 0 0,1 0 0 0 0,-1 0-1 0 0,1 0 1 0 0,0 1 0 0 0,0 0 0 0 0,-6 9 0 0 0,6-8 38 0 0,0 1 1 0 0,1 0 0 0 0,-5 12 0 0 0,1-4 60 0 0,11-17-11 0 0,-1 1-1 0 0,1-1 1 0 0,0 1 0 0 0,0-1-1 0 0,0 1 1 0 0,-1-1-1 0 0,1 1 1 0 0,0 0-1 0 0,0 0 1 0 0,0 0-1 0 0,2 0 1 0 0,-3 1-29 0 0,1 0-1 0 0,-1 0 1 0 0,1 1-1 0 0,-1-1 1 0 0,1 0-1 0 0,-1 0 1 0 0,0 1-1 0 0,0-1 1 0 0,0 1-1 0 0,2 2 1 0 0,8 9-21 0 0,-11-12 28 0 0,1 0 0 0 0,0-1 0 0 0,0 1 1 0 0,0 0-1 0 0,-1-1 0 0 0,1 1 0 0 0,0-1 0 0 0,0 0 1 0 0,0 1-1 0 0,0-1 0 0 0,0 0 0 0 0,0 0 0 0 0,0 1 0 0 0,1-1 1 0 0,10-1 272 0 0,-11 1-275 0 0,0-1 1 0 0,0 1 0 0 0,0 0 0 0 0,0 0 0 0 0,0 0-1 0 0,0 0 1 0 0,-1 0 0 0 0,1 0 0 0 0,0 0 0 0 0,0 0-1 0 0,0 0 1 0 0,0 0 0 0 0,0 0 0 0 0,0 1-1 0 0,0-1 1 0 0,0 0 0 0 0,0 1 0 0 0,0-1 0 0 0,-1 1-1 0 0,1-1 1 0 0,0 1 0 0 0,0-1 0 0 0,-1 1 0 0 0,2 0-1 0 0,1 3-11 0 0,0 0 0 0 0,-1 0 0 0 0,1 0 0 0 0,-1 0 0 0 0,3 8 0 0 0,-4-11 0 0 0,-1 3-70 0 0,-2-4 47 0 0,-4-3 5 0 0,2 0 31 0 0,1 0 1 0 0,-1 0-1 0 0,-2-5 1 0 0,3 4-10 0 0,-1 0 1 0 0,-4-4 0 0 0,6 7-14 0 0,1 0 1 0 0,0 0-1 0 0,-1 0 1 0 0,1 0 0 0 0,-1 1-1 0 0,1-1 1 0 0,-1 0-1 0 0,1 1 1 0 0,-1-1-1 0 0,1 1 1 0 0,-3-1-1 0 0,1 1 20 0 0,1 0 0 0 0,0 0-1 0 0,0 0 1 0 0,-1 0-1 0 0,1 0 1 0 0,0 0-1 0 0,0 1 1 0 0,0-1 0 0 0,-1 1-1 0 0,1-1 1 0 0,0 1-1 0 0,-3 1 1 0 0,3 0 10 0 0,-1 0 0 0 0,1 0-1 0 0,-1-1 1 0 0,1 2 0 0 0,0-1 0 0 0,0 0 0 0 0,-3 4 0 0 0,4-6-13 0 0,1 1 0 0 0,0-1-1 0 0,-1 1 1 0 0,1 0 0 0 0,-1-1 0 0 0,1 1 0 0 0,0-1 0 0 0,-1 1 0 0 0,1 0 0 0 0,0-1 0 0 0,0 1 0 0 0,0 0 0 0 0,-1 1 0 0 0,1-2 4 0 0,0 0 0 0 0,0 0 0 0 0,1 1 0 0 0,-1-1-1 0 0,0 0 1 0 0,0 0 0 0 0,0 0 0 0 0,0 1 0 0 0,0-1 0 0 0,0 0 0 0 0,0 0 0 0 0,1 0 0 0 0,-1 0 0 0 0,0 1 0 0 0,0-1 0 0 0,0 0 0 0 0,0 0 0 0 0,1 0 0 0 0,-1 0 0 0 0,0 0 0 0 0,0 0-1 0 0,0 1 1 0 0,0-1 0 0 0,1 0 0 0 0,-1 0 0 0 0,0 0 0 0 0,1 0 0 0 0,2 0 14 0 0,-1 0 0 0 0,1 0 0 0 0,0 0 0 0 0,0 0 0 0 0,3-1 0 0 0,-1 1-16 0 0,5-1 37 0 0,1 0 0 0 0,-1 1 1 0 0,1 0-1 0 0,-1 1 1 0 0,0 0-1 0 0,11 3 0 0 0,-17-3-36 0 0,-1-1-1 0 0,1 2 1 0 0,-1-1-1 0 0,0 0 1 0 0,1 1-1 0 0,-1 0 1 0 0,0 0-1 0 0,0 0 0 0 0,0 0 1 0 0,0 0-1 0 0,-1 0 1 0 0,1 1-1 0 0,-1-1 1 0 0,1 1-1 0 0,-1 0 1 0 0,0 0-1 0 0,0 0 1 0 0,0 0-1 0 0,0 0 0 0 0,0 0 1 0 0,0 4-1 0 0,-1-7-1 0 0,-1 1-1 0 0,0-1 0 0 0,0 0 0 0 0,0 0 0 0 0,0 1 0 0 0,0-1 1 0 0,0 0-1 0 0,1 0 0 0 0,-1 1 0 0 0,0-1 0 0 0,0 0 0 0 0,0 0 1 0 0,0 1-1 0 0,0-1 0 0 0,0 0 0 0 0,0 1 0 0 0,0-1 1 0 0,0 0-1 0 0,0 0 0 0 0,-1 1 0 0 0,1-1 0 0 0,0 0 0 0 0,0 0 1 0 0,0 1-1 0 0,0-1 0 0 0,0 0 0 0 0,0 0 0 0 0,0 1 0 0 0,-1-1 1 0 0,1 0-1 0 0,0 0 0 0 0,0 1 0 0 0,0-1 0 0 0,-1 0 1 0 0,1 0-1 0 0,0 0 0 0 0,0 0 0 0 0,-1 1 0 0 0,1-1 0 0 0,-1 0 2 0 0,0 0-1 0 0,1 0 0 0 0,-1 0 0 0 0,0 0 1 0 0,1 0-1 0 0,-1 0 0 0 0,0 0 0 0 0,0 0 1 0 0,1 0-1 0 0,-1 0 0 0 0,0-1 1 0 0,0 1-1 0 0,0-1 0 0 0,-3-1 1 0 0,1 0-1 0 0,0 0 1 0 0,0 0-1 0 0,0 0 1 0 0,1-1 0 0 0,-1 1-1 0 0,-3-5 1 0 0,4 4 3 0 0,0 1 1 0 0,0 0 0 0 0,0-1-1 0 0,-1 1 1 0 0,1 0-1 0 0,-1 0 1 0 0,1 0 0 0 0,-1 1-1 0 0,0-1 1 0 0,0 0-1 0 0,-4-1 1 0 0,7 3 2 0 0,0 0-1 0 0,0 0 1 0 0,0 0 0 0 0,0 0-1 0 0,0 0 1 0 0,0-1-1 0 0,0 1 1 0 0,0 0 0 0 0,0 0-1 0 0,0 0 1 0 0,0 0 0 0 0,0 0-1 0 0,0-1 1 0 0,0 1-1 0 0,0 0 1 0 0,0 0 0 0 0,0 0-1 0 0,0 0 1 0 0,0-1 0 0 0,0 1-1 0 0,0 0 1 0 0,0 0-1 0 0,0 0 1 0 0,0 0 0 0 0,0 0-1 0 0,1 0 1 0 0,-1-1 0 0 0,0 1-1 0 0,0 0 1 0 0,0 0 0 0 0,0 0-1 0 0,0 0 1 0 0,0 0-1 0 0,0 0 1 0 0,1 0 0 0 0,5-6 11 0 0,-2 3-7 0 0,1 0 0 0 0,0 1 1 0 0,0 0-1 0 0,0 0 0 0 0,0 0 1 0 0,0 0-1 0 0,0 1 0 0 0,1 0 1 0 0,-1 0-1 0 0,7 0 0 0 0,-10 1-12 0 0,3 0-4 0 0,0 0 0 0 0,7 0 0 0 0,-11 0 6 0 0,0 0 0 0 0,0 1 0 0 0,0-1 0 0 0,0 0-1 0 0,0 0 1 0 0,0 1 0 0 0,0-1 0 0 0,0 0 0 0 0,0 1-1 0 0,0-1 1 0 0,-1 1 0 0 0,1-1 0 0 0,0 1 0 0 0,0 0-1 0 0,0-1 1 0 0,-1 1 0 0 0,1 0 0 0 0,1 1 0 0 0,-2-2-3 0 0,0 0 1 0 0,0 1 0 0 0,0-1-1 0 0,1 0 1 0 0,-1 1-1 0 0,0-1 1 0 0,0 0 0 0 0,0 1-1 0 0,0-1 1 0 0,0 1-1 0 0,0-1 1 0 0,0 0 0 0 0,0 1-1 0 0,0-1 1 0 0,0 1 0 0 0,0-1-1 0 0,0 0 1 0 0,0 1-1 0 0,0-1 1 0 0,0 0 0 0 0,0 1-1 0 0,0-1 1 0 0,0 1 0 0 0,-1-1-1 0 0,1 1 1 0 0,-1-1-2 0 0,1 1 0 0 0,-1 0 0 0 0,1-1 0 0 0,-1 1 0 0 0,0 0 0 0 0,0-1 0 0 0,1 1 0 0 0,-1-1 0 0 0,0 0 0 0 0,-1 1 0 0 0,-1 1-9 0 0,-1-1 1 0 0,1 0-1 0 0,0-1 1 0 0,-7 2-1 0 0,6-2 12 0 0,0-1 0 0 0,0 1 0 0 0,0-1 0 0 0,0 1 0 0 0,0-1 0 0 0,0 0 0 0 0,0 0 0 0 0,-7-4 0 0 0,-11-3-28 0 0,21 8 32 0 0,1 0 0 0 0,0 0-1 0 0,0-1 1 0 0,-1 1 0 0 0,1 0 0 0 0,0 0-1 0 0,0 0 1 0 0,-1 0 0 0 0,1 0 0 0 0,0 0 0 0 0,0 0-1 0 0,-1 0 1 0 0,1 0 0 0 0,0 0 0 0 0,0 0 0 0 0,-1 0-1 0 0,1 0 1 0 0,0 0 0 0 0,0 0 0 0 0,-1 0-1 0 0,1 0 1 0 0,0 1 0 0 0,0-1 0 0 0,-1 0 0 0 0,1 0-1 0 0,0 0 1 0 0,0 0 0 0 0,0 0 0 0 0,-1 1-1 0 0,1-1 1 0 0,0 0 0 0 0,0 0 0 0 0,0 0 0 0 0,0 0-1 0 0,-1 1 1 0 0,1-1 0 0 0,0 0 0 0 0,0 0 0 0 0,0 1-1 0 0,0-1 1 0 0,0 0 0 0 0,0 1 0 0 0,0 0 2 0 0,0 0 0 0 0,0 0 0 0 0,0 1 1 0 0,0-1-1 0 0,0 0 0 0 0,0 0 0 0 0,1 3 1 0 0,0-1 2 0 0,0-1 0 0 0,0 1 0 0 0,1-1 0 0 0,-1 1 1 0 0,0-1-1 0 0,1 1 0 0 0,0-1 0 0 0,-1 0 0 0 0,1 0 0 0 0,0 1 1 0 0,0-1-1 0 0,0-1 0 0 0,0 1 0 0 0,1 0 0 0 0,-1 0 1 0 0,0-1-1 0 0,1 0 0 0 0,-1 1 0 0 0,1-1 0 0 0,0 0 0 0 0,-1 0 1 0 0,1 0-1 0 0,0-1 0 0 0,0 1 0 0 0,4 0 0 0 0,5-1 14 0 0,0 0 0 0 0,-1-1 0 0 0,1-1 0 0 0,13-3 0 0 0,-4 1-8 0 0,-21 4-17 0 0,1 0 0 0 0,-1 0 0 0 0,0 0 0 0 0,1 0 0 0 0,-1 0 0 0 0,0 0 0 0 0,1 0 0 0 0,-1 0 0 0 0,0 0 0 0 0,1-1 0 0 0,-1 1 0 0 0,0 1 0 0 0,1-1 1 0 0,-1 0-1 0 0,0 0 0 0 0,1 0 0 0 0,-1 0 0 0 0,1 0 0 0 0,-1 0 0 0 0,-6 5-113 0 0,4-4 121 0 0,-2 1-5 0 0,-1 0 1 0 0,1 1 0 0 0,-1-2-1 0 0,0 1 1 0 0,0 0-1 0 0,0-1 1 0 0,0 0 0 0 0,0 0-1 0 0,0-1 1 0 0,-9 1 0 0 0,10-1-4 0 0,0 0 1 0 0,1-1 0 0 0,-1 1-1 0 0,0-1 1 0 0,0 0 0 0 0,1 0-1 0 0,-1 0 1 0 0,1 0 0 0 0,-1-1-1 0 0,1 0 1 0 0,0 1 0 0 0,-1-1-1 0 0,1 0 1 0 0,0-1 0 0 0,-4-2-1 0 0,7 5 7 0 0,0-1 0 0 0,0 1-1 0 0,-1 0 1 0 0,1 0-1 0 0,0 0 1 0 0,0 0-1 0 0,0 0 1 0 0,0 0 0 0 0,-1-1-1 0 0,1 1 1 0 0,0 0-1 0 0,0 0 1 0 0,0 0 0 0 0,0 0-1 0 0,0-1 1 0 0,0 1-1 0 0,-1 0 1 0 0,1 0 0 0 0,0 0-1 0 0,0-1 1 0 0,0 1-1 0 0,0 0 1 0 0,0 0-1 0 0,0-1 1 0 0,0 1 0 0 0,0 0-1 0 0,0 0 1 0 0,0 0-1 0 0,0-1 1 0 0,0 1 0 0 0,0 0-1 0 0,0 0 1 0 0,0-1-1 0 0,0 1 1 0 0,0 0 0 0 0,1 0-1 0 0,-1 0 1 0 0,0-1-1 0 0,0 1 1 0 0,0 0-1 0 0,0 0 1 0 0,0 0 0 0 0,0 0-1 0 0,1-1 1 0 0,-1 1-1 0 0,0 0 1 0 0,0 0 0 0 0,0 0-1 0 0,0 0 1 0 0,1 0-1 0 0,-1-1 1 0 0,11-2 44 0 0,-9 3-47 0 0,5-1 10 0 0,1 1 1 0 0,8-1-1 0 0,-10 2-2 0 0,1-2-1 0 0,-1 1 1 0 0,11-2-1 0 0,1-2 19 0 0,33-3 0 0 0,-47 7-71 0 0,-5 1 15 0 0,-5 1-38 0 0,-9 2 3 0 0,1-1 0 0 0,-18 1 0 0 0,25-3 67 0 0,0-1 1 0 0,-1 0-1 0 0,1 0 1 0 0,0-1-1 0 0,0 0 0 0 0,-12-3 1 0 0,8 0-20 0 0,-11-5 0 0 0,14 5-24 0 0,-1 0 0 0 0,-14-4 1 0 0,18 8-11 0 0,3 1 93 0 0,2 0-29 0 0,0-1 0 0 0,1 1 0 0 0,-1-1 0 0 0,0 1 1 0 0,0-1-1 0 0,1 1 0 0 0,-1-1 0 0 0,1 1 0 0 0,-1-1 1 0 0,0 1-1 0 0,1 0 0 0 0,3 2-5 0 0,0 1-1 0 0,0-1 1 0 0,1 0 0 0 0,-1 0-1 0 0,1-1 1 0 0,-1 1 0 0 0,1-1-1 0 0,0 0 1 0 0,5 1-1 0 0,7 2 39 0 0,25 4 0 0 0,117 7 267 0 0,-91-12 75 0 0,-60-3-342 0 0,-1-1-1 0 0,1 0 0 0 0,7-1 1 0 0,-14 0-41 0 0,0 1 1 0 0,0-1 0 0 0,0 1 0 0 0,0-1-1 0 0,0 1 1 0 0,0-1 0 0 0,0 0 0 0 0,0 0-1 0 0,1-1 9 0 0,3 0-10 0 0,1 0 0 0 0,-1 1-1 0 0,1-1 1 0 0,10 0 0 0 0,-7 0 8 0 0,-4 1 8 0 0,1 1-1 0 0,7 0 1 0 0,9-1-10 0 0,-21 1-10 0 0,-1 0-1 0 0,1 0 0 0 0,0 0 1 0 0,-1 0-1 0 0,1 0 1 0 0,0-1-1 0 0,-1 1 1 0 0,1 0-1 0 0,0 0 1 0 0,-1-1-1 0 0,1 1 1 0 0,0 0-1 0 0,-1-1 1 0 0,1 1-1 0 0,-1-1 1 0 0,1 1-1 0 0,-1-1 1 0 0,1 1-1 0 0,-1-1 1 0 0,1 1-1 0 0,-1-1 1 0 0,0 1-1 0 0,1-1 1 0 0,-1 0-1 0 0,0 1 1 0 0,1-1-1 0 0,-1 1 1 0 0,0-1-1 0 0,0 0 1 0 0,0 1-1 0 0,1-1 1 0 0,-1 0-1 0 0,0 1 1 0 0,0-1-1 0 0,0 0 1 0 0,0 0-1 0 0,0 1 1 0 0,0-1-1 0 0,-1 0 1 0 0,1 1-1 0 0,0-1 1 0 0,0 0-1 0 0,0 1 1 0 0,-1-1-1 0 0,1 0 1 0 0,0 1-1 0 0,0-1 1 0 0,-1 1-1 0 0,0-2 1 0 0,-2-2-1 0 0,2 2-15 0 0,-1 0 1 0 0,1 0 0 0 0,-1 0 0 0 0,0 0-1 0 0,0 0 1 0 0,-2-2 0 0 0,5 8 83 0 0,1-1-51 0 0,1-1 0 0 0,-1 0 1 0 0,1 0-1 0 0,3 3 0 0 0,-6-5-16 0 0,0 0 0 0 0,0 0 0 0 0,0 0-1 0 0,0 0 1 0 0,0 0 0 0 0,1 0 0 0 0,-1 0-1 0 0,0 0 1 0 0,0 0 0 0 0,0 0 0 0 0,0 0-1 0 0,0-1 1 0 0,0 1 0 0 0,0 0 0 0 0,1 0-1 0 0,-1 0 1 0 0,0 0 0 0 0,0 0 0 0 0,0 0-1 0 0,0 0 1 0 0,0 0 0 0 0,0 0 0 0 0,0 0 0 0 0,0 0-1 0 0,0 0 1 0 0,0-1 0 0 0,1 1 0 0 0,-1 0-1 0 0,0 0 1 0 0,0 0 0 0 0,0 0 0 0 0,0 0-1 0 0,0 0 1 0 0,0 0 0 0 0,0 0 0 0 0,0-1-1 0 0,0 1 1 0 0,0 0 0 0 0,0 0 0 0 0,0 0-1 0 0,0 0 1 0 0,0 0 0 0 0,0 0 0 0 0,0-1-1 0 0,0 1 1 0 0,0 0 0 0 0,0 0 0 0 0,0 0-1 0 0,0 0 1 0 0,0-1 1 0 0,0-13-24 0 0,0 4 7 0 0,0 10 14 0 0,0 0 0 0 0,0 1 0 0 0,0-1 0 0 0,0 0 1 0 0,0 0-1 0 0,0 0 0 0 0,0 0 0 0 0,0 0 0 0 0,0 0 0 0 0,0 0 0 0 0,0 0 0 0 0,0 0 0 0 0,-1 0 1 0 0,1 0-1 0 0,0 0 0 0 0,0 0 0 0 0,0 0 0 0 0,0 0 0 0 0,0 0 0 0 0,0 0 0 0 0,0 0 0 0 0,0 0 1 0 0,0 0-1 0 0,0 0 0 0 0,0 0 0 0 0,0 0 0 0 0,0 0 0 0 0,0 0 0 0 0,0 0 0 0 0,0 0 0 0 0,0 0 1 0 0,0 0-1 0 0,0 0 0 0 0,-1 0 0 0 0,1 0 0 0 0,0 0 0 0 0,0 0 0 0 0,0 0 0 0 0,0 0 0 0 0,0 0 1 0 0,0 0-1 0 0,0 0 0 0 0,0 0 0 0 0,0 0 0 0 0,0 0 0 0 0,0 0 0 0 0,0 0 0 0 0,0 0 0 0 0,0 0 1 0 0,0 0-1 0 0,0 0 0 0 0,0 0 0 0 0,0 0 0 0 0,0 0 0 0 0,0 0 0 0 0,0 0 0 0 0,0-1 0 0 0,0 1 1 0 0,0 0-1 0 0,0 0 0 0 0,0 0 0 0 0,0 0 0 0 0,-1 4-3 0 0,0-1 0 0 0,0 0 0 0 0,1 1 0 0 0,-1-1 0 0 0,1 1 0 0 0,0-1 0 0 0,0 1 0 0 0,0 0 0 0 0,2 6 0 0 0,0 10 19 0 0,1-44 99 0 0,-2 22-112 0 0,0-8 11 0 0,0 1 0 0 0,1 0 0 0 0,3-11 0 0 0,-3 15-48 0 0,-2 7-14 0 0,-4 8-558 0 0,4-9 303 0 0,-1 0 1 0 0,0 0-1 0 0,0-1 1 0 0,0 1-1 0 0,0 0 0 0 0,1 0 1 0 0,-1-1-1 0 0,0 1 1 0 0,0 0-1 0 0,0-1 0 0 0,-1 1 1 0 0,-1 0-1 0 0,3-1-21 0 0,-1 0 1 0 0,0 1-1 0 0,1-1 0 0 0,-1 0 0 0 0,0 0 0 0 0,0 0 1 0 0,1 0-1 0 0,-1 0 0 0 0,0 0 0 0 0,1 0 1 0 0,-1-1-1 0 0,0 1 0 0 0,0 0 0 0 0,1 0 1 0 0,-1 0-1 0 0,0-1 0 0 0,1 1 0 0 0,-1 0 0 0 0,0-1 1 0 0,1 1-1 0 0,-1-1 0 0 0,1 1 0 0 0,-1 0 1 0 0,1-1-1 0 0,-2-1 0 0 0,-11-18-8618 0 0,9 9 5000 0 0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4:17.6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520 8 24 0 0,'-1'-1'150'0'0,"0"0"-1"0"0,-1 0 1 0 0,1 1 0 0 0,-1-1 0 0 0,1 0-1 0 0,-3-1 1 0 0,2 2-69 0 0,0 0-1 0 0,1 0 1 0 0,-1-1-1 0 0,0 1 1 0 0,0 0-1 0 0,0 1 1 0 0,1-1-1 0 0,-1 0 1 0 0,0 0 0 0 0,0 1-1 0 0,1-1 1 0 0,-1 1-1 0 0,0-1 1 0 0,1 1-1 0 0,-2 1 1 0 0,-3 0 209 0 0,0 1 0 0 0,0-1 1 0 0,1-1-1 0 0,-12 3 0 0 0,0-2 86 0 0,-28-1 1 0 0,27-1-296 0 0,-22 2 1 0 0,38-1-91 0 0,-1-1 1 0 0,1 0-1 0 0,-1 0 1 0 0,0 0-1 0 0,1 0 1 0 0,-1 0-1 0 0,1 0 1 0 0,-1-1-1 0 0,-4 0 1 0 0,2-1 36 0 0,-1 2-1 0 0,-9-2 1 0 0,9 2-3 0 0,1-1-1 0 0,-1 1 0 0 0,-5-3 1 0 0,8 3-32 0 0,1-1 0 0 0,-1 1 0 0 0,0 0 0 0 0,1 0 0 0 0,-1 0 0 0 0,0 1 0 0 0,1-1 0 0 0,-1 1 1 0 0,0-1-1 0 0,1 1 0 0 0,-3 1 0 0 0,1-1 4 0 0,0 0 1 0 0,1 0-1 0 0,-1 0 0 0 0,-4 0 1 0 0,-10-2 223 0 0,-27 5 0 0 0,27-2-12 0 0,-28-1 0 0 0,43-1-231 0 0,0 1 1 0 0,0-1-1 0 0,1 1 0 0 0,-1-1 1 0 0,-3 2-1 0 0,3-1-314 0 0,0 0 1 0 0,0 0-1 0 0,-5 0 0 0 0,0-1-1484 0 0,5 0-3 0 0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4:17.6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500 1 8 0 0,'-6'0'384'0'0,"3"0"-128"0"0,-1 0 0 0 0,0 1 0 0 0,1-1 0 0 0,-6 3 0 0 0,5-2 267 0 0,0 0-1 0 0,0 0 1 0 0,-7 0 0 0 0,-8 1 230 0 0,11-1-661 0 0,-7-1 180 0 0,-1 0 0 0 0,-25 5 0 0 0,16-2-55 0 0,20-3-202 0 0,0 0-1 0 0,0 1 1 0 0,0 0 0 0 0,1 0-1 0 0,-8 2 1 0 0,9-2-1 0 0,0 1-1 0 0,-1-1 1 0 0,1 0-1 0 0,-1-1 1 0 0,1 1-1 0 0,-1-1 0 0 0,-4 1 1 0 0,-25 1-32 0 0,23-1 43 0 0,0 0 0 0 0,0-1-1 0 0,-15-1 1 0 0,19 0 35 0 0,-46-5 130 0 0,44 5-151 0 0,0 1 1 0 0,0 1 0 0 0,0-1 0 0 0,-13 4-1 0 0,7 0-129 0 0,-19 3-2214 0 0,23-5-708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8.49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36 1 1832 0 0,'-1'-1'35'0'0,"1"1"0"0"0,0 0 0 0 0,0 0 0 0 0,-1 0 0 0 0,1 0 0 0 0,0 0 0 0 0,0 0 0 0 0,-1 0 0 0 0,1 0 0 0 0,0 0 0 0 0,0 0 0 0 0,0 0 0 0 0,-1 0 0 0 0,1 0 0 0 0,0 1 0 0 0,0-1 0 0 0,-1 0 0 0 0,1 0 0 0 0,0 0 0 0 0,0 0 0 0 0,0 0 0 0 0,-1 0 0 0 0,1 0 0 0 0,0 1 0 0 0,0-1 0 0 0,0 0 0 0 0,0 0 0 0 0,-1 0 0 0 0,1 1 0 0 0,0-1 0 0 0,0 0 0 0 0,0 0 0 0 0,0 0 0 0 0,0 1 0 0 0,0-1 0 0 0,0 0 0 0 0,0 0 0 0 0,0 0 0 0 0,-1 1 0 0 0,1-1 0 0 0,0 0 0 0 0,0 0 0 0 0,0 1 0 0 0,0-1 0 0 0,0 0 0 0 0,0 0 0 0 0,1 1 0 0 0,-1 13 605 0 0,3 23 2113 0 0,-3 54 0 0 0,-9 38 391 0 0,2-62-2369 0 0,-3 254 422 0 0,10-315-1161 0 0,0-2 2 0 0,0-1 1 0 0,0 0-1 0 0,0 0 0 0 0,-1 0 1 0 0,0 4-1 0 0,1-7-40 0 0,0 0 1 0 0,0 0-1 0 0,0 0 0 0 0,0 0 0 0 0,0 0 0 0 0,0 0 0 0 0,0 0 1 0 0,0 0-1 0 0,0 0 0 0 0,0 0 0 0 0,0 0 0 0 0,0 1 0 0 0,0-1 0 0 0,0 0 1 0 0,0 0-1 0 0,0 0 0 0 0,0 0 0 0 0,0 0 0 0 0,0 0 0 0 0,0 0 0 0 0,0 0 1 0 0,0 0-1 0 0,0 0 0 0 0,0 0 0 0 0,0 0 0 0 0,0 0 0 0 0,0 0 1 0 0,0 0-1 0 0,-1 0 0 0 0,1 0 0 0 0,0 0 0 0 0,0 0 0 0 0,0 0 0 0 0,0 1 1 0 0,0-1-1 0 0,0 0 0 0 0,0 0 0 0 0,0 0 0 0 0,0 0 0 0 0,0 0 0 0 0,0 0 1 0 0,0 0-1 0 0,0 0 0 0 0,0 0 0 0 0,0 0 0 0 0,0 0 0 0 0,0 0 1 0 0,-1 0-1 0 0,1 0 0 0 0,0 0 0 0 0,0 0 0 0 0,0 0 0 0 0,0 0 0 0 0,0 0 1 0 0,0 0-1 0 0,0 0 0 0 0,0 0 0 0 0,0-1 0 0 0,0 1 0 0 0,0 0 0 0 0,0 0 1 0 0,0 0-1 0 0,0 0 0 0 0,0 0 0 0 0,0 0 0 0 0,0 0 0 0 0,-2-6-520 0 0,2-43-4901 0 0,2 5-564 0 0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4:17.6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566 0 456 0 0,'0'1'57'0'0,"0"-1"0"0"0,0 0 0 0 0,0 0 0 0 0,0 0-1 0 0,0 0 1 0 0,0 0 0 0 0,0 1 0 0 0,0-1 0 0 0,0 0 0 0 0,0 0 0 0 0,0 0 0 0 0,0 0 0 0 0,0 0-1 0 0,0 0 1 0 0,-1 0 0 0 0,1 1 0 0 0,0-1 0 0 0,0 0 0 0 0,0 0 0 0 0,0 0 0 0 0,0 0 0 0 0,0 0-1 0 0,0 0 1 0 0,0 0 0 0 0,0 0 0 0 0,0 0 0 0 0,-1 0 0 0 0,1 1 0 0 0,0-1 0 0 0,0 0 0 0 0,0 0-1 0 0,0 0 1 0 0,-2 0 133 0 0,0 1-1 0 0,1 0 1 0 0,-1-1-1 0 0,0 1 1 0 0,0-1 0 0 0,1 0-1 0 0,-1 0 1 0 0,0 1-1 0 0,-3-1 1 0 0,-19-3 1079 0 0,11 2-70 0 0,7 0-762 0 0,0 1 1 0 0,0 0-1 0 0,0 1 0 0 0,0-1 0 0 0,-6 2 1 0 0,-6 2-156 0 0,2-2-124 0 0,1-1 0 0 0,-1-1-1 0 0,-28-2 1 0 0,28 1-165 0 0,1 0 1 0 0,-1 1-1 0 0,-23 3 0 0 0,24 1 2 0 0,-18 5 0 0 0,18-4-21 0 0,-20 4 1 0 0,30-9 20 0 0,0 1 1 0 0,0-1 0 0 0,0 1 0 0 0,0-1-1 0 0,0-1 1 0 0,0 1 0 0 0,0-1 0 0 0,-6-1-1 0 0,6 0-210 0 0,-10-2 451 0 0,-28-5 1 0 0,37 8-645 0 0,1 1 1 0 0,-1 0-1 0 0,-6 1 1 0 0,8-1-468 0 0,1 1 0 0 0,-1-1 0 0 0,1 1 0 0 0,0 0 0 0 0,-1 0 0 0 0,-3 2 0 0 0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4:17.6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555 0 168 0 0,'-1'1'437'0'0,"0"0"-271"0"0,0 1 0 0 0,0-1 0 0 0,0 0 0 0 0,-1 0 0 0 0,1 0 0 0 0,0 0 0 0 0,-1 0 0 0 0,1-1 0 0 0,-1 1 0 0 0,1 0 0 0 0,-1-1 0 0 0,1 1 0 0 0,-1-1 0 0 0,0 1 0 0 0,-1-1 0 0 0,-6 2 740 0 0,-15 0 1 0 0,18-2-584 0 0,-52 1 732 0 0,-1 0-505 0 0,18 3-370 0 0,-39 13-86 0 0,-1 0-121 0 0,63-15-420 0 0,1-1 0 0 0,-1 0 1 0 0,0-1-1 0 0,1-1 0 0 0,-1-1 0 0 0,-19-4 1 0 0,15 2-2324 0 0,15 3 1426 0 0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4:31.75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19 1 1336 0 0,'-3'2'348'0'0,"1"-1"-176"0"0,1-1-70 0 0,0 1 0 0 0,0-1 1 0 0,0 1-1 0 0,0-1 0 0 0,0 1 0 0 0,1 0 0 0 0,-1 0 1 0 0,0-1-1 0 0,0 1 0 0 0,0 0 0 0 0,1 0 0 0 0,-1 0 1 0 0,0 0-1 0 0,1 0 0 0 0,-1-1 0 0 0,0 3 0 0 0,2 12 82 0 0,1 0-1 0 0,3 17 1 0 0,-4-29-155 0 0,0 0 1 0 0,0-1-1 0 0,0 1 1 0 0,0-1-1 0 0,0 1 1 0 0,1-1-1 0 0,-1 1 0 0 0,1-1 1 0 0,-1 1-1 0 0,1-1 1 0 0,0 0-1 0 0,0 0 0 0 0,3 3 1 0 0,9 9 88 0 0,1 7-16 0 0,-13-18-103 0 0,15 19 247 0 0,-1 1 1 0 0,-1 1-1 0 0,18 36 0 0 0,-30-51-110 0 0,1 0 0 0 0,-2 0-1 0 0,1 0 1 0 0,-1 0 0 0 0,0 1 0 0 0,0 9 0 0 0,-2-12-35 0 0,0-1 0 0 0,-1 1 0 0 0,1-1 0 0 0,-1 1 0 0 0,-1 0 0 0 0,1-1 0 0 0,-1 0 0 0 0,0 1 0 0 0,-5 9 0 0 0,1-6-23 0 0,0-1 0 0 0,-1 0-1 0 0,0 0 1 0 0,-1 0 0 0 0,1-1 0 0 0,-2-1 0 0 0,-14 12-1 0 0,19-15-42 0 0,1-2-17 0 0,1 0-1 0 0,0 0 1 0 0,0 0-1 0 0,0 0 1 0 0,0 0-1 0 0,0 1 0 0 0,1-1 1 0 0,-1 1-1 0 0,-1 2 1 0 0,3-3-18 0 0,-1 0 0 0 0,0 0 1 0 0,1 0-1 0 0,0 0 0 0 0,-1 0 1 0 0,1 0-1 0 0,0 0 0 0 0,0 0 0 0 0,0 0 1 0 0,1 0-1 0 0,-1 0 0 0 0,0 0 0 0 0,1 0 1 0 0,0 2-1 0 0,1 1-6 0 0,0-2 0 0 0,0 1 0 0 0,0 0 0 0 0,1 0 0 0 0,-1-1 0 0 0,1 1 0 0 0,4 4 0 0 0,2 1 9 0 0,-5-4-6 0 0,69 90 179 0 0,-64-81-82 0 0,-1 0 1 0 0,10 22-1 0 0,-16-29 2 0 0,0-1 1 0 0,0 1-1 0 0,0 0 0 0 0,-1 0 0 0 0,0 0 0 0 0,0 0 1 0 0,-1 13-1 0 0,0-18-70 0 0,0 0 0 0 0,-1 0-1 0 0,1 0 1 0 0,0 0 0 0 0,-1 0 0 0 0,0 0 0 0 0,0 0 0 0 0,1 0 0 0 0,-1 0 0 0 0,0 0 0 0 0,-1 0-1 0 0,1 0 1 0 0,0-1 0 0 0,0 1 0 0 0,-1 0 0 0 0,1-1 0 0 0,-4 3 0 0 0,-5 6 37 0 0,0 2 16 0 0,0 1 0 0 0,-15 25 0 0 0,22-32-72 0 0,0 1 0 0 0,0 0 0 0 0,0 0 0 0 0,1 0 0 0 0,0 0 0 0 0,0 0 0 0 0,1 0 0 0 0,-1 12 0 0 0,2-9-8 0 0,-1-1 0 0 0,2 1 0 0 0,1 11 0 0 0,-1-18 3 0 0,0 1-1 0 0,0-1 0 0 0,0 1 1 0 0,0-1-1 0 0,1 0 1 0 0,-1 1-1 0 0,1-1 1 0 0,0 0-1 0 0,0 0 1 0 0,0 0-1 0 0,5 4 1 0 0,1 3-9 0 0,0 0 0 0 0,8 13 1 0 0,-6-8 2 0 0,0-1 35 0 0,-1 0 1 0 0,-1 0-1 0 0,0 1 1 0 0,0 0-1 0 0,-2 1 1 0 0,0 0 0 0 0,0 0-1 0 0,3 23 1 0 0,-2 0 139 0 0,-2 1 0 0 0,-1 0 0 0 0,-3 42 0 0 0,-2-70-103 0 0,0-1 1 0 0,0 1-1 0 0,-1-1 1 0 0,-6 18-1 0 0,-20 40 250 0 0,22-55-273 0 0,-34 67 214 0 0,34-69-245 0 0,1-1 0 0 0,0 1 0 0 0,1 0 0 0 0,0 0 0 0 0,1 1 0 0 0,0-1 0 0 0,1 1 0 0 0,0-1 0 0 0,1 1 0 0 0,1 0 0 0 0,0-1 0 0 0,3 25 0 0 0,3-1-36 0 0,2 0 0 0 0,1-1 0 0 0,15 40 0 0 0,-15-51-6 0 0,14 30 0 0 0,-16-43 11 0 0,0 0 1 0 0,0 0 0 0 0,1-1 0 0 0,12 14 0 0 0,-18-22 9 0 0,4 5 9 0 0,0 0 0 0 0,9 12 0 0 0,-14-17 19 0 0,0 0-1 0 0,0 0 0 0 0,0 0 0 0 0,0 0 1 0 0,0 0-1 0 0,0 0 0 0 0,-1 0 0 0 0,1 0 1 0 0,-1 0-1 0 0,1 0 0 0 0,-1 0 0 0 0,0 0 1 0 0,0 0-1 0 0,0 0 0 0 0,0 0 1 0 0,0 1-1 0 0,-1 2 0 0 0,-1 1 35 0 0,-1 0-1 0 0,0 0 1 0 0,0-1-1 0 0,-8 10 1 0 0,0 2 57 0 0,-35 51 143 0 0,43-63-242 0 0,0 0 1 0 0,1 1-1 0 0,0-1 1 0 0,0 1-1 0 0,0 0 0 0 0,1 0 1 0 0,0 0-1 0 0,0 0 1 0 0,0 7-1 0 0,-2 8-23 0 0,3-15-9 0 0,0-1 1 0 0,0 0-1 0 0,0 1 1 0 0,0-1-1 0 0,1 0 1 0 0,0 0-1 0 0,0 0 1 0 0,1 1-1 0 0,-1-1 1 0 0,5 7-1 0 0,4 16 46 0 0,16 46-65 0 0,-23-62 51 0 0,0 1 1 0 0,-1 0 0 0 0,0-1 0 0 0,0 18-1 0 0,-2-24 3 0 0,0 0-1 0 0,0 0 0 0 0,0 0 1 0 0,-1 0-1 0 0,0-1 0 0 0,0 1 1 0 0,-1 0-1 0 0,1 0 0 0 0,-1-1 1 0 0,0 1-1 0 0,-1-1 0 0 0,0 1 1 0 0,-5 8-1 0 0,-2-2 7 0 0,6-7-10 0 0,0-1 0 0 0,0 1 1 0 0,1 0-1 0 0,-4 7 0 0 0,6-11-15 0 0,0 1-1 0 0,1-1 1 0 0,-1 1 0 0 0,1 0-1 0 0,-1 0 1 0 0,1-1 0 0 0,0 1-1 0 0,-1 0 1 0 0,1 0 0 0 0,0-1-1 0 0,0 1 1 0 0,0 0-1 0 0,1 0 1 0 0,-1-1 0 0 0,0 1-1 0 0,1 0 1 0 0,-1 0 0 0 0,1-1-1 0 0,0 3 1 0 0,2 1-15 0 0,1 1 1 0 0,0-1-1 0 0,0 0 1 0 0,7 8-1 0 0,-5-7 6 0 0,-1 0-1 0 0,0 1 1 0 0,8 11 0 0 0,-8-5 24 0 0,0 1 0 0 0,-1-1 1 0 0,0 1-1 0 0,-1 0 0 0 0,-1 0 0 0 0,0 0 1 0 0,-1 0-1 0 0,0 15 0 0 0,-7 33-23 0 0,0 3-23 0 0,7-15 9 0 0,-1-29 48 0 0,0 0 0 0 0,-1 0 1 0 0,-6 31-1 0 0,5-42-17 0 0,-1 0-1 0 0,0 0 1 0 0,0 0 0 0 0,-1 0-1 0 0,-1-1 1 0 0,1 0-1 0 0,-2 0 1 0 0,-6 10 0 0 0,10-15-6 0 0,0-1 0 0 0,0 0 0 0 0,1 1 0 0 0,0 0 0 0 0,-1-1-1 0 0,1 1 1 0 0,1-1 0 0 0,-1 1 0 0 0,0 0 0 0 0,1 0 0 0 0,0-1 0 0 0,0 1 0 0 0,0 0 0 0 0,1 4 0 0 0,-1-2-1 0 0,0 1-6 0 0,1 0 0 0 0,-1 0 0 0 0,1 0 0 0 0,1 0 0 0 0,-1 0 0 0 0,1 0 0 0 0,1 0 0 0 0,-1-1 0 0 0,1 1 0 0 0,7 11 0 0 0,3 2-29 0 0,1 0 1 0 0,0-1-1 0 0,18 17 0 0 0,-31-35 38 0 0,-1-1 0 0 0,1 1-1 0 0,-1-1 1 0 0,1 0 0 0 0,-1 1-1 0 0,1-1 1 0 0,-1 1 0 0 0,0-1-1 0 0,1 1 1 0 0,-1-1 0 0 0,0 1-1 0 0,1 0 1 0 0,-1-1-1 0 0,0 1 1 0 0,0-1 0 0 0,0 1-1 0 0,0-1 1 0 0,1 1 0 0 0,-1 0-1 0 0,0-1 1 0 0,0 1 0 0 0,0 0-1 0 0,0-1 1 0 0,0 2 0 0 0,-2 0 13 0 0,1-1 1 0 0,0 1-1 0 0,-1-1 1 0 0,1 1-1 0 0,-1-1 1 0 0,1 1-1 0 0,-1-1 1 0 0,0 0 0 0 0,1 0-1 0 0,-4 2 1 0 0,1-1-2 0 0,0 1 1 0 0,1-1-1 0 0,-7 7 1 0 0,5-3-13 0 0,1 0 0 0 0,-1 0-1 0 0,1 1 1 0 0,1 0 0 0 0,-1 0 0 0 0,1 0 0 0 0,0 0-1 0 0,1 0 1 0 0,0 0 0 0 0,-2 10 0 0 0,0 10-7 0 0,-2 41-1 0 0,5-50 20 0 0,0 50 36 0 0,-1-62-24 0 0,0 2-76 0 0,1 6 34 0 0,2 0 0 0 0,0-1 0 0 0,0 1 0 0 0,7 26 0 0 0,30 95 5 0 0,-29-105 33 0 0,-9-28-19 0 0,1-1 0 0 0,-1 0 0 0 0,0 1 0 0 0,0-1 0 0 0,0 1 0 0 0,0-1 0 0 0,0 0 0 0 0,0 1 0 0 0,0-1 0 0 0,0 0 0 0 0,0 1 0 0 0,-1-1 0 0 0,1 0 0 0 0,-1 3 0 0 0,-12 15-1 0 0,6-10 4 0 0,-6 10 15 0 0,0 0 0 0 0,1 1-1 0 0,1 1 1 0 0,1 0 0 0 0,-11 31-1 0 0,15-30-30 0 0,0 0 0 0 0,2 0 0 0 0,-2 23-1 0 0,5-31 4 0 0,0-1-1 0 0,1 1 1 0 0,1 0-1 0 0,0 0 1 0 0,1-1-1 0 0,6 22 1 0 0,-5-25 13 0 0,1 0 0 0 0,8 13 0 0 0,-9-17-3 0 0,0-1 1 0 0,0 1-1 0 0,-1 0 1 0 0,1 0-1 0 0,-1 0 1 0 0,0 1-1 0 0,-1-1 1 0 0,0 0-1 0 0,0 1 1 0 0,0 7-1 0 0,-2 4 9 0 0,-1-1-1 0 0,-1 1 1 0 0,-8 25-1 0 0,-4 25 27 0 0,13-52-26 0 0,2 23 0 0 0,0-22-21 0 0,0-16 5 0 0,0 0 0 0 0,0 0 1 0 0,0 0-1 0 0,0 0 1 0 0,0 0-1 0 0,0 0 0 0 0,0 0 1 0 0,0 0-1 0 0,1 0 1 0 0,-1 0-1 0 0,0 0 0 0 0,1 0 1 0 0,-1 0-1 0 0,1 0 1 0 0,-1 0-1 0 0,1-1 0 0 0,0 1 1 0 0,1 2-1 0 0,0-2 0 0 0,-1 0-1 0 0,1 0 1 0 0,0 0-1 0 0,0 0 1 0 0,0-1-1 0 0,0 1 1 0 0,3 0-1 0 0,-2 0 3 0 0,1 1-11 0 0,-1-1-1 0 0,1 1 1 0 0,-1 0-1 0 0,0 0 1 0 0,1 0-1 0 0,-1 0 1 0 0,4 5-1 0 0,4 2 7 0 0,2 0-2 0 0,-1 2 0 0 0,0 0 0 0 0,0 0 0 0 0,-1 1-1 0 0,-1 0 1 0 0,0 1 0 0 0,-1 0 0 0 0,14 26 0 0 0,-22-37 19 0 0,0 0-1 0 0,0 0 1 0 0,0 1 0 0 0,0-1 0 0 0,-1 0 0 0 0,1 1 0 0 0,-1-1-1 0 0,0 0 1 0 0,0 1 0 0 0,0-1 0 0 0,0 1 0 0 0,0-1 0 0 0,-1 4 0 0 0,0 0 16 0 0,-1 0 0 0 0,0 0 0 0 0,-5 9 0 0 0,5-12-17 0 0,-11 21 87 0 0,-1-1 0 0 0,-21 26 0 0 0,1-1 0 0 0,29-40-92 0 0,0-1-1 0 0,1 1 1 0 0,0 1-1 0 0,1-1 1 0 0,-1 1-1 0 0,2-1 0 0 0,-1 1 1 0 0,1 0-1 0 0,0 0 1 0 0,1 0-1 0 0,0 11 1 0 0,0-18-8 0 0,1 0 1 0 0,0 0-1 0 0,-1 0 0 0 0,1 0 1 0 0,0 0-1 0 0,0 0 1 0 0,0 0-1 0 0,1-1 0 0 0,-1 1 1 0 0,0 0-1 0 0,1 0 1 0 0,0 0-1 0 0,-1 0 1 0 0,1 0-1 0 0,0 0 0 0 0,0-1 1 0 0,0 1-1 0 0,0 0 1 0 0,0-1-1 0 0,0 1 1 0 0,2 1-1 0 0,2 2 5 0 0,0-1 0 0 0,0 2-1 0 0,0-1 1 0 0,-1 0 0 0 0,0 1 0 0 0,0 0-1 0 0,0 0 1 0 0,-1 0 0 0 0,0 1 0 0 0,0-1-1 0 0,-1 1 1 0 0,1 0 0 0 0,1 10 0 0 0,3 48-57 0 0,-3 117 1 0 0,-4-126 82 0 0,-1-40 3 0 0,0 0 0 0 0,-1 0 0 0 0,0 0 0 0 0,-2 0 1 0 0,0-1-1 0 0,0 1 0 0 0,-12 24 0 0 0,12-31-29 0 0,1 1 0 0 0,1-1 0 0 0,0 1 1 0 0,0-1-1 0 0,1 1 0 0 0,0 0 0 0 0,1 18 0 0 0,1-10-27 0 0,1 0 0 0 0,1 0-1 0 0,6 22 1 0 0,-7-33 18 0 0,-1 0-1 0 0,1 0 0 0 0,1 0 0 0 0,2 6 0 0 0,-3-11 1 0 0,-1 0 1 0 0,0 0-1 0 0,0 0 0 0 0,0 0 0 0 0,1 0 1 0 0,-1-1-1 0 0,1 1 0 0 0,-1-1 0 0 0,1 1 1 0 0,0-1-1 0 0,0 0 0 0 0,0 1 0 0 0,0-1 1 0 0,2 1-1 0 0,11 2-63 0 0,4 3 63 0 0,-19-7 14 0 0,1 0-1 0 0,-1 0 0 0 0,0 0 1 0 0,0 0-1 0 0,1 1 0 0 0,-1-1 1 0 0,0 0-1 0 0,0 0 0 0 0,1 0 1 0 0,-1 0-1 0 0,0 1 0 0 0,0-1 1 0 0,0 0-1 0 0,0 0 0 0 0,1 1 1 0 0,-1-1-1 0 0,0 0 0 0 0,0 0 1 0 0,0 1-1 0 0,0-1 0 0 0,0 0 1 0 0,1 1-1 0 0,-2 0 28 0 0,1 0 0 0 0,-1 1 0 0 0,1-1 0 0 0,0 0 0 0 0,-1 0 0 0 0,0 0 0 0 0,1 0 0 0 0,-1 0 0 0 0,0 0 0 0 0,0 0 0 0 0,1 0 0 0 0,-1 0 0 0 0,-2 1 0 0 0,-6 9 20 0 0,3 1-42 0 0,1-1 0 0 0,0 1 0 0 0,0-1 0 0 0,2 1 0 0 0,-4 17 0 0 0,7-28-9 0 0,0 0-3 0 0,0 0 1 0 0,0-1-1 0 0,-1 1 0 0 0,1 0 1 0 0,0 0-1 0 0,0 0 1 0 0,-1 0-1 0 0,1 0 1 0 0,0-1-1 0 0,-1 1 0 0 0,1 0 1 0 0,-1 0-1 0 0,1-1 1 0 0,-2 2-1 0 0,-1 2 14 0 0,-28 61 143 0 0,9-18-162 0 0,-12 30 19 0 0,30-66-11 0 0,1 0 1 0 0,0 0-1 0 0,1 1 0 0 0,0-1 1 0 0,-1 13-1 0 0,3-10-8 0 0,0 29-71 0 0,1-40 82 0 0,0 1-1 0 0,0-1 0 0 0,0 1 1 0 0,0-1-1 0 0,0 1 1 0 0,1-1-1 0 0,1 3 0 0 0,-1-2 10 0 0,0 0 0 0 0,0 0 0 0 0,-1 0 0 0 0,0 0 0 0 0,1 0 0 0 0,-1 0 0 0 0,-1 0-1 0 0,2 4 1 0 0,-2 16-2 0 0,-1 0-1 0 0,-5 33 1 0 0,6-52-18 0 0,-1 0 0 0 0,2 0 0 0 0,-1 0-1 0 0,1 1 1 0 0,-1-1 0 0 0,1 0 0 0 0,1 0 0 0 0,-1 0 0 0 0,1 0-1 0 0,0 0 1 0 0,4 7 0 0 0,5 16 16 0 0,-8-17 7 0 0,0 1 0 0 0,-1-1 0 0 0,0 1 0 0 0,-1-1 0 0 0,-1 1 0 0 0,1 0 0 0 0,-2-1 0 0 0,1 1 0 0 0,-2-1 0 0 0,-4 22 0 0 0,-5-7 65 0 0,7-18-85 0 0,1-1-1 0 0,0 1 0 0 0,1 0 0 0 0,-3 10 1 0 0,4-4-13 0 0,0-1 0 0 0,0 1 0 0 0,2 0 0 0 0,-1 0 0 0 0,2 0 0 0 0,0 0 0 0 0,1-1 0 0 0,0 1 0 0 0,1-1 1 0 0,0 0-1 0 0,1 0 0 0 0,0 0 0 0 0,2-1 0 0 0,-1 1 0 0 0,12 14 0 0 0,-18-26-7 0 0,0-1-1 0 0,1 1 1 0 0,-1-1-1 0 0,1 1 1 0 0,-1-1-1 0 0,0 1 1 0 0,1-1-1 0 0,-1 1 1 0 0,1-1-1 0 0,0 1 1 0 0,-1-1-1 0 0,1 0 1 0 0,0 1-1 0 0,-1-1 14 0 0,1 0-1 0 0,-1 0 1 0 0,0 0-1 0 0,0 0 1 0 0,0 0-1 0 0,0 0 1 0 0,1 0-1 0 0,-1-1 1 0 0,0 1-1 0 0,0 0 1 0 0,0 0-1 0 0,0 0 1 0 0,0 0-1 0 0,0 0 0 0 0,1 0 1 0 0,-1-1-1 0 0,0 1 1 0 0,0 0-1 0 0,0 0 1 0 0,0 0-1 0 0,0 0 1 0 0,0 0-1 0 0,0-1 1 0 0,0 1-1 0 0,0 0 1 0 0,0 0-1 0 0,0 0 1 0 0,0-1-1 0 0,0 1 1 0 0,0 0-1 0 0,0 0 1 0 0,0 0-1 0 0,0-1 1 0 0,-1-28-1441 0 0,0 24 1074 0 0,-2-20-2525 0 0,-7-29 0 0 0,5 37-450 0 0,-15-31-1 0 0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4:34.33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132 61 1440 0 0,'-11'-6'615'0'0,"0"-1"0"0"0,-14-11 1 0 0,-9-6 1322 0 0,33 23-1856 0 0,0 1 0 0 0,0-1 1 0 0,0 1-1 0 0,0-1 1 0 0,0 1-1 0 0,0-1 1 0 0,0 1-1 0 0,0-1 1 0 0,0 1-1 0 0,0 0 0 0 0,-1 0 1 0 0,1 0-1 0 0,0-1 1 0 0,0 1-1 0 0,-2 1 1 0 0,2-1-69 0 0,1 0 1 0 0,0 0 0 0 0,-1 0-1 0 0,1 1 1 0 0,0-1-1 0 0,0 0 1 0 0,-1 0-1 0 0,1 1 1 0 0,0-1 0 0 0,0 0-1 0 0,-1 1 1 0 0,1-1-1 0 0,0 0 1 0 0,0 1-1 0 0,0-1 1 0 0,0 1 0 0 0,-1-1-1 0 0,1 0 1 0 0,0 1-1 0 0,0-1 1 0 0,0 0 0 0 0,0 1-1 0 0,0-1 1 0 0,0 1-1 0 0,0-1 1 0 0,0 0-1 0 0,0 1 1 0 0,0-1 0 0 0,0 1-1 0 0,1 4-5 0 0,1 0 0 0 0,-1-1 0 0 0,1 1 0 0 0,-1-1 0 0 0,5 9 0 0 0,1-3 5 0 0,-1 0 0 0 0,17 17 0 0 0,-14-16 48 0 0,17 23 0 0 0,-25-32-39 0 0,0 1 1 0 0,1-1 0 0 0,-1 0-1 0 0,0 1 1 0 0,0-1-1 0 0,1 5 1 0 0,-1 5 61 0 0,0-1 0 0 0,0 1 0 0 0,-2 14 0 0 0,-5 38 177 0 0,6-58-244 0 0,-5 35 199 0 0,-16 69 1 0 0,18-92-192 0 0,0 1 1 0 0,2 0-1 0 0,0 0 0 0 0,1 0 1 0 0,3 20-1 0 0,0-17-10 0 0,2-1 0 0 0,0 1 0 0 0,2-1 1 0 0,16 37-1 0 0,-16-39 18 0 0,6 13 8 0 0,2 3 340 0 0,17 62-1 0 0,-30-85-270 0 0,1 0-1 0 0,-1 0 1 0 0,-1 0 0 0 0,0 0 0 0 0,-1 1 0 0 0,0-1 0 0 0,-1 0-1 0 0,0 0 1 0 0,-5 18 0 0 0,5-25-62 0 0,-1 0 0 0 0,0 0 0 0 0,0 0 0 0 0,-1 0 0 0 0,1 0 0 0 0,-1-1-1 0 0,-6 8 1 0 0,-1-1 75 0 0,-17 16-1 0 0,18-19-84 0 0,-1 2 11 0 0,-71 60 202 0 0,77-67-252 0 0,1-1 0 0 0,-1 2 0 0 0,1-1 0 0 0,0 0 0 0 0,0 1 0 0 0,0-1 0 0 0,0 1 1 0 0,-2 6-1 0 0,4-9-6 0 0,0 1 1 0 0,1 0-1 0 0,-1-1 1 0 0,1 1-1 0 0,0 0 0 0 0,-1-1 1 0 0,1 1-1 0 0,0 0 1 0 0,0 0-1 0 0,0-1 1 0 0,0 1-1 0 0,0 0 1 0 0,1 0-1 0 0,-1-1 1 0 0,1 1-1 0 0,-1 0 1 0 0,1-1-1 0 0,-1 1 1 0 0,1 0-1 0 0,0-1 1 0 0,0 1-1 0 0,0-1 1 0 0,0 1-1 0 0,0-1 1 0 0,2 3-1 0 0,82 97-81 0 0,-75-90 104 0 0,-2 1-1 0 0,1 0 1 0 0,-2 1-1 0 0,0 0 1 0 0,0 0 0 0 0,-1 0-1 0 0,-1 1 1 0 0,0 0-1 0 0,5 26 1 0 0,-6-21 19 0 0,-2 0 0 0 0,0 0 1 0 0,-1 1-1 0 0,-1-1 0 0 0,-1 1 1 0 0,-1-1-1 0 0,-4 21 0 0 0,-16 123 54 0 0,18-123-61 0 0,1-18-4 0 0,-4 86-5 0 0,7-99-24 0 0,1 0-1 0 0,0 1 1 0 0,1-1-1 0 0,0 0 0 0 0,0 0 1 0 0,6 13-1 0 0,27 51 130 0 0,-17-39-116 0 0,26 67 93 0 0,-38-84-83 0 0,-1 1-1 0 0,0-1 1 0 0,-2 1 0 0 0,2 21 0 0 0,-5-30 26 0 0,0 0 1 0 0,-1-1 0 0 0,-1 1-1 0 0,1 0 1 0 0,-2-1 0 0 0,1 1-1 0 0,-6 11 1 0 0,-3 15-11 0 0,10-28-32 0 0,0 0 1 0 0,0 0-1 0 0,1 0 1 0 0,0 0-1 0 0,0 0 1 0 0,0 0-1 0 0,1 0 1 0 0,0-1-1 0 0,1 1 1 0 0,3 10 0 0 0,-1-6-13 0 0,1 0 1 0 0,0-1 0 0 0,1 1-1 0 0,13 18 1 0 0,-16-25 19 0 0,0 1-1 0 0,-1 0 1 0 0,1-1-1 0 0,-1 1 1 0 0,0 0-1 0 0,0 0 1 0 0,-1 1-1 0 0,1-1 1 0 0,-1 0-1 0 0,0 1 1 0 0,-1-1-1 0 0,1 0 1 0 0,-1 1 0 0 0,0-1-1 0 0,-1 0 1 0 0,1 1-1 0 0,-1-1 1 0 0,0 1-1 0 0,0-1 1 0 0,-3 8-1 0 0,-12 23 110 0 0,11-26-106 0 0,0 1-1 0 0,1 0 1 0 0,0 1 0 0 0,1-1 0 0 0,0 1 0 0 0,0-1 0 0 0,-1 24 0 0 0,4-26-18 0 0,0-7-1 0 0,0 1 1 0 0,-1-1-1 0 0,1 1 0 0 0,0-1 0 0 0,1 1 1 0 0,-1-1-1 0 0,0 1 0 0 0,1-1 0 0 0,-1 0 1 0 0,1 1-1 0 0,0-1 0 0 0,0 0 0 0 0,0 1 1 0 0,0-1-1 0 0,3 4 0 0 0,28 27 43 0 0,-23-24-67 0 0,0 0 0 0 0,15 19 0 0 0,-21-23 32 0 0,0 0 0 0 0,0 0 0 0 0,-1 0 0 0 0,0 0 0 0 0,0 0 1 0 0,0 0-1 0 0,-1 0 0 0 0,1 0 0 0 0,-1 1 0 0 0,0 7 0 0 0,0 6 27 0 0,0 0-1 0 0,-2 0 0 0 0,0 0 1 0 0,-1 0-1 0 0,-6 26 0 0 0,3-32-3 0 0,-10 19-1 0 0,7-17 14 0 0,-5 19-1 0 0,2-3 6 0 0,-6 34-1 0 0,15-50-56 0 0,1-1 0 0 0,0 0 0 0 0,2 27 0 0 0,0-24 0 0 0,-1-10 4 0 0,1 0 1 0 0,-1 0 0 0 0,2 0 0 0 0,-1 0 0 0 0,1 0-1 0 0,4 10 1 0 0,-5-14 6 0 0,0 0 0 0 0,1 0 0 0 0,-1-1 0 0 0,1 1 0 0 0,0-1-1 0 0,0 1 1 0 0,-1-1 0 0 0,2 0 0 0 0,-1 0 0 0 0,0 0 0 0 0,0 0 0 0 0,1 0-1 0 0,-1 0 1 0 0,1-1 0 0 0,-1 1 0 0 0,1-1 0 0 0,5 2 0 0 0,4 1-44 0 0,-5-2 40 0 0,1 1 0 0 0,-1 0-1 0 0,0 0 1 0 0,8 4 0 0 0,-13-5 12 0 0,0-1 0 0 0,0 1-1 0 0,0 0 1 0 0,0-1 0 0 0,0 1-1 0 0,0 0 1 0 0,0 1 0 0 0,-1-1-1 0 0,1 0 1 0 0,-1 0 0 0 0,1 1-1 0 0,-1-1 1 0 0,0 0 0 0 0,0 1-1 0 0,0 0 1 0 0,1 2 0 0 0,-1 1 1 0 0,0 0 0 0 0,-1 0 0 0 0,0 0 0 0 0,1 0 0 0 0,-2-1 0 0 0,1 1 0 0 0,-1 0 0 0 0,0 0 0 0 0,0 0 0 0 0,0 0 0 0 0,-1-1 0 0 0,0 1 0 0 0,-5 10 0 0 0,-3 3 51 0 0,-1-1 0 0 0,-19 25 0 0 0,15-24-46 0 0,-37 45 167 0 0,51-63-176 0 0,-1 1-3 0 0,0 0-1 0 0,0 0 0 0 0,0 0 1 0 0,1 0-1 0 0,-1 1 0 0 0,0-1 1 0 0,1 1-1 0 0,0-1 0 0 0,0 1 1 0 0,0 0-1 0 0,0-1 0 0 0,0 1 1 0 0,0 0-1 0 0,1 0 0 0 0,-1 0 1 0 0,1-1-1 0 0,0 5 0 0 0,0-6 0 0 0,-1 6-7 0 0,1-1 0 0 0,0 0 0 0 0,1 0 0 0 0,-1 0 0 0 0,1 1 0 0 0,0-1 0 0 0,1 0 0 0 0,-1 0 0 0 0,5 8 0 0 0,26 57-20 0 0,-27-62 11 0 0,0 0 1 0 0,0-1-1 0 0,1 0 0 0 0,7 8 1 0 0,-7-9 16 0 0,-1 0 0 0 0,0 0 0 0 0,0 0 0 0 0,6 12 0 0 0,-6-4 7 0 0,-1 1 0 0 0,0 0 0 0 0,-1 0 0 0 0,0 0 0 0 0,-2 0 0 0 0,0 0 0 0 0,-1 18 0 0 0,0-20 11 0 0,-1 0 0 0 0,-1 0 0 0 0,-1 0 0 0 0,0 0 0 0 0,0 0 0 0 0,-1-1 0 0 0,-1 1 0 0 0,-1-1 0 0 0,-10 20 0 0 0,8-22 25 0 0,-16 17-1 0 0,12-14-13 0 0,-33 42 40 0 0,42-53-68 0 0,-7 9 2 0 0,1-1 1 0 0,0 1 0 0 0,1 0 0 0 0,-10 20 0 0 0,16-28-10 0 0,0-1-1 0 0,1 1 1 0 0,0 0 0 0 0,-1-1 0 0 0,2 1 0 0 0,-1 0 0 0 0,0 0 0 0 0,1 0 0 0 0,-1-1 0 0 0,1 1 0 0 0,0 0-1 0 0,1 0 1 0 0,-1 0 0 0 0,1 0 0 0 0,-1 0 0 0 0,1-1 0 0 0,0 1 0 0 0,1 0 0 0 0,-1-1 0 0 0,1 1 0 0 0,-1-1 0 0 0,1 1-1 0 0,4 4 1 0 0,-4-5 2 0 0,0 0 0 0 0,1 0 0 0 0,0-1 0 0 0,-1 1 0 0 0,1-1-1 0 0,0 0 1 0 0,0 0 0 0 0,1 0 0 0 0,4 2 0 0 0,3 1-19 0 0,20 5-1 0 0,-20-7 23 0 0,20 9 0 0 0,-29-11 0 0 0,0 0 1 0 0,0 0-1 0 0,-1 0 1 0 0,1 0-1 0 0,-1 1 0 0 0,1-1 1 0 0,-1 0-1 0 0,0 1 1 0 0,1 0-1 0 0,-1-1 1 0 0,0 1-1 0 0,0 0 1 0 0,0-1-1 0 0,1 3 1 0 0,0 2 2 0 0,0-1 0 0 0,0 1 0 0 0,0 6 0 0 0,18 135 103 0 0,-20-142-93 0 0,0-1-1 0 0,0 0 1 0 0,0 1 0 0 0,-1-1 0 0 0,1 0-1 0 0,-1 0 1 0 0,0 1 0 0 0,0-1-1 0 0,0 0 1 0 0,-1 0 0 0 0,0 0-1 0 0,-3 7 1 0 0,2-7 2 0 0,-3 8 37 0 0,-10 16 0 0 0,-11 6-4 0 0,17-22-40 0 0,0 0 1 0 0,-8 15-1 0 0,16-23-5 0 0,-1 1 0 0 0,1-1-1 0 0,0 1 1 0 0,0 0 0 0 0,1 0-1 0 0,-1 0 1 0 0,1 0 0 0 0,0 0-1 0 0,1 0 1 0 0,-1 7 0 0 0,1-5-4 0 0,0 0 1 0 0,0-1 0 0 0,1 1 0 0 0,0 0 0 0 0,0-1-1 0 0,1 1 1 0 0,0-1 0 0 0,0 0 0 0 0,0 1-1 0 0,1-1 1 0 0,0 0 0 0 0,4 7 0 0 0,32 36-78 0 0,-1-1-7 0 0,-9-1 86 0 0,-22-35 7 0 0,0 0 1 0 0,-1 0 0 0 0,0 0-1 0 0,4 16 1 0 0,-8-20-3 0 0,0 0 1 0 0,-1 0-1 0 0,0 1 0 0 0,0-1 1 0 0,-1 0-1 0 0,0 1 0 0 0,-2 15 1 0 0,1-15-7 0 0,-1 0 1 0 0,-1 0 0 0 0,0 0 0 0 0,0 0-1 0 0,-1 0 1 0 0,-5 10 0 0 0,-3 0 13 0 0,-17 23 0 0 0,-46 49 196 0 0,-3 5-166 0 0,53-59-65 0 0,24-36 16 0 0,1-1-1 0 0,-1 1 1 0 0,0 0-1 0 0,1 0 1 0 0,-1 0-1 0 0,1 0 1 0 0,-1-1-1 0 0,1 1 1 0 0,0 0-1 0 0,-1 0 1 0 0,1 0-1 0 0,0 0 1 0 0,0 0-1 0 0,0 0 1 0 0,-1 1-1 0 0,24 7-18 0 0,-7-1-25 0 0,-13-7 48 0 0,0 0-1 0 0,-1 0 0 0 0,1 1 1 0 0,0-1-1 0 0,-1 1 0 0 0,1-1 1 0 0,-1 1-1 0 0,1 0 1 0 0,-1 0-1 0 0,0 0 0 0 0,0 1 1 0 0,0-1-1 0 0,2 4 0 0 0,5 12 15 0 0,-1 1 0 0 0,-1 0 0 0 0,8 32-1 0 0,-12-42-12 0 0,10 33-4 0 0,-9-31 8 0 0,-1 0 1 0 0,1 1-1 0 0,-2-1 1 0 0,0 0-1 0 0,1 20 1 0 0,-3-30 5 0 0,0 0 0 0 0,0 0 0 0 0,0 0 0 0 0,0 0 0 0 0,0-1 1 0 0,0 1-1 0 0,0 0 0 0 0,-1 0 0 0 0,1 0 0 0 0,0-1 0 0 0,-1 1 0 0 0,1 0 0 0 0,0-1 1 0 0,-1 1-1 0 0,1 0 0 0 0,-1-1 0 0 0,1 1 0 0 0,-1 0 0 0 0,1-1 0 0 0,-1 1 1 0 0,0-1-1 0 0,1 1 0 0 0,-1-1 0 0 0,-1 1 0 0 0,-2 2 23 0 0,2-1-30 0 0,1-1 0 0 0,-1 0 0 0 0,1 1 0 0 0,-1-1 0 0 0,1 1 0 0 0,0 0 1 0 0,-1-1-1 0 0,1 1 0 0 0,0 0 0 0 0,0 0 0 0 0,-1 4 0 0 0,1-1-33 0 0,0 0 0 0 0,0 0 0 0 0,1 1-1 0 0,0 7 1 0 0,0-5 32 0 0,1-1 0 0 0,-1 0 0 0 0,2 0 0 0 0,-1 0 1 0 0,1 0-1 0 0,5 13 0 0 0,24 41 6 0 0,-20-42-47 0 0,16 41 1 0 0,-23-47 44 0 0,-1 0 0 0 0,0 0 0 0 0,-1 1 1 0 0,-1-1-1 0 0,0 1 0 0 0,-1-1 0 0 0,0 1 0 0 0,-1 0 0 0 0,-1-1 0 0 0,0 1 0 0 0,0-1 1 0 0,-6 14-1 0 0,-19 50 88 0 0,-3 7 40 0 0,17-32-125 0 0,2 1 0 0 0,-8 98 0 0 0,18-133-3 0 0,1-8-4 0 0,-1-1 0 0 0,0 1 0 0 0,-1 0 1 0 0,0 0-1 0 0,-5 15 0 0 0,7-24-66 0 0,-1 0-1 0 0,1 0 0 0 0,-1 0 1 0 0,1 0-1 0 0,-1-1 0 0 0,1 1 1 0 0,-1 0-1 0 0,0-1 0 0 0,1 1 1 0 0,-1 0-1 0 0,0-1 0 0 0,0 1 1 0 0,1-1-1 0 0,-1 1 0 0 0,0-1 1 0 0,0 1-1 0 0,0-1 0 0 0,0 0 1 0 0,0 1-1 0 0,0-1 0 0 0,0 0 1 0 0,0 0-1 0 0,0 1 0 0 0,-1-1 1 0 0,-2 0-961 0 0,1 0 0 0 0,-1-1 1 0 0,0 1-1 0 0,-5-2 0 0 0,1 0-1311 0 0,-14 0-3008 0 0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7T05:44:36.80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190 0 3608 0 0,'-17'1'518'0'0,"1"0"1"0"0,-1 0-1 0 0,1 1 1 0 0,0 1-1 0 0,-25 8 0 0 0,30-8-384 0 0,8-3-106 0 0,1 0 0 0 0,0 0 0 0 0,0 1 0 0 0,0-1 0 0 0,0 1 0 0 0,0-1 0 0 0,0 1 0 0 0,1 0 0 0 0,-1 0 0 0 0,0 0 0 0 0,0 0 0 0 0,0 0 0 0 0,1 0 0 0 0,-3 2 0 0 0,4-2-18 0 0,-1 0-1 0 0,1 0 1 0 0,0 0 0 0 0,0 0 0 0 0,-1 0 0 0 0,1 0 0 0 0,0 0 0 0 0,0 0 0 0 0,0 0 0 0 0,0 0 0 0 0,0 0 0 0 0,0 0-1 0 0,0 0 1 0 0,1 1 0 0 0,-1 4 50 0 0,1 14 42 0 0,0-17-81 0 0,-1 0 1 0 0,1 0-1 0 0,-1 0 0 0 0,1 0 0 0 0,2 3 0 0 0,25 37 211 0 0,-20-24-154 0 0,-1 1 1 0 0,-1-1-1 0 0,6 32 0 0 0,-10-42-23 0 0,-1 1 0 0 0,0-1 0 0 0,-1 0 1 0 0,0 0-1 0 0,0 0 0 0 0,-4 17 0 0 0,-1-1 102 0 0,-11 26 0 0 0,10-32-94 0 0,-16 43 69 0 0,-5 16 1 0 0,23-65-109 0 0,0 1-1 0 0,1 0 1 0 0,-1 22 0 0 0,4-18-74 0 0,0-17 49 0 0,0 0 1 0 0,0-1 0 0 0,1 1-1 0 0,-1 0 1 0 0,0-1 0 0 0,0 1-1 0 0,1-1 1 0 0,-1 1 0 0 0,0-1-1 0 0,1 1 1 0 0,-1-1 0 0 0,1 1-1 0 0,-1-1 1 0 0,1 1 0 0 0,-1-1-1 0 0,1 1 1 0 0,-1-1 0 0 0,1 0-1 0 0,-1 1 1 0 0,1-1 0 0 0,-1 0 0 0 0,1 0-1 0 0,0 1 1 0 0,-1-1 0 0 0,1 0-1 0 0,0 0 1 0 0,13 8-50 0 0,-5 1 44 0 0,0 1 0 0 0,-1 0 0 0 0,0 1 0 0 0,-1 0 0 0 0,0 0 0 0 0,0 1-1 0 0,5 13 1 0 0,-4-7 36 0 0,-1 0-1 0 0,-1 0 0 0 0,-1 1 0 0 0,4 27 0 0 0,-6-15 86 0 0,-2 49-1 0 0,-1-74-84 0 0,0-1-1 0 0,-1 0 1 0 0,0 1-1 0 0,0-1 1 0 0,0 0-1 0 0,-1 0 1 0 0,1 1 0 0 0,-1-1-1 0 0,-3 5 1 0 0,0-2 35 0 0,-1 0 0 0 0,1-1 1 0 0,-1 1-1 0 0,-10 8 1 0 0,10-9-40 0 0,0-2-4 0 0,0 1 1 0 0,1 0-1 0 0,-1 0 0 0 0,1 1 0 0 0,1 0 0 0 0,-8 14 0 0 0,0 11-31 0 0,9-26-6 0 0,0 1 1 0 0,1 0-1 0 0,1 0 1 0 0,-1 0-1 0 0,1 0 1 0 0,0 0-1 0 0,0 11 1 0 0,2 3 18 0 0,4 26 0 0 0,-3-28-3 0 0,5 34 16 0 0,16 63-1 0 0,-7-54 64 0 0,-8-26 70 0 0,21 57 0 0 0,-26-85-98 0 0,-1-1 0 0 0,0 1-1 0 0,0 0 1 0 0,-1 0-1 0 0,0 0 1 0 0,0 0-1 0 0,0 0 1 0 0,-2 16 0 0 0,0-1 78 0 0,1-10-36 0 0,0 0-1 0 0,-1 1 1 0 0,-1-1 0 0 0,0 0 0 0 0,0 0-1 0 0,-8 20 1 0 0,-20 34 191 0 0,20-46-252 0 0,0 1-1 0 0,-11 35 1 0 0,20-53-30 0 0,1 0 1 0 0,-1 0 0 0 0,1 0 0 0 0,-1 6-1 0 0,1-10-8 0 0,0 1-1 0 0,0-1 1 0 0,0 1 0 0 0,0-1-1 0 0,0 1 1 0 0,0-1-1 0 0,0 0 1 0 0,0 1-1 0 0,0-1 1 0 0,1 1-1 0 0,-1-1 1 0 0,0 1-1 0 0,0-1 1 0 0,0 0-1 0 0,0 1 1 0 0,1-1 0 0 0,-1 1-1 0 0,0-1 1 0 0,0 0-1 0 0,1 1 1 0 0,-1-1-1 0 0,0 0 1 0 0,1 0-1 0 0,-1 1 1 0 0,0-1-1 0 0,1 0 1 0 0,-1 0 0 0 0,1 1-1 0 0,-1-1 1 0 0,0 0-1 0 0,1 0 1 0 0,-1 0-1 0 0,1 1 1 0 0,-1-1-1 0 0,0 0 1 0 0,1 0-1 0 0,-1 0 1 0 0,1 0 0 0 0,-1 0-1 0 0,1 0 1 0 0,-1 0-1 0 0,0 0 1 0 0,2 0-1 0 0,1 0-12 0 0,4 0 11 0 0,0 0 0 0 0,0-1 0 0 0,0 1 1 0 0,12-4-1 0 0,-13 2 5 0 0,0 1 0 0 0,0 0 0 0 0,1 0 0 0 0,-1 1 0 0 0,13 0 0 0 0,-18 0 8 0 0,1 1-1 0 0,0-1 0 0 0,-1 1 0 0 0,1-1 1 0 0,-1 1-1 0 0,0 0 0 0 0,1-1 0 0 0,-1 1 1 0 0,1 0-1 0 0,-1 0 0 0 0,0 0 0 0 0,0 0 1 0 0,1 0-1 0 0,-1 0 0 0 0,0 1 0 0 0,0-1 1 0 0,0 0-1 0 0,1 2 0 0 0,0 1 11 0 0,0 0 0 0 0,0 0 0 0 0,-1 0-1 0 0,1 1 1 0 0,1 5 0 0 0,-1 4 6 0 0,1-1 0 0 0,-2 1 0 0 0,0 0 0 0 0,0 1 0 0 0,-3 23 0 0 0,-2-7 10 0 0,-13 46 0 0 0,13-63-38 0 0,0-1 1 0 0,-1 1-1 0 0,-11 19 0 0 0,11-18 89 0 0,4 16-151 0 0,2-12 75 0 0,-2 41-28 0 0,2 77 23 0 0,0-111-57 0 0,1-1 1 0 0,2 1-1 0 0,7 27 0 0 0,-8-44 75 0 0,1 1 0 0 0,0-2-1 0 0,0 1 1 0 0,5 8 0 0 0,9 17 9 0 0,-17-31-19 0 0,0 1-1 0 0,0 0 1 0 0,-1-1-1 0 0,1 1 1 0 0,-1 0-1 0 0,0 0 1 0 0,0 6-1 0 0,0 1 29 0 0,0 129-13 0 0,0-134-29 0 0,0 2 8 0 0,1 0-1 0 0,-1 0 0 0 0,4 11 0 0 0,-4-17-7 0 0,1 0 0 0 0,-1-1 0 0 0,0 1-1 0 0,1-1 1 0 0,0 1 0 0 0,-1 0 0 0 0,1-1 0 0 0,0 0 0 0 0,0 1 0 0 0,0-1-1 0 0,0 1 1 0 0,0-1 0 0 0,0 0 0 0 0,1 0 0 0 0,-1 0 0 0 0,0 0-1 0 0,0 0 1 0 0,1 0 0 0 0,-1 0 0 0 0,1 0 0 0 0,-1 0 0 0 0,1-1-1 0 0,1 2 1 0 0,4-1-6 0 0,-5-1 10 0 0,0 1 0 0 0,0-1 1 0 0,0 0-1 0 0,0 1 0 0 0,0 0 0 0 0,3 1 1 0 0,-5-2 5 0 0,1 0 1 0 0,-1 1-1 0 0,1-1 1 0 0,-1 0-1 0 0,0 1 1 0 0,1-1-1 0 0,-1 0 0 0 0,0 1 1 0 0,1-1-1 0 0,-1 1 1 0 0,0-1-1 0 0,0 1 1 0 0,1-1-1 0 0,-1 1 1 0 0,0-1-1 0 0,0 1 1 0 0,0-1-1 0 0,0 1 1 0 0,1-1-1 0 0,-1 1 1 0 0,0-1-1 0 0,0 1 1 0 0,0-1-1 0 0,0 1 1 0 0,0-1-1 0 0,0 1 1 0 0,-1-1-1 0 0,1 1 1 0 0,0-1-1 0 0,0 1 1 0 0,0 0-1 0 0,-2 3 3 0 0,0 0 1 0 0,1 0-1 0 0,-1 0 1 0 0,-1 0-1 0 0,1-1 0 0 0,0 1 1 0 0,-1 0-1 0 0,0-1 1 0 0,-5 5-1 0 0,-7 8 38 0 0,-34 41 16 0 0,-26 33 90 0 0,70-84-131 0 0,1 1-1 0 0,-1 0 1 0 0,2 0-1 0 0,-1 1 1 0 0,-4 13 0 0 0,7-18-29 0 0,0-1 1 0 0,0 1-1 0 0,1 0 1 0 0,0 0 0 0 0,-1-1-1 0 0,1 1 1 0 0,0 0 0 0 0,0 0-1 0 0,0-1 1 0 0,1 1 0 0 0,-1 0-1 0 0,1-1 1 0 0,-1 1 0 0 0,1 0-1 0 0,0-1 1 0 0,0 1 0 0 0,0-1-1 0 0,0 1 1 0 0,1-1 0 0 0,1 3-1 0 0,4 3-32 0 0,0-1 0 0 0,0-1 1 0 0,1 1-1 0 0,0-2 0 0 0,9 6 0 0 0,-5-3 98 0 0,13 12-1 0 0,-19-15-59 0 0,1 1-19 0 0,-1 0 0 0 0,0 0 1 0 0,0 1-1 0 0,0-1 0 0 0,5 10 0 0 0,-5-4 10 0 0,0 0 1 0 0,-1 1-1 0 0,0-1 0 0 0,-1 1 0 0 0,3 15 0 0 0,8 71 101 0 0,-5-21-208 0 0,-6-53 85 0 0,-2-11 25 0 0,1 0-1 0 0,0 0 1 0 0,7 18 0 0 0,-4-21 43 0 0,-6-10-25 0 0,0-1-1 0 0,0 0 0 0 0,1 0 1 0 0,-1 1-1 0 0,0-1 0 0 0,0 0 0 0 0,1 1 1 0 0,-1-1-1 0 0,0 0 0 0 0,0 1 1 0 0,0-1-1 0 0,0 0 0 0 0,0 1 1 0 0,0-1-1 0 0,0 0 0 0 0,0 1 1 0 0,0-1-1 0 0,0 1 0 0 0,0-1 0 0 0,0 0 1 0 0,0 1-1 0 0,0-1 0 0 0,-1 1 1 0 0,0-1 1 0 0,0 1-1 0 0,0-1 0 0 0,0 1 0 0 0,0-1 0 0 0,0 0 0 0 0,0 1 0 0 0,0-1 0 0 0,0 0 0 0 0,0 0 0 0 0,-2 0 0 0 0,1 0 5 0 0,-1 1 0 0 0,0-1 0 0 0,1 1-1 0 0,-1 0 1 0 0,1 0 0 0 0,-1 0-1 0 0,1 0 1 0 0,-1 0 0 0 0,1 0 0 0 0,0 1-1 0 0,0-1 1 0 0,-1 1 0 0 0,-1 2 0 0 0,1-1-4 0 0,0 1 0 0 0,0-1 0 0 0,1 1 0 0 0,-1-1 0 0 0,1 1 1 0 0,0 0-1 0 0,-3 6 0 0 0,1 1-17 0 0,1 1-1 0 0,0 0 1 0 0,0-1-1 0 0,1 1 1 0 0,0 19 0 0 0,1-23-17 0 0,1-1 0 0 0,0 1 0 0 0,1 0 0 0 0,0 0 0 0 0,0 0 1 0 0,0-1-1 0 0,1 1 0 0 0,0 0 0 0 0,1-1 0 0 0,0 0 0 0 0,0 1 1 0 0,7 10-1 0 0,-3-7 8 0 0,2 1 0 0 0,-1-1 0 0 0,1 0 0 0 0,1-1 0 0 0,0 0 0 0 0,15 11 0 0 0,-19-17-1 0 0,1 1 0 0 0,-1 0 0 0 0,0 1 0 0 0,-1-1 0 0 0,8 10-1 0 0,-10-10 15 0 0,0 0-1 0 0,0 0 1 0 0,-1 1-1 0 0,0-1 1 0 0,0 0-1 0 0,0 1 0 0 0,0 0 1 0 0,-1-1-1 0 0,0 7 1 0 0,1-1 0 0 0,-1 1 0 0 0,-1-1 0 0 0,0 0 0 0 0,0 1-1 0 0,-2-1 1 0 0,1 0 0 0 0,-1 1 0 0 0,-6 16 0 0 0,-44 90 141 0 0,26-64-80 0 0,24-47-65 0 0,-1-1 1 0 0,1 1-1 0 0,-3 14 0 0 0,3-7 6 0 0,1 0 1 0 0,1 17-1 0 0,0-15 2 0 0,-4 128-31 0 0,1-113 16 0 0,-2-1-1 0 0,-12 51 1 0 0,3-37 40 0 0,-11 40-21 0 0,22-72-20 0 0,1 1 0 0 0,0-1 0 0 0,1 1 0 0 0,0 20 1 0 0,2-32 7 0 0,-1 1 1 0 0,0-1-1 0 0,0 0 1 0 0,0 0-1 0 0,1 0 1 0 0,-1 1-1 0 0,1-1 1 0 0,-1 0-1 0 0,1 0 1 0 0,-1 0-1 0 0,1 0 1 0 0,0 0-1 0 0,0 0 1 0 0,-1 0-1 0 0,1 0 1 0 0,0 0-1 0 0,0 0 1 0 0,0 0-1 0 0,0 0 1 0 0,0-1 0 0 0,0 1-1 0 0,0 0 1 0 0,0-1-1 0 0,0 1 1 0 0,1-1-1 0 0,-1 1 1 0 0,2-1-1 0 0,4 4-5 0 0,21 9-40 0 0,-26-12 50 0 0,1 0 0 0 0,-1 1-1 0 0,1-1 1 0 0,-1 0 0 0 0,0 1-1 0 0,1-1 1 0 0,-1 1 0 0 0,0 0-1 0 0,0 0 1 0 0,0 0 0 0 0,0 0-1 0 0,0 0 1 0 0,-1 0 0 0 0,1 0-1 0 0,-1 1 1 0 0,1-1 0 0 0,-1 0-1 0 0,0 1 1 0 0,1 4 0 0 0,1-2 13 0 0,-1 0 1 0 0,-1 1-1 0 0,1 0 1 0 0,-1-1-1 0 0,0 1 1 0 0,0 0-1 0 0,0 8 1 0 0,-1-12-8 0 0,0-1 0 0 0,0 1 0 0 0,0-1 1 0 0,0 1-1 0 0,0 0 0 0 0,-1-1 0 0 0,1 1 1 0 0,0-1-1 0 0,-1 1 0 0 0,1-1 1 0 0,-1 0-1 0 0,0 1 0 0 0,1-1 0 0 0,-1 1 1 0 0,0-1-1 0 0,0 0 0 0 0,0 0 0 0 0,0 1 1 0 0,-1 0-1 0 0,0 0 5 0 0,0 0 0 0 0,1 0 1 0 0,-1 0-1 0 0,1 0 0 0 0,0 0 0 0 0,0 0 0 0 0,0 1 1 0 0,0-1-1 0 0,-1 4 0 0 0,-2 13-44 0 0,2 1-1 0 0,1 0 1 0 0,1 37 0 0 0,1-41 21 0 0,-1-1 2 0 0,-1 82 58 0 0,0-82-24 0 0,-1-1 0 0 0,-1 0 0 0 0,0 0-1 0 0,-10 26 1 0 0,1-14 9 0 0,-1-1-1 0 0,-1-1 1 0 0,-21 29 0 0 0,26-40-52 0 0,-3 5 11 0 0,0 0-1 0 0,-12 29 1 0 0,24-46 4 0 0,-1 0 0 0 0,1 0 0 0 0,-1 0-1 0 0,1 0 1 0 0,-1 0 0 0 0,1 0 0 0 0,0 1 0 0 0,-1-1 0 0 0,1 0 0 0 0,0 0 0 0 0,0 0 0 0 0,0 0 0 0 0,0 1 0 0 0,0-1 0 0 0,0 0 0 0 0,0 0 0 0 0,0 0 0 0 0,1 0 0 0 0,-1 1 0 0 0,0-1 0 0 0,1 0 0 0 0,0 2 0 0 0,0-2-2 0 0,1 0 0 0 0,-1 0 0 0 0,0 0 0 0 0,1 0 0 0 0,-1-1 0 0 0,1 1 0 0 0,-1 0 0 0 0,1-1 0 0 0,-1 1 0 0 0,1-1 0 0 0,2 1 1 0 0,-2 0 2 0 0,49 9 57 0 0,-31-7-123 0 0,24 7 0 0 0,-43-9 70 0 0,1-1 0 0 0,-1 1 0 0 0,1 0 0 0 0,-1 0 0 0 0,1 0 0 0 0,-1 0 1 0 0,1 0-1 0 0,-1 0 0 0 0,0 0 0 0 0,0 1 0 0 0,1-1 0 0 0,-1 0 0 0 0,0 1 0 0 0,0-1 0 0 0,0 1 0 0 0,-1-1 0 0 0,1 1 0 0 0,0 0 0 0 0,0-1 0 0 0,-1 1 1 0 0,1 0-1 0 0,-1-1 0 0 0,1 4 0 0 0,0 3 23 0 0,0-1 0 0 0,-1 1 0 0 0,0 0 0 0 0,-1 8 1 0 0,-10 76-91 0 0,-1-3 164 0 0,11-83-80 0 0,0 0 1 0 0,-1-1 0 0 0,0 1 0 0 0,-1 0-1 0 0,1-1 1 0 0,-1 1 0 0 0,-6 7 0 0 0,1-2 73 0 0,-19 19 1 0 0,2-4-14 0 0,21-21-88 0 0,-10 11 13 0 0,-22 34 0 0 0,34-48-7 0 0,1 1 0 0 0,0-1 0 0 0,0 1 0 0 0,0-1 0 0 0,1 1 0 0 0,-1 0 0 0 0,1 0 0 0 0,-1-1 0 0 0,1 1 0 0 0,0 0 0 0 0,0 0 0 0 0,0-1 0 0 0,0 1 0 0 0,1 0 0 0 0,-1 0 0 0 0,1-1 0 0 0,0 1 0 0 0,0 0 0 0 0,0-1 0 0 0,0 1 0 0 0,0-1 0 0 0,0 1 0 0 0,2 2 0 0 0,2 2-5 0 0,0 1-1 0 0,0-1 1 0 0,1 0 0 0 0,0-1 0 0 0,0 1-1 0 0,1-1 1 0 0,-1 0 0 0 0,1-1-1 0 0,11 7 1 0 0,5 2-74 0 0,43 19 0 0 0,-39-23-47 0 0,50 14-1 0 0,-47-17 104 0 0,-17-2 149 0 0,-16-5 178 0 0,-14 3-158 0 0,11-1-128 0 0,0 0-1 0 0,1 0 1 0 0,-1 1 0 0 0,0 0 0 0 0,1 0 0 0 0,0 1 0 0 0,0-1 0 0 0,0 1 0 0 0,0 1 0 0 0,0-1-1 0 0,-4 6 1 0 0,-4 6 22 0 0,1 1 0 0 0,-19 32 0 0 0,18-26 22 0 0,4-9-32 0 0,1 0 1 0 0,1 1 0 0 0,0 0-1 0 0,0 0 1 0 0,2 1-1 0 0,-7 28 1 0 0,10-30-44 0 0,0 0 0 0 0,2 0 0 0 0,-1 1 0 0 0,2-1 0 0 0,0 0 0 0 0,1 0 0 0 0,0 0 0 0 0,1 0 0 0 0,0 0 0 0 0,11 24 0 0 0,12 14-3 0 0,-9-18 10 0 0,-14-27 4 0 0,0 0-1 0 0,-1 0 1 0 0,0 0-1 0 0,0 1 1 0 0,0-1-1 0 0,-1 0 1 0 0,-1 1 0 0 0,1 0-1 0 0,-1-1 1 0 0,0 1-1 0 0,-1-1 1 0 0,0 1-1 0 0,-2 8 1 0 0,-4 11 45 0 0,0 0 0 0 0,-15 31 0 0 0,12-32-29 0 0,-3 9-18 0 0,3 1 0 0 0,-10 53 1 0 0,19-83-1499 0 0,1-10 338 0 0,1-11-1684 0 0,4-35-5375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8.86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48 0 3544 0 0,'-1'0'139'0'0,"0"1"0"0"0,0-1 1 0 0,1 1-1 0 0,-1-1 0 0 0,0 1 0 0 0,0-1 1 0 0,0 1-1 0 0,0 0 0 0 0,1-1 0 0 0,-1 1 0 0 0,0 0 1 0 0,1-1-1 0 0,-1 1 0 0 0,0 0 0 0 0,1 0 1 0 0,-1 0-1 0 0,1 0 0 0 0,-1-1 0 0 0,1 1 0 0 0,0 0 1 0 0,-1 0-1 0 0,1 0 0 0 0,0 0 0 0 0,0 2 0 0 0,-2 3 220 0 0,2 0-1 0 0,-1 12 0 0 0,1-11-273 0 0,1 37 432 0 0,-1-33-410 0 0,1 65 1506 0 0,-13 117 0 0 0,5-134-904 0 0,-6 186 879 0 0,13-242-1562 0 0,0-3-23 0 0,0 0 1 0 0,0 1-1 0 0,0-1 0 0 0,0 0 1 0 0,0 1-1 0 0,0-1 0 0 0,0 0 0 0 0,0 1 1 0 0,0-1-1 0 0,0 0 0 0 0,0 1 1 0 0,0-1-1 0 0,1 0 0 0 0,-1 1 1 0 0,0-1-1 0 0,0 0 0 0 0,0 1 0 0 0,0-1 1 0 0,1 0-1 0 0,1-7-616 0 0,3-47-6151 0 0,-4 38 3341 0 0,0 3-192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9.23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22 0 1856 0 0,'0'0'43'0'0,"0"0"1"0"0,-1 0-1 0 0,1 0 0 0 0,0 0 1 0 0,0 0-1 0 0,-1 0 0 0 0,1 0 1 0 0,0 0-1 0 0,0 0 1 0 0,-1 1-1 0 0,1-1 0 0 0,0 0 1 0 0,0 0-1 0 0,-1 0 0 0 0,1 0 1 0 0,0 0-1 0 0,0 0 0 0 0,0 1 1 0 0,-1-1-1 0 0,1 0 0 0 0,0 0 1 0 0,0 0-1 0 0,0 1 0 0 0,0-1 1 0 0,0 0-1 0 0,-1 0 1 0 0,1 0-1 0 0,0 1 0 0 0,0-1 1 0 0,0 0-1 0 0,0 0 0 0 0,0 1 1 0 0,0 8 458 0 0,0-7-412 0 0,1 17 431 0 0,1 4 548 0 0,-1 0-1 0 0,-2 0 1 0 0,-3 29 0 0 0,-5 12 765 0 0,5-26-1393 0 0,2-3-186 0 0,5 45 0 0 0,-1-46-105 0 0,-2-30-70 0 0,1-4-61 0 0,0-7-541 0 0,-1-7-2357 0 0,1 0-4789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9.93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11 58 4224 0 0,'-7'0'571'0'0,"3"2"1770"0"0,7-3-1264 0 0,1-1-213 0 0,0 0 1 0 0,0 0-1 0 0,6-6 0 0 0,-5 5-107 0 0,10-7 1 0 0,-5 6-179 0 0,0 0 0 0 0,-1 0 1 0 0,1 1-1 0 0,14-3 0 0 0,-6 3 128 0 0,32-1 0 0 0,-1 2-162 0 0,-15 1-276 0 0,134 0 104 0 0,-138 2-338 0 0,0 2 1 0 0,-1 1-1 0 0,1 2 1 0 0,-1 0-1 0 0,48 19 1 0 0,-54-17 76 0 0,0-1 0 0 0,0-1 0 0 0,0-1 0 0 0,41 4 0 0 0,-42-8 89 0 0,36 3 232 0 0,-57-4-414 0 0,0 0 1 0 0,-1 0-1 0 0,1 0 0 0 0,0 0 0 0 0,0 0 0 0 0,-1 0 0 0 0,1-1 0 0 0,0 1 0 0 0,-1 0 0 0 0,1 0 0 0 0,0 0 0 0 0,0-1 1 0 0,-1 1-1 0 0,1 0 0 0 0,-1-1 0 0 0,1 1 0 0 0,0-1 0 0 0,-1 1 0 0 0,1 0 0 0 0,-1-1 0 0 0,1 0 0 0 0,-1 1 0 0 0,1-1 1 0 0,-1 1-1 0 0,1-1 0 0 0,-1 1 0 0 0,0-1 0 0 0,1 0 0 0 0,-1 1 0 0 0,0-1 0 0 0,0 0 0 0 0,1 1 0 0 0,-1-1 1 0 0,0-1-1 0 0,0-2 58 0 0,1 1 1 0 0,-2-1 0 0 0,1 1 0 0 0,0-1 0 0 0,-2-6 0 0 0,1 0 0 0 0,0-10-373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50.66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1 336 0 0,'-1'1'2975'0'0,"5"0"-1947"0"0,4-1 225 0 0,1-1-138 0 0,-2 0-638 0 0,1 1-1 0 0,-1-1 1 0 0,0 1 0 0 0,0 1 0 0 0,1 0 0 0 0,6 1 0 0 0,-1 1-87 0 0,-9-1-330 0 0,5 2 331 0 0,-9-4-397 0 0,0 1 0 0 0,0-1 0 0 0,1 0 0 0 0,-1 0 0 0 0,0 0-1 0 0,1 0 1 0 0,-1 0 0 0 0,0 0 0 0 0,0 0 0 0 0,1 0 0 0 0,-1 0 0 0 0,0 0 0 0 0,0 0-1 0 0,1 0 1 0 0,-1 0 0 0 0,0 0 0 0 0,1 0 0 0 0,-1 0 0 0 0,0 0 0 0 0,0 0 0 0 0,1 0 0 0 0,-1 0-1 0 0,0-1 1 0 0,1-4-3684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4:09.10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876 514 2512 0 0,'-6'-16'1621'0'0,"-1"-1"5341"0"0,7 30-6188 0 0,-2 1-1 0 0,1-1 1 0 0,-7 21-1 0 0,-16 42 524 0 0,-15 16 104 0 0,31-74-1160 0 0,-13 28 346 0 0,-5 14-15 0 0,24-53-504 0 0,1-5-34 0 0,3-7 23 0 0,-1 4-48 0 0,11-22 95 0 0,10-27 0 0 0,43-122-174 0 0,-49 126-100 0 0,12-46-154 0 0,-23 77 304 0 0,-5 12 81 0 0,-2 2-30 0 0,2 2-34 0 0,-1-1 0 0 0,1 0 0 0 0,-1 0 1 0 0,1 1-1 0 0,0-1 0 0 0,-1 1 0 0 0,1-1 0 0 0,0 0 1 0 0,-1 1-1 0 0,1-1 0 0 0,0 1 0 0 0,0-1 0 0 0,-1 0 0 0 0,1 1 1 0 0,0-1-1 0 0,0 2 0 0 0,-9 38-20 0 0,0 0-109 0 0,-13 35 290 0 0,-14 53 320 0 0,34-114-396 0 0,-3 20-1 0 0,5-34-84 0 0,0 0 1 0 0,0 0 0 0 0,0 0-1 0 0,0 1 1 0 0,0-1 0 0 0,0 0-1 0 0,0 0 1 0 0,0 0 0 0 0,0 1-1 0 0,0-1 1 0 0,0 0 0 0 0,0 0-1 0 0,0 1 1 0 0,0-1 0 0 0,0 0-1 0 0,0 0 1 0 0,0 0 0 0 0,0 1-1 0 0,0-1 1 0 0,0 0 0 0 0,1 0-1 0 0,-1 0 1 0 0,0 0 0 0 0,0 1-1 0 0,0-1 1 0 0,0 0 0 0 0,0 0-1 0 0,1 0 1 0 0,-1 0 0 0 0,0 1 0 0 0,5-3-12 0 0,-3 1-2 0 0,0 0-1 0 0,-1 0 1 0 0,0-1-1 0 0,1 1 1 0 0,-1 0 0 0 0,0-1-1 0 0,0 1 1 0 0,0-1-1 0 0,0 1 1 0 0,2-4 0 0 0,7-20-142 0 0,-7 17 107 0 0,9-27-311 0 0,-2 0-1 0 0,11-61 0 0 0,-13 34 157 0 0,-8 57 214 0 0,-1 5-50 0 0,-1 6-51 0 0,1 3 83 0 0,0 12 0 0 0,-1-3-33 0 0,0 20 20 0 0,-1 3 55 0 0,-10 53-1 0 0,10-85 29 0 0,-7 19-1 0 0,6-20 48 0 0,1 0 1 0 0,-3 13 0 0 0,6-20-64 0 0,0-2-17 0 0,3-5 26 0 0,31-104-23 0 0,-18 56-159 0 0,-15 55-18 0 0,0 6 114 0 0,0 9 28 0 0,-1 5 21 0 0,-1-1 1 0 0,-1 0-1 0 0,-1 0 0 0 0,0 0 1 0 0,-10 28-1 0 0,11-42-5 0 0,2-5-2 0 0,0 0 1 0 0,0 1 0 0 0,-1-1-1 0 0,1 0 1 0 0,0 0 0 0 0,-1 1-1 0 0,1-1 1 0 0,-1 0 0 0 0,0 0-1 0 0,1 0 1 0 0,-1 0-1 0 0,0 0 1 0 0,0 0 0 0 0,0 0-1 0 0,1 0 1 0 0,-1 0 0 0 0,-2 1-1 0 0,3-2-3 0 0,-1 1 0 0 0,1-1 0 0 0,0 0 0 0 0,0 0 0 0 0,-1 0 0 0 0,1 0 0 0 0,0 0 0 0 0,-1 0 0 0 0,1 0 0 0 0,0 0 0 0 0,-1 0-1 0 0,1 0 1 0 0,0 0 0 0 0,0 0 0 0 0,-1 0 0 0 0,1 0 0 0 0,0 0 0 0 0,-1 0 0 0 0,1 0 0 0 0,0 0 0 0 0,0-1 0 0 0,-1 1 0 0 0,1 0 0 0 0,0 0-1 0 0,0 0 1 0 0,-1 0 0 0 0,1-1 0 0 0,0 1 0 0 0,0 0 0 0 0,-1 0 0 0 0,1 0 0 0 0,0-1 0 0 0,-6-9 106 0 0,5 4-99 0 0,-1 1 0 0 0,1 0-1 0 0,-1-1 1 0 0,2 1-1 0 0,-2-7 1 0 0,2-29-43 0 0,0 29 62 0 0,1-20 0 0 0,1 1 0 0 0,11-56 0 0 0,-13 83-27 0 0,1 1 0 0 0,0-1-1 0 0,0 0 1 0 0,0 1 0 0 0,1-1 0 0 0,-1 1 0 0 0,1-1 0 0 0,0 1 0 0 0,3-5 0 0 0,-5 8-8 0 0,0 0 0 0 0,0-1 0 0 0,0 1 0 0 0,0 0 0 0 0,0 0 0 0 0,1 0 0 0 0,-1 0 0 0 0,0-1 0 0 0,0 1 0 0 0,0 0 0 0 0,0 0 0 0 0,0 0 0 0 0,1 0 0 0 0,-1 0 0 0 0,0 0 0 0 0,0-1 0 0 0,0 1 0 0 0,1 0 0 0 0,-1 0 0 0 0,0 0 0 0 0,0 0 0 0 0,0 0 0 0 0,1 0 0 0 0,-1 0 0 0 0,0 0 0 0 0,0 0 0 0 0,0 0 0 0 0,1 0 0 0 0,-1 0 0 0 0,0 0 0 0 0,0 0 0 0 0,0 0 0 0 0,1 0 0 0 0,-1 0 0 0 0,0 0 0 0 0,0 0 0 0 0,0 0 0 0 0,1 0 0 0 0,-1 0 0 0 0,0 1 0 0 0,0-1 0 0 0,0 0 0 0 0,0 0 0 0 0,1 0 0 0 0,-1 0 0 0 0,0 0 0 0 0,0 0 0 0 0,0 1 0 0 0,0-1 0 0 0,0 0 0 0 0,1 0 0 0 0,-1 0 0 0 0,0 0 0 0 0,0 1 0 0 0,0-1 0 0 0,0 0 0 0 0,0 0 0 0 0,0 0 0 0 0,0 1 0 0 0,3 13-80 0 0,-3-8 96 0 0,0-1-1 0 0,0 1 1 0 0,-1-1-1 0 0,1 1 0 0 0,-1 0 1 0 0,0-1-1 0 0,-4 9 1 0 0,-17 38 36 0 0,21-49-47 0 0,-10 18 70 0 0,-20 27 1 0 0,19-30-43 0 0,-15 29 0 0 0,25-43 0 0 0,1-8 26 0 0,8-37-150 0 0,13-43 0 0 0,-4 19-165 0 0,-7 18 140 0 0,-6 26 104 0 0,1 1 1 0 0,1-1 0 0 0,10-23 0 0 0,-11 37-37 0 0,-4 7 52 0 0,0 0 1 0 0,0 0 0 0 0,0 0 0 0 0,0-1 0 0 0,0 1-1 0 0,0 0 1 0 0,0 0 0 0 0,0 0 0 0 0,0 0 0 0 0,0 0-1 0 0,1 0 1 0 0,-1 0 0 0 0,0 0 0 0 0,0 0 0 0 0,0 0 0 0 0,0 0-1 0 0,0 0 1 0 0,0 0 0 0 0,0 0 0 0 0,0 0 0 0 0,0 0-1 0 0,1 0 1 0 0,-1 0 0 0 0,0 0 0 0 0,0 0 0 0 0,0 0-1 0 0,0 0 1 0 0,0 0 0 0 0,0 0 0 0 0,1 0 0 0 0,-1 0 9 0 0,0 1 0 0 0,0-1 0 0 0,1 1 0 0 0,-1-1 0 0 0,0 1 0 0 0,0-1 0 0 0,1 1 0 0 0,-1 0 0 0 0,0-1 0 0 0,0 1 0 0 0,0-1 0 0 0,0 1 0 0 0,0 0 0 0 0,0-1 0 0 0,0 1 0 0 0,0 6 30 0 0,-1-1 0 0 0,1 1-1 0 0,-1-1 1 0 0,-1 1-1 0 0,1-1 1 0 0,-5 11-1 0 0,-19 37 56 0 0,23-49-85 0 0,-10 16 44 0 0,-1-1 0 0 0,-29 37 0 0 0,40-54-28 0 0,0 0-1 0 0,-1 0 0 0 0,1 0 0 0 0,-1 0 0 0 0,0-1 1 0 0,0 1-1 0 0,0-1 0 0 0,0 0 0 0 0,0 0 0 0 0,-5 3 1 0 0,8-5-21 0 0,-1 0 1 0 0,1 0-1 0 0,-1 0 1 0 0,1 0 0 0 0,0 1-1 0 0,-1-1 1 0 0,1 0 0 0 0,0 0-1 0 0,-1 0 1 0 0,1 0-1 0 0,-1 0 1 0 0,1 0 0 0 0,0 0-1 0 0,-1 0 1 0 0,1 0 0 0 0,0 0-1 0 0,-1 0 1 0 0,1 0 0 0 0,-1 0-1 0 0,1-1 1 0 0,0 1-1 0 0,-1 0 1 0 0,1 0 0 0 0,0 0-1 0 0,-1 0 1 0 0,0-1 0 0 0,1 0-4 0 0,0 0 0 0 0,-1 1 1 0 0,1-1-1 0 0,0 0 0 0 0,-1 0 1 0 0,1 0-1 0 0,0 0 1 0 0,0 1-1 0 0,0-1 0 0 0,-1 0 1 0 0,1-1-1 0 0,0-6-2 0 0,1 1-1 0 0,0 0 1 0 0,0 0-1 0 0,0 0 1 0 0,1 0-1 0 0,4-12 1 0 0,-4 13-8 0 0,24-69-206 0 0,4 2 1 0 0,40-71-1 0 0,-65 134 181 0 0,-4 8 28 0 0,0 0 0 0 0,0 0-1 0 0,0 0 1 0 0,0 0 0 0 0,2-2 0 0 0,-5 8 36 0 0,0-1 0 0 0,0 1 0 0 0,0 0 0 0 0,0-1 0 0 0,1 1 0 0 0,-2 8 0 0 0,-1-1 1 0 0,-66 177-52 0 0,42-119 159 0 0,-28 65 276 0 0,52-127-270 0 0,3-10-88 0 0,4-8 3 0 0,16-43-14 0 0,-4 15-99 0 0,59-185-214 0 0,-25 72-2 0 0,-42 132 253 0 0,-7 18-24 0 0,-3 6 78 0 0,-2 7 54 0 0,-22 86 153 0 0,-7 23-23 0 0,-4-14-231 0 0,7-24 626 0 0,39-106-401 0 0,36-81-240 0 0,8-21-147 0 0,-41 95 21 0 0,-1-1-1 0 0,5-34 1 0 0,-12 50 108 0 0,-2 1 1 0 0,0-21-1 0 0,-1 36 44 0 0,0 0-1 0 0,0 0 0 0 0,0 0 1 0 0,0-1-1 0 0,0 1 1 0 0,0 0-1 0 0,0 0 0 0 0,0 0 1 0 0,0 0-1 0 0,0 0 1 0 0,0 0-1 0 0,0 0 0 0 0,0 0 1 0 0,0 0-1 0 0,0 0 1 0 0,0 0-1 0 0,0-1 0 0 0,0 1 1 0 0,0 0-1 0 0,0 0 0 0 0,0 0 1 0 0,0 0-1 0 0,0 0 1 0 0,0 0-1 0 0,0 0 0 0 0,0 0 1 0 0,0 0-1 0 0,0 0 1 0 0,0 0-1 0 0,0 0 0 0 0,0 0 1 0 0,0 0-1 0 0,1-1 1 0 0,-1 1-1 0 0,0 0 0 0 0,0 0 1 0 0,0 0-1 0 0,0 0 0 0 0,0 0 1 0 0,0 0-1 0 0,0 0 1 0 0,0 0-1 0 0,0 0 0 0 0,0 0 1 0 0,0 0-1 0 0,0 0 1 0 0,1 0-1 0 0,2 4 15 0 0,4 8-47 0 0,-4-4 33 0 0,-1 0 0 0 0,0 0-1 0 0,-1 0 1 0 0,0 0 0 0 0,0 1 0 0 0,-1 15 0 0 0,-1-3-3 0 0,-8 35 0 0 0,-18 52-33 0 0,12-50 43 0 0,13-46 42 0 0,2-12-51 0 0,0 0 0 0 0,0 0 0 0 0,0 0 0 0 0,0 0 0 0 0,0 0 0 0 0,0 0 0 0 0,1-1-1 0 0,-1 1 1 0 0,0 0 0 0 0,0 0 0 0 0,0 0 0 0 0,0 0 0 0 0,0 0 0 0 0,0 0 0 0 0,0 0 0 0 0,0 0 0 0 0,0 0 0 0 0,0 0 0 0 0,0 0 0 0 0,0 0 0 0 0,0 0 0 0 0,0 0 0 0 0,0 0-1 0 0,0 0 1 0 0,1 0 0 0 0,-1 0 0 0 0,0 0 0 0 0,0 0 0 0 0,0 0 0 0 0,0 0 0 0 0,0 0 0 0 0,0 0 0 0 0,0 0 0 0 0,0 0 0 0 0,0 0 0 0 0,0 0 0 0 0,0 0 0 0 0,0 0-1 0 0,0 0 1 0 0,0 0 0 0 0,0 0 0 0 0,0 1 0 0 0,1-1 0 0 0,-1 0 0 0 0,0 0 0 0 0,0 0 0 0 0,0 0 0 0 0,0 0 0 0 0,0 0 0 0 0,0 0 0 0 0,0 0 0 0 0,0 0 0 0 0,0 0 0 0 0,0 0-1 0 0,0 0 1 0 0,0 0 0 0 0,0 0 0 0 0,0 0 0 0 0,0 0 0 0 0,0 1 0 0 0,0-1 0 0 0,0 0 0 0 0,0 0 0 0 0,0 0 0 0 0,0 0 0 0 0,0 0 0 0 0,1-1 16 0 0,0-1 1 0 0,-1 1-1 0 0,1 0 1 0 0,0-1-1 0 0,-1 1 1 0 0,2-3-1 0 0,13-47-10 0 0,-1-1 0 0 0,-4 0-1 0 0,9-92 1 0 0,-19 132-29 0 0,2-5-23 0 0,2-16 0 0 0,-4 33 41 0 0,0 0 0 0 0,0-1 0 0 0,0 1 0 0 0,0 0 1 0 0,0 0-1 0 0,0 0 0 0 0,0 0 0 0 0,0 0 0 0 0,0 0 0 0 0,0 0 0 0 0,0 0 0 0 0,0 0 0 0 0,0 0 1 0 0,0 0-1 0 0,0 0 0 0 0,0 0 0 0 0,0 0 0 0 0,0 0 0 0 0,0 0 0 0 0,0 0 0 0 0,0 0 0 0 0,0 0 1 0 0,0 0-1 0 0,0 0 0 0 0,0 0 0 0 0,0-1 0 0 0,0 1 0 0 0,1 0 0 0 0,-1 0 0 0 0,0 0 0 0 0,0 0 1 0 0,0 0-1 0 0,0 0 0 0 0,0 0 0 0 0,0 0 0 0 0,0 0 0 0 0,0 0 0 0 0,0 0 0 0 0,0 0 0 0 0,0 0 1 0 0,0 0-1 0 0,0 0 0 0 0,0 0 0 0 0,0 0 0 0 0,0 0 0 0 0,0 0 0 0 0,0 0 0 0 0,0 0 0 0 0,0 0 1 0 0,1 0-1 0 0,-1 0 0 0 0,0 0 0 0 0,0 0 0 0 0,0 0 0 0 0,0 0 0 0 0,0 0 0 0 0,0 1 0 0 0,0-1 1 0 0,0 0-1 0 0,3 3-33 0 0,-3-3 28 0 0,2 3 10 0 0,0 0 0 0 0,-1 0 0 0 0,1 0 0 0 0,-1 1 0 0 0,0-1 0 0 0,0 0 0 0 0,0 1-1 0 0,0-1 1 0 0,-1 0 0 0 0,1 6 0 0 0,0 5 4 0 0,-1 17 0 0 0,0-28-6 0 0,-2 9 37 0 0,1 1-1 0 0,-2-1 1 0 0,1 1 0 0 0,-2-1 0 0 0,0 0-1 0 0,0 0 1 0 0,-1 0 0 0 0,-8 14-1 0 0,7-16 63 0 0,1 0-1 0 0,-5 17 0 0 0,18-52 20 0 0,16-58-436 0 0,-8-4-243 0 0,-15 70 514 0 0,0 1 0 0 0,0-1 0 0 0,-3-21 0 0 0,1 33 9 0 0,0-1 0 0 0,-2-6-1 0 0,1 4 21 0 0,2 8 16 0 0,0 0 0 0 0,-1-1 1 0 0,1 1-1 0 0,0 0 0 0 0,0 0 0 0 0,0 0 0 0 0,0-1 0 0 0,0 1 0 0 0,0 0 0 0 0,0 0 0 0 0,0-1 0 0 0,0 1 0 0 0,0 0 0 0 0,0 0 0 0 0,0 0 0 0 0,1-1 0 0 0,-1 1 1 0 0,0 0-1 0 0,0 0 0 0 0,0-1 0 0 0,0 1 0 0 0,0 0 0 0 0,0 0 0 0 0,0 0 0 0 0,1 0 0 0 0,-1-1 0 0 0,0 1 0 0 0,0 0 0 0 0,0 0 0 0 0,0 0 0 0 0,1 0 1 0 0,-1-1-1 0 0,9-1-11 0 0,-8 2 23 0 0,0 0-1 0 0,-1 0 0 0 0,1 0 0 0 0,0 0 0 0 0,0-1 0 0 0,0 1 0 0 0,-1 0 0 0 0,1 0 0 0 0,0-1 0 0 0,0 1 0 0 0,0-1 0 0 0,0-1-1 0 0,-1 0 0 0 0,0 0 0 0 0,1 0 0 0 0,-1 1 0 0 0,0-1 0 0 0,0 0 0 0 0,-1-3 0 0 0,1-10-57 0 0,0 15 46 0 0,0 0 0 0 0,0 0 1 0 0,0 0-1 0 0,0 0 1 0 0,0 0-1 0 0,0 0 1 0 0,0 0-1 0 0,0 0 1 0 0,0 0-1 0 0,0 0 1 0 0,0 0-1 0 0,0 0 1 0 0,0 0-1 0 0,0 0 1 0 0,0 0-1 0 0,0 0 1 0 0,0 0-1 0 0,0 0 1 0 0,1 0-1 0 0,-1 0 1 0 0,0 0-1 0 0,0 0 1 0 0,0 0-1 0 0,0 0 1 0 0,0 0-1 0 0,0 0 1 0 0,0 0-1 0 0,0 0 1 0 0,0 0-1 0 0,0 0 1 0 0,0 0-1 0 0,0 0 1 0 0,0 0-1 0 0,0 0 1 0 0,0 0-1 0 0,0 0 1 0 0,0 0-1 0 0,0 0 1 0 0,0 0-1 0 0,0 0 1 0 0,0 0-1 0 0,0 0 1 0 0,0 0-1 0 0,0 0 1 0 0,0 0-1 0 0,0-1 1 0 0,0 1-1 0 0,0 0 1 0 0,0 0-1 0 0,0 0 1 0 0,0 0-1 0 0,3 6 45 0 0,-2 3-26 0 0,0 1 0 0 0,0 18 0 0 0,-4 22 6 0 0,2-39-27 0 0,-24 209 242 0 0,21-192-240 0 0,0 34 4 0 0,3-46-20 0 0,0-10 149 0 0,1-6-126 0 0,0 0 0 0 0,0 0 0 0 0,0 0 0 0 0,0 0 0 0 0,0 0 0 0 0,-1 0 0 0 0,1 0 0 0 0,0 0 0 0 0,0 0 0 0 0,0 0 0 0 0,0 0 1 0 0,0 0-1 0 0,0 0 0 0 0,0 0 0 0 0,0 0 0 0 0,0 0 0 0 0,0 0 0 0 0,0 0 0 0 0,0 0 0 0 0,-1 0 0 0 0,1 0 0 0 0,0 0 0 0 0,0 0 0 0 0,0 0 0 0 0,0 0 0 0 0,0 0 0 0 0,0 0 0 0 0,0 0 0 0 0,0-1 0 0 0,0 1 0 0 0,0 0 0 0 0,0 0 0 0 0,0 0 1 0 0,0 0-1 0 0,0 0 0 0 0,0 0 0 0 0,0 0 0 0 0,-4-12 61 0 0,2-2-2 0 0,0 1 1 0 0,0-25-1 0 0,2 32-70 0 0,1-33-90 0 0,2 0 1 0 0,1-1 0 0 0,10-41-1 0 0,-12 72 67 0 0,-2 6 12 0 0,1 0 0 0 0,-1 0 0 0 0,1 1 1 0 0,0-1-1 0 0,0 0 0 0 0,0 0 1 0 0,2-2-1 0 0,-3 5 17 0 0,0-1 0 0 0,0 1 0 0 0,0 0 0 0 0,0 0 0 0 0,0 0 0 0 0,0 0 0 0 0,0 0 0 0 0,1 0 0 0 0,-1 0 0 0 0,0 0 0 0 0,0 0 0 0 0,0 0 0 0 0,0 0 0 0 0,0 0 0 0 0,0 0 0 0 0,0 0 1 0 0,0 0-1 0 0,0 0 0 0 0,0 0 0 0 0,0 0 0 0 0,1 0 0 0 0,-1-1 0 0 0,0 1 0 0 0,0 0 0 0 0,0 0 0 0 0,0 0 0 0 0,0 0 0 0 0,0 1 0 0 0,0-1 0 0 0,0 0 0 0 0,0 0 0 0 0,1 0 0 0 0,-1 0 0 0 0,0 0 0 0 0,0 0 0 0 0,0 0 0 0 0,0 0 0 0 0,0 0 0 0 0,0 0 0 0 0,0 0 1 0 0,0 0-1 0 0,0 0 0 0 0,0 0 0 0 0,0 0 0 0 0,0 0 0 0 0,1 0 0 0 0,-1 0 0 0 0,0 0 0 0 0,0 1 0 0 0,0-1 0 0 0,0 0 0 0 0,0 0 0 0 0,0 0 0 0 0,0 0 0 0 0,0 0 0 0 0,0 0 0 0 0,0 0 0 0 0,0 0 0 0 0,0 0 0 0 0,0 0 0 0 0,0 1 0 0 0,0-1 0 0 0,2 7-15 0 0,-1 3 16 0 0,0 1 0 0 0,0-1 0 0 0,-1 1 0 0 0,-3 19 0 0 0,-11 42 94 0 0,-2-5-4 0 0,-8 40-150 0 0,22-95 69 0 0,1-7 76 0 0,1-8 29 0 0,1-18-16 0 0,-3-92 140 0 0,4-74-152 0 0,0 173-97 0 0,-2 14 11 0 0,0 0 1 0 0,0 0 0 0 0,0 0-1 0 0,0 0 1 0 0,0 0-1 0 0,0 0 1 0 0,0 0 0 0 0,0-1-1 0 0,0 1 1 0 0,0 0 0 0 0,0 0-1 0 0,0 0 1 0 0,0 0-1 0 0,0 0 1 0 0,0 0 0 0 0,0 0-1 0 0,0 0 1 0 0,0 0-1 0 0,0 0 1 0 0,0 0 0 0 0,0 0-1 0 0,0 0 1 0 0,0 0 0 0 0,0 0-1 0 0,0 0 1 0 0,0 0-1 0 0,0 0 1 0 0,1 0 0 0 0,-1 0-1 0 0,0 0 1 0 0,0 0 0 0 0,0 0-1 0 0,0 0 1 0 0,0 0-1 0 0,0 0 1 0 0,0 0 0 0 0,0 0-1 0 0,0 0 1 0 0,0 0 0 0 0,0 0-1 0 0,0 0 1 0 0,0 0-1 0 0,0 0 1 0 0,0 0 0 0 0,0 0-1 0 0,0 0 1 0 0,0 0-1 0 0,0 0 1 0 0,0 0 0 0 0,0 0-1 0 0,0 0 1 0 0,0 0 0 0 0,0 0-1 0 0,0 0 1 0 0,0 0-1 0 0,0 0 1 0 0,0 0 0 0 0,0 0-1 0 0,0 0 1 0 0,0 0 0 0 0,0 0-1 0 0,0 0 1 0 0,1 0-1 0 0,-1 0 1 0 0,0 0 0 0 0,0 0-1 0 0,0 0 1 0 0,1 7-50 0 0,2 14 29 0 0,-2 0 0 0 0,0 1 0 0 0,-3 24 0 0 0,-11 64 46 0 0,-13 27-230 0 0,2-22 251 0 0,18-75-55 0 0,1-7 35 0 0,-15 57 0 0 0,16-82 47 0 0,4-8-69 0 0,0 0-1 0 0,0 0 0 0 0,0 0 0 0 0,-1 0 0 0 0,1 0 1 0 0,0 1-1 0 0,0-1 0 0 0,0 0 0 0 0,0 0 1 0 0,0 0-1 0 0,0 0 0 0 0,0 0 0 0 0,-1 0 0 0 0,1 0 1 0 0,0 0-1 0 0,0 0 0 0 0,0 0 0 0 0,0 0 0 0 0,0 0 1 0 0,-1 0-1 0 0,1 0 0 0 0,0 0 0 0 0,0 0 1 0 0,0 0-1 0 0,0 0 0 0 0,0 0 0 0 0,0 0 0 0 0,-1 0 1 0 0,1 0-1 0 0,0 0 0 0 0,-1-1 4 0 0,1 0 1 0 0,-1 1-1 0 0,0-1 1 0 0,1 0-1 0 0,-1 0 1 0 0,1 0-1 0 0,-1 1 0 0 0,1-1 1 0 0,0 0-1 0 0,-1 0 1 0 0,1 0-1 0 0,0-1 0 0 0,-3-8 4 0 0,1-1-1 0 0,1 0 1 0 0,0 0-1 0 0,0 0 1 0 0,2-14-1 0 0,-1 4 46 0 0,4-30-64 0 0,-2 31 77 0 0,-2 13-80 0 0,0 6 18 0 0,0 1 0 0 0,0 0 0 0 0,0 0 0 0 0,0-1 1 0 0,0 1-1 0 0,0 0 0 0 0,0-1 0 0 0,0 1 0 0 0,0 0 0 0 0,0-1 1 0 0,0 1-1 0 0,0 0 0 0 0,0 0 0 0 0,0-1 0 0 0,0 1 0 0 0,0 0 0 0 0,-1 0 1 0 0,1-1-1 0 0,0 1 0 0 0,0-1 0 0 0,-2 4 2 0 0,-24 90 35 0 0,26-91-11 0 0,-1 0 0 0 0,0-1 1 0 0,1 1-1 0 0,-1-1 0 0 0,0 0 0 0 0,-1 3 0 0 0,1-4-25 0 0,1 1-1 0 0,0-1 1 0 0,0 0 0 0 0,-1 1 0 0 0,1-1 0 0 0,0 0 0 0 0,-1 0-1 0 0,1 0 1 0 0,0 1 0 0 0,-1-1 0 0 0,1 0 0 0 0,0 0 0 0 0,-1 0 0 0 0,1 0-1 0 0,0 0 1 0 0,-1 0 0 0 0,1 0 0 0 0,-1 0 0 0 0,1 1 0 0 0,0-1-1 0 0,-1 0 1 0 0,1-1 0 0 0,0 1 0 0 0,-1 0 0 0 0,1 0 0 0 0,0 0-1 0 0,-1 0 1 0 0,1 0 0 0 0,-1 0 0 0 0,1 0 0 0 0,0 0 0 0 0,-1-1-1 0 0,1 1 1 0 0,0 0 0 0 0,0 0 0 0 0,-1 0 0 0 0,1-1 0 0 0,-4-3 0 0 0,0 1 0 0 0,0-1 0 0 0,1 0 1 0 0,0 0-1 0 0,0-1 0 0 0,0 1 0 0 0,0-1 0 0 0,-3-6 1 0 0,3 5-22 0 0,2 4 18 0 0,0 0 0 0 0,0 0 0 0 0,0 0 0 0 0,-1 0 0 0 0,1 0-1 0 0,-1 0 1 0 0,1 1 0 0 0,-1-1 0 0 0,0 0 0 0 0,0 1 0 0 0,0 0 0 0 0,0-1 0 0 0,0 1 0 0 0,0 0 0 0 0,-3-1 0 0 0,5 2-8 0 0,0 0 1 0 0,0 0-1 0 0,0 0 0 0 0,0 0 1 0 0,-1 0-1 0 0,1 0 1 0 0,0 0-1 0 0,0 0 1 0 0,0 0-1 0 0,0 0 0 0 0,0 0 1 0 0,-1 0-1 0 0,1 0 1 0 0,0 0-1 0 0,0 0 1 0 0,0 1-1 0 0,0-1 0 0 0,0 0 1 0 0,0 0-1 0 0,0 0 1 0 0,-1 0-1 0 0,1 0 1 0 0,0 0-1 0 0,0 1 0 0 0,0-1 1 0 0,0 0-1 0 0,0 0 1 0 0,0 0-1 0 0,0 0 1 0 0,0 0-1 0 0,0 1 0 0 0,0-1 1 0 0,0 0-1 0 0,0 0 1 0 0,0 0-1 0 0,0 0 0 0 0,0 0 1 0 0,0 1-1 0 0,0-1 1 0 0,0 0-1 0 0,0 0 1 0 0,0 0-1 0 0,0 0 0 0 0,0 0 1 0 0,0 1-1 0 0,0-1 1 0 0,0 0-1 0 0,0 0 1 0 0,1 0-1 0 0,-1 0 0 0 0,0 0 1 0 0,0 0-1 0 0,0 1 1 0 0,0-1-1 0 0,0 0 1 0 0,1 0-2 0 0,1 1 0 0 0,-1-1 1 0 0,0 0-1 0 0,0 1 0 0 0,0-1 1 0 0,0 0-1 0 0,1 0 0 0 0,-1 0 1 0 0,0 0-1 0 0,0 0 0 0 0,0 0 1 0 0,1 0-1 0 0,0-1 0 0 0,17-5-14 0 0,-14 4 3 0 0,-1-1 1 0 0,1 0-1 0 0,7-6 0 0 0,-8 6-3 0 0,-1 0 0 0 0,1 0 0 0 0,0 1 0 0 0,0 0 0 0 0,0-1-1 0 0,0 2 1 0 0,6-3 0 0 0,-10 4 19 0 0,0 0 0 0 0,0 0-1 0 0,0-1 1 0 0,0 1-1 0 0,0 0 1 0 0,0 0-1 0 0,0 0 1 0 0,0 0 0 0 0,0 0-1 0 0,0 0 1 0 0,0 0-1 0 0,0 0 1 0 0,0 0 0 0 0,1 0-1 0 0,-1 0 1 0 0,0 0-1 0 0,0 0 1 0 0,0 0-1 0 0,0 0 1 0 0,0 0 0 0 0,0 0-1 0 0,0 0 1 0 0,0 0-1 0 0,0 0 1 0 0,0 0 0 0 0,0 1-1 0 0,0-1 1 0 0,0 0-1 0 0,0 0 1 0 0,0 0-1 0 0,0 0 1 0 0,0 0 0 0 0,0 0-1 0 0,0 0 1 0 0,0 0-1 0 0,0 0 1 0 0,1 0 0 0 0,-1 0-1 0 0,0 0 1 0 0,0 0-1 0 0,0 0 1 0 0,0 0 0 0 0,0 0-1 0 0,0 0 1 0 0,0 0-1 0 0,0 0 1 0 0,0 0-1 0 0,0 0 1 0 0,0 1 0 0 0,0-1-1 0 0,0 0 1 0 0,0 0-1 0 0,0 0 1 0 0,0 0 0 0 0,0 0-1 0 0,0 0 1 0 0,0 0-1 0 0,0 0 1 0 0,0 0-1 0 0,0 0 1 0 0,0 0 0 0 0,0 0-1 0 0,0 0 1 0 0,-1 0-1 0 0,1 0 1 0 0,0 3 5 0 0,-1-1-1 0 0,1 0 1 0 0,-1 0 0 0 0,0 0-1 0 0,1 0 1 0 0,-1 0 0 0 0,0-1-1 0 0,-1 1 1 0 0,0 2 0 0 0,-16 17 81 0 0,12-15-39 0 0,-2 3-31 0 0,-1 0-1 0 0,0 0 1 0 0,-14 8-1 0 0,18-13 14 0 0,-1 0 0 0 0,0-1 0 0 0,0 0 0 0 0,0 0 0 0 0,-1 0 0 0 0,1-1-1 0 0,-13 3 1 0 0,11-4 27 0 0,-13 1-1 0 0,19-2-47 0 0,0 0 0 0 0,0 0 0 0 0,0 0 1 0 0,0 0-1 0 0,0-1 0 0 0,0 1 0 0 0,0 0 0 0 0,0-1 1 0 0,0 0-1 0 0,0 1 0 0 0,-2-2 0 0 0,4 2-10 0 0,0 0 0 0 0,0 0 0 0 0,0 0 0 0 0,-1 0 0 0 0,1 0 0 0 0,0-1 0 0 0,0 1 0 0 0,0 0 0 0 0,0 0 0 0 0,0 0 0 0 0,0 0 0 0 0,0 0 0 0 0,-1 0 0 0 0,1 0 0 0 0,0 0 0 0 0,0 0 0 0 0,0 0 0 0 0,0 0 0 0 0,0 0 0 0 0,0 0 0 0 0,0-1 0 0 0,0 1 0 0 0,0 0 0 0 0,0 0 0 0 0,0 0 0 0 0,-1 0 0 0 0,1 0 0 0 0,0 0 0 0 0,0 0 0 0 0,0-1 0 0 0,0 1 0 0 0,0 0 0 0 0,0 0 0 0 0,0 0 0 0 0,0 0 0 0 0,0 0 0 0 0,0 0 0 0 0,0 0 0 0 0,0-1 0 0 0,0 1 0 0 0,0 0 0 0 0,0 0 0 0 0,0 0 0 0 0,1 0 0 0 0,-1 0 0 0 0,0 0 0 0 0,0 0 0 0 0,0-1 0 0 0,0 1 0 0 0,0 0 0 0 0,0 0 0 0 0,7-2-33 0 0,-5 1 28 0 0,35-7-145 0 0,-22 6 46 0 0,27-10 1 0 0,-17 1 119 0 0,11-3 14 0 0,-31 14-27 0 0,-5 2 49 0 0,-7 6-13 0 0,1-2-19 0 0,1-1 1 0 0,-1-1 0 0 0,0 1 0 0 0,-1-1 0 0 0,1 0-1 0 0,-1 0 1 0 0,0-1 0 0 0,0 0 0 0 0,0 0 0 0 0,0-1-1 0 0,0 1 1 0 0,-11 0 0 0 0,9-1 33 0 0,0-1-25 0 0,1 0 0 0 0,-1 0 1 0 0,0 0-1 0 0,0-1 0 0 0,0-1 0 0 0,-9-1 1 0 0,15 2-24 0 0,3 0-5 0 0,-1 0 0 0 0,0 0-1 0 0,1 0 1 0 0,-1-1 0 0 0,0 1 0 0 0,1 0-1 0 0,-1 0 1 0 0,0-1 0 0 0,1 1 0 0 0,-1 0-1 0 0,0-1 1 0 0,1 1 0 0 0,-1 0 0 0 0,1-1-1 0 0,-1 1 1 0 0,0-2 0 0 0,3 2-112 0 0,92-15-157 0 0,-74 11 134 0 0,-14 3 114 0 0,-4 0 22 0 0,0 1 0 0 0,1-1 0 0 0,-1 1 0 0 0,0 0 0 0 0,1-1 0 0 0,-1 1 0 0 0,1 1 0 0 0,3-1 0 0 0,-6 0 0 0 0,0 1 1 0 0,1-1-1 0 0,-1 0 1 0 0,0 0-1 0 0,1 1 1 0 0,-1-1-1 0 0,0 0 0 0 0,0 0 1 0 0,1 1-1 0 0,-1-1 1 0 0,0 0-1 0 0,0 1 1 0 0,0-1-1 0 0,0 0 1 0 0,1 1-1 0 0,-1-1 0 0 0,0 0 1 0 0,0 1-1 0 0,0-1 1 0 0,0 1-1 0 0,0-1 1 0 0,0 0-1 0 0,0 1 0 0 0,0-1 1 0 0,0 0-1 0 0,0 1 1 0 0,0-1-1 0 0,0 1 1 0 0,0-1-1 0 0,0 0 0 0 0,0 1 1 0 0,0-1-1 0 0,0 0 1 0 0,-1 1-1 0 0,1-1 1 0 0,-6 13 78 0 0,4-10-74 0 0,-1-1 1 0 0,0 1-1 0 0,1 0 1 0 0,-1-1-1 0 0,0 0 0 0 0,-6 4 1 0 0,-19 8 116 0 0,27-13-112 0 0,-1 0 6 0 0,1-1 1 0 0,0 1-1 0 0,-1 0 0 0 0,1-1 0 0 0,-1 1 0 0 0,1-1 1 0 0,-1 1-1 0 0,0-1 0 0 0,1 0 0 0 0,-1 0 0 0 0,1 0 1 0 0,-1 0-1 0 0,-2 0 0 0 0,4 0-16 0 0,0 0 0 0 0,0 0 0 0 0,0 0 0 0 0,-1 0 0 0 0,1 0 0 0 0,0-1 0 0 0,0 1 0 0 0,0 0 0 0 0,-1 0 0 0 0,1 0 1 0 0,0 0-1 0 0,0 0 0 0 0,0-1 0 0 0,0 1 0 0 0,-1 0 0 0 0,1 0 0 0 0,0 0 0 0 0,0-1 0 0 0,0 1 0 0 0,0 0 0 0 0,0 0 0 0 0,0 0 0 0 0,0-1 0 0 0,-1 1 0 0 0,1 0 0 0 0,0 0 0 0 0,0-1 0 0 0,0 1 0 0 0,0 0 0 0 0,0 0 1 0 0,0 0-1 0 0,0-1 0 0 0,0 1 0 0 0,0 0 0 0 0,0 0 0 0 0,1-1 0 0 0,-1 1 0 0 0,0 0 0 0 0,0-1 0 0 0,5-8-46 0 0,-3 7 26 0 0,0 0 0 0 0,0 0-1 0 0,1 0 1 0 0,-1 0 0 0 0,1 1-1 0 0,-1-1 1 0 0,1 1 0 0 0,-1 0-1 0 0,1-1 1 0 0,0 1 0 0 0,0 1-1 0 0,-1-1 1 0 0,1 0 0 0 0,5 0-1 0 0,-4 0 4 0 0,0 1 1 0 0,0 0-1 0 0,-1 0 0 0 0,1 0 0 0 0,0 0 0 0 0,0 0 0 0 0,-1 1 1 0 0,1 0-1 0 0,0 0 0 0 0,-1 0 0 0 0,6 2 0 0 0,-6-1 26 0 0,0 0 0 0 0,0 0 0 0 0,4 3 0 0 0,-1 1-8 0 0,0-1-11 0 0,-6-5 11 0 0,0 0 0 0 0,0 0 0 0 0,0 0 1 0 0,0 0-1 0 0,0 0 0 0 0,0 0 0 0 0,0 0 0 0 0,0 0 0 0 0,0 0 1 0 0,0 0-1 0 0,0 0 0 0 0,0 0 0 0 0,0 0 0 0 0,0 0 0 0 0,0 0 1 0 0,0 0-1 0 0,0 0 0 0 0,0 0 0 0 0,0 0 0 0 0,0 0 0 0 0,0 0 1 0 0,0 0-1 0 0,0 0 0 0 0,0 1 0 0 0,0-1 0 0 0,0 0 0 0 0,0 0 1 0 0,0 0-1 0 0,0 0 0 0 0,0 0 0 0 0,0 0 0 0 0,0 0 0 0 0,0 0 1 0 0,0 0-1 0 0,0 0 0 0 0,0 0 0 0 0,0 0 0 0 0,0 0 0 0 0,0 0 1 0 0,0 0-1 0 0,0 0 0 0 0,0 0 0 0 0,0 0 0 0 0,0 0 0 0 0,0 0 1 0 0,0 0-1 0 0,0 0 0 0 0,0 0 0 0 0,0 0 0 0 0,0 0 0 0 0,0 0 1 0 0,-1 0-1 0 0,1 0 0 0 0,0 0 0 0 0,0 0 0 0 0,0 0 0 0 0,0 0 1 0 0,0 0-1 0 0,0 0 0 0 0,0 0 0 0 0,0 0 0 0 0,0 0 0 0 0,-11-2 203 0 0,9 1-233 0 0,-30-10 100 0 0,48 9-379 0 0,-14 3 314 0 0,0-1 0 0 0,1 1 1 0 0,-1 0-1 0 0,1 0 0 0 0,-1 0 0 0 0,0 0 0 0 0,0 0 1 0 0,0 0-1 0 0,0 0 0 0 0,0 1 0 0 0,2 1 0 0 0,1 0-32 0 0,-7-2 221 0 0,-3-1-108 0 0,-5 0-41 0 0,7 0-48 0 0,0-1-1 0 0,1 0 1 0 0,-1 1-1 0 0,0-1 1 0 0,0 0-1 0 0,1 0 1 0 0,-5-2-1 0 0,7 3 0 0 0,0 0-1 0 0,0 0 1 0 0,0 0 0 0 0,0 0-1 0 0,-1-1 1 0 0,1 1 0 0 0,0 0 0 0 0,0 0-1 0 0,0 0 1 0 0,0 0 0 0 0,0 0-1 0 0,0 0 1 0 0,0 0 0 0 0,0 0-1 0 0,0 0 1 0 0,0 0 0 0 0,-1 0-1 0 0,1-1 1 0 0,0 1 0 0 0,0 0 0 0 0,0 0-1 0 0,0 0 1 0 0,0 0 0 0 0,0 0-1 0 0,0 0 1 0 0,0 0 0 0 0,0-1-1 0 0,0 1 1 0 0,0 0 0 0 0,0 0-1 0 0,0 0 1 0 0,1-1-51 0 0,-1 2 50 0 0,0 0 1 0 0,1-1-1 0 0,-1 1 0 0 0,0-1 0 0 0,0 1 0 0 0,0-1 0 0 0,0 1 0 0 0,1 0 0 0 0,-1-1 1 0 0,0 1-1 0 0,1-1 0 0 0,-1 1 0 0 0,0-1 0 0 0,1 0 0 0 0,-1 1 0 0 0,1-1 0 0 0,-1 1 1 0 0,0-1-1 0 0,2 1 0 0 0,11 6 0 0 0,-7-5-34 0 0,1-1 0 0 0,-1 1 0 0 0,1-1 0 0 0,8 0 0 0 0,19 0 176 0 0,-52 0-30 0 0,0 0-1 0 0,-24 5 1 0 0,18-2-115 0 0,24-4 5 0 0,-1-1 0 0 0,1 1 0 0 0,0 0 0 0 0,-1-1 0 0 0,1 1 0 0 0,-1-1 0 0 0,1 1 0 0 0,0-1 0 0 0,-1 1 0 0 0,1-1-1 0 0,0 1 1 0 0,0-1 0 0 0,-1 1 0 0 0,1-1 0 0 0,0 1 0 0 0,0-2 0 0 0,-4-5 81 0 0,4 7-81 0 0,0 0 0 0 0,0 0 0 0 0,0 0 0 0 0,0-1 0 0 0,0 1 0 0 0,0 0 0 0 0,0 0-1 0 0,-1 0 1 0 0,1 0 0 0 0,0 0 0 0 0,0-1 0 0 0,0 1 0 0 0,0 0 0 0 0,0 0 0 0 0,-1 0-1 0 0,1 0 1 0 0,0 0 0 0 0,0 0 0 0 0,0 0 0 0 0,-1 0 0 0 0,1 0 0 0 0,0 0 0 0 0,0 0 0 0 0,0 0-1 0 0,-1 0 1 0 0,1 0 0 0 0,0 0 0 0 0,0 0-3 0 0,0 0 0 0 0,-1 0 0 0 0,1 0 0 0 0,0 0 0 0 0,0 1 0 0 0,0-1 0 0 0,0 0 0 0 0,0 0 0 0 0,0 0 0 0 0,0 1 0 0 0,0-1 0 0 0,0 0 0 0 0,0 0 0 0 0,0 1 0 0 0,0-1 0 0 0,0 0 0 0 0,0 0 0 0 0,0 0 0 0 0,0 1 0 0 0,0 0-4 0 0,0-1-1 0 0,0 1 0 0 0,0 0 0 0 0,1 0 0 0 0,-1-1 0 0 0,0 1 0 0 0,0 0 0 0 0,1-1 0 0 0,-1 1 0 0 0,0 0 0 0 0,1-1 0 0 0,-1 1 0 0 0,1 0 0 0 0,-1-1 1 0 0,1 1-1 0 0,0 0 0 0 0,-1-1 10 0 0,1 0 1 0 0,-1 1 0 0 0,0-1 0 0 0,0 0 0 0 0,1 0-1 0 0,-1 0 1 0 0,0 0 0 0 0,0 0 0 0 0,1 1-1 0 0,-1-1 1 0 0,0 0 0 0 0,0 0 0 0 0,1 0 0 0 0,-1 0-1 0 0,0 0 1 0 0,0 0 0 0 0,1 0 0 0 0,-1 0 0 0 0,0 0-1 0 0,1 0 1 0 0,-1 0 0 0 0,0 0 0 0 0,0 0-1 0 0,1-1 1 0 0,-1 1 0 0 0,0 0 0 0 0,0 0 0 0 0,1 0-1 0 0,-1-1 1 0 0,1 1 0 0 0,-1-1 0 0 0,0 0 0 0 0,0 1 0 0 0,1-1 0 0 0,-1 1-1 0 0,0-1 1 0 0,0 0 0 0 0,0 1 0 0 0,0-2 0 0 0,2-8 67 0 0,-4 10 96 0 0,-5 1-140 0 0,1-1 0 0 0,0 0 0 0 0,-1 0-1 0 0,1 0 1 0 0,0-1 0 0 0,-1 0 0 0 0,1 0 0 0 0,0 0-1 0 0,0-1 1 0 0,0 0 0 0 0,-7-3 0 0 0,-48-20 7 0 0,65 26-41 0 0,0 0 0 0 0,0 0 0 0 0,1-1 1 0 0,-1 1-1 0 0,0-1 0 0 0,1 0 0 0 0,-1 0 1 0 0,0-1-1 0 0,6 0 0 0 0,4-2-82 0 0,21-8 0 0 0,-27 9 21 0 0,-5 1 150 0 0,-3 2-44 0 0,-3 1 26 0 0,-2 2-20 0 0,-1 0-1 0 0,0-1 0 0 0,0 0 1 0 0,0 0-1 0 0,0-1 0 0 0,0 0 1 0 0,-1 0-1 0 0,1 0 0 0 0,-12 1 1 0 0,10-3-29 0 0,1 0 1 0 0,-1 0 0 0 0,1-1 0 0 0,-1 0-1 0 0,-8-3 1 0 0,-34-12 54 0 0,10 1 46 0 0,37 15-86 0 0,0-1 0 0 0,0 0 0 0 0,-1 1 0 0 0,1-1 0 0 0,-4 1 0 0 0,7 0-31 0 0,0 0 1 0 0,0 0-1 0 0,0 0 1 0 0,-1 0-1 0 0,1 0 1 0 0,0 0 0 0 0,0 0-1 0 0,0 0 1 0 0,-1 0-1 0 0,1 0 1 0 0,0 0-1 0 0,0 0 1 0 0,0 0-1 0 0,-1 0 1 0 0,1 0-1 0 0,0 0 1 0 0,0 0 0 0 0,0 0-1 0 0,0 1 1 0 0,-1-1-1 0 0,1 0 1 0 0,0 0-1 0 0,0 0 1 0 0,0 0-1 0 0,0 0 1 0 0,-1 0-1 0 0,1 1 1 0 0,0-1 0 0 0,0 0-1 0 0,0 0 1 0 0,0 0-1 0 0,0 0 1 0 0,0 1-1 0 0,0-1 1 0 0,-1 0-1 0 0,2 1-5 0 0,-1-1-1 0 0,0 0 1 0 0,0 1-1 0 0,0-1 1 0 0,1 0-1 0 0,-1 1 1 0 0,0-1-1 0 0,0 0 1 0 0,1 1-1 0 0,-1-1 1 0 0,0 0-1 0 0,1 0 1 0 0,-1 1-1 0 0,0-1 1 0 0,1 0-1 0 0,-1 0 1 0 0,0 0-1 0 0,1 1 1 0 0,-1-1-1 0 0,1 0 1 0 0,-1 0-1 0 0,1 0 1 0 0,5 2-28 0 0,1-1 1 0 0,0 1-1 0 0,-1-1 0 0 0,1-1 1 0 0,0 1-1 0 0,0-1 1 0 0,0-1-1 0 0,11-1 1 0 0,-10 1 40 0 0,0-1 0 0 0,-1 0 1 0 0,1 0-1 0 0,8-5 0 0 0,-13 6-1 0 0,2-2 10 0 0,1 0 0 0 0,8-1 0 0 0,-11 3 85 0 0,-4 0-2 0 0,-5 3-4 0 0,-8 2-47 0 0,0 0 1 0 0,0-1-1 0 0,-1-1 0 0 0,1 0 0 0 0,-17 0 1 0 0,-2-2 76 0 0,-38-6 1 0 0,65 5-108 0 0,-15 0-49 0 0,20 0 57 0 0,0 1 0 0 0,0 0 0 0 0,0 1 0 0 0,0-1 0 0 0,0 0 0 0 0,0 0 0 0 0,0 0 0 0 0,0 1 0 0 0,0-1 0 0 0,0 0 0 0 0,0 1 0 0 0,0-1 0 0 0,1 1 0 0 0,-1-1 0 0 0,-1 1 0 0 0,2 0-29 0 0,-1-1-1 0 0,1 0 1 0 0,0 1 0 0 0,0-1-1 0 0,-1 0 1 0 0,1 0-1 0 0,0 1 1 0 0,0-1 0 0 0,0 0-1 0 0,0 1 1 0 0,-1-1 0 0 0,1 0-1 0 0,0 1 1 0 0,0-1 0 0 0,0 1-1 0 0,0-1 1 0 0,0 0 0 0 0,0 1-1 0 0,0-1 1 0 0,0 0-1 0 0,0 1 1 0 0,0-1 0 0 0,0 1-1 0 0,0-1 1 0 0,0 0 0 0 0,0 1-1 0 0,0-1 1 0 0,1 0 0 0 0,-1 1-1 0 0,0-1 1 0 0,0 0 0 0 0,0 1-1 0 0,0-1 1 0 0,1 0-1 0 0,-1 1 1 0 0,0-1 0 0 0,0 0-1 0 0,1 0 1 0 0,-1 1 0 0 0,2 0-30 0 0,-1 0 1 0 0,0 0 0 0 0,0 0 0 0 0,1 0 0 0 0,-1-1-1 0 0,1 1 1 0 0,1 1 0 0 0,0-1 25 0 0,-1-1 0 0 0,1 1 1 0 0,-1-1-1 0 0,1 0 0 0 0,-1 1 0 0 0,1-1 1 0 0,0 0-1 0 0,-1-1 0 0 0,1 1 0 0 0,-1 0 0 0 0,1-1 1 0 0,-1 1-1 0 0,1-1 0 0 0,-1 0 0 0 0,3-1 1 0 0,3-2 1 0 0,1 0 0 0 0,13-10 1 0 0,-8 4-15 0 0,-11 8 12 0 0,2-1-16 0 0,0 0-1 0 0,1 0 1 0 0,-1 1-1 0 0,7-3 1 0 0,-43 22 303 0 0,21-12-249 0 0,1-1-1 0 0,-1 0 0 0 0,0 0 1 0 0,0-1-1 0 0,0 0 0 0 0,-1-1 1 0 0,-14 2-1 0 0,-1-3 149 0 0,0-1 1 0 0,-41-5-1 0 0,23 3-25 0 0,43 2-157 0 0,0 0 1 0 0,0 0-1 0 0,0 0 0 0 0,0 0 0 0 0,0 0 1 0 0,0 0-1 0 0,0 0 0 0 0,0 1 0 0 0,1-1 1 0 0,-3 1-1 0 0,3-1-1 0 0,0 0 1 0 0,0 0-1 0 0,0 1 1 0 0,-1-1-1 0 0,1 0 0 0 0,0 0 1 0 0,0 1-1 0 0,-1-1 1 0 0,1 0-1 0 0,0 0 0 0 0,0 1 1 0 0,0-1-1 0 0,0 0 1 0 0,0 0-1 0 0,0 1 0 0 0,-1-1 1 0 0,1 0-1 0 0,0 1 1 0 0,0-1-1 0 0,0 0 0 0 0,0 0 1 0 0,0 1-1 0 0,0-1 1 0 0,0 0-1 0 0,0 1 0 0 0,0-1 1 0 0,0 0-1 0 0,0 1 1 0 0,0-1-1 0 0,1 0 0 0 0,-1 0 1 0 0,0 1-1 0 0,0-1 1 0 0,0 1-1 0 0,1-1 2 0 0,-1 1 0 0 0,1-1 0 0 0,-1 0 0 0 0,1 1 0 0 0,-1-1-1 0 0,1 1 1 0 0,-1-1 0 0 0,1 0 0 0 0,0 0 0 0 0,-1 1 0 0 0,1-1 0 0 0,-1 0 0 0 0,1 0 0 0 0,0 0 0 0 0,-1 0 0 0 0,1 0 0 0 0,0 1-1 0 0,-1-1 1 0 0,1 0 0 0 0,-1 0 0 0 0,2-1 0 0 0,1 1 1 0 0,2 1-9 0 0,-1-1 1 0 0,1-1 0 0 0,-1 1 0 0 0,0-1 0 0 0,1 0 0 0 0,6-1-1 0 0,26-12-68 0 0,-13 4 128 0 0,-14 6 43 0 0,-10 4-88 0 0,0 0 0 0 0,0 0 0 0 0,0 0 0 0 0,0 0 0 0 0,0 0 0 0 0,0 0 0 0 0,0 0 0 0 0,0 0 0 0 0,0 0 0 0 0,0 0 1 0 0,0 0-1 0 0,0 0 0 0 0,0 0 0 0 0,0 0 0 0 0,-1 0 0 0 0,1 0 0 0 0,0 0 0 0 0,0 0 0 0 0,0 0 0 0 0,0 0 0 0 0,0 0 0 0 0,0 0 0 0 0,0 0 0 0 0,0-1 1 0 0,0 1-1 0 0,0 0 0 0 0,0 0 0 0 0,0 0 0 0 0,0 0 0 0 0,0 0 0 0 0,0 0 0 0 0,0 0 0 0 0,0 0 0 0 0,0 0 0 0 0,0 0 0 0 0,0 0 0 0 0,0 0 1 0 0,0 0-1 0 0,0 0 0 0 0,0 0 0 0 0,0 0 0 0 0,0 0 0 0 0,0 0 0 0 0,-17 3 71 0 0,-81 15 127 0 0,92-17-194 0 0,-1 1 0 0 0,1 0 0 0 0,0 1 0 0 0,-9 4 0 0 0,9-4-20 0 0,-1-1 4 0 0,6-2 7 0 0,1 0 1 0 0,0 0-1 0 0,-1 0 1 0 0,1 0-1 0 0,0 0 1 0 0,0 0-1 0 0,-1 0 1 0 0,1 0-1 0 0,0 0 1 0 0,-1 0-1 0 0,1 0 0 0 0,0 0 1 0 0,0 0-1 0 0,-1 0 1 0 0,1 0-1 0 0,0 0 1 0 0,0 0-1 0 0,-1 0 1 0 0,1 0-1 0 0,0-1 1 0 0,0 1-1 0 0,-1 0 1 0 0,1 0-1 0 0,0 0 1 0 0,0-1-4 0 0,0 1-1 0 0,0 0 1 0 0,0 0 0 0 0,0 0 0 0 0,0 0-1 0 0,1-1 1 0 0,-1 1 0 0 0,0 0-1 0 0,0 0 1 0 0,0 0 0 0 0,1 0 0 0 0,-1 0-1 0 0,0 0 1 0 0,0 0 0 0 0,0-1-1 0 0,1 1 1 0 0,-1 0 0 0 0,0 0 0 0 0,0 0-1 0 0,0 0 1 0 0,1 0 0 0 0,-1 0 0 0 0,0 0-1 0 0,0 0 1 0 0,1 0 0 0 0,1 0-1 0 0,5-1-19 0 0,1 0-1 0 0,0-1 1 0 0,-1 0 0 0 0,1-1 0 0 0,-1 1-1 0 0,7-5 1 0 0,-8 4 35 0 0,7-4 3 0 0,-1 0 0 0 0,13-11 0 0 0,-25 18-9 0 0,0 0-1 0 0,-1 0 0 0 0,1 0 0 0 0,0 0 0 0 0,0 0 1 0 0,0 0-1 0 0,0 0 0 0 0,0 0 0 0 0,0 0 1 0 0,0 0-1 0 0,0 0 0 0 0,-1 0 0 0 0,1 0 0 0 0,0 0 1 0 0,0 0-1 0 0,0 0 0 0 0,0 0 0 0 0,0 0 1 0 0,0 0-1 0 0,0 0 0 0 0,0 0 0 0 0,0 0 0 0 0,0 0 1 0 0,-1 0-1 0 0,1-1 0 0 0,0 1 0 0 0,0 0 1 0 0,0 0-1 0 0,0 0 0 0 0,0 0 0 0 0,0 0 0 0 0,0 0 1 0 0,0 0-1 0 0,0 0 0 0 0,0 0 0 0 0,0-1 1 0 0,0 1-1 0 0,0 0 0 0 0,0 0 0 0 0,0 0 0 0 0,0 0 1 0 0,0 0-1 0 0,0 0 0 0 0,0 0 0 0 0,0 0 1 0 0,0-1-1 0 0,0 1 0 0 0,0 0 0 0 0,0 0 0 0 0,0 0 1 0 0,0 0-1 0 0,0 0 0 0 0,0 0 0 0 0,0 0 1 0 0,0 0-1 0 0,0 0 0 0 0,1-1 0 0 0,-1 1 0 0 0,0 0 1 0 0,0 0-1 0 0,0 0 0 0 0,0 0 0 0 0,0 0 1 0 0,0 0-1 0 0,0 0 0 0 0,0 0 0 0 0,-10 0 23 0 0,7 0-26 0 0,-112-4 179 0 0,106 3-218 0 0,8 1 37 0 0,1 0 1 0 0,0 0-1 0 0,0 0 1 0 0,0 0-1 0 0,0 0 1 0 0,0 1-1 0 0,0-1 1 0 0,-1 0-1 0 0,1 0 1 0 0,0 0-1 0 0,0 0 1 0 0,0 0-1 0 0,0 0 1 0 0,0 0-1 0 0,0 0 1 0 0,-1 0-1 0 0,1 0 1 0 0,0 0-1 0 0,0 0 1 0 0,0 0-1 0 0,0 1 1 0 0,0-1 0 0 0,0 0-1 0 0,0 0 1 0 0,0 0-1 0 0,0 0 1 0 0,0 0-1 0 0,0 0 1 0 0,-1 1-1 0 0,1-1 1 0 0,0 0-1 0 0,0 0 1 0 0,0 0-1 0 0,1 7-89 0 0,3 5 42 0 0,3 4 37 0 0,-7-16 13 0 0,0 0 0 0 0,0 0 0 0 0,1 0 0 0 0,-1 0 1 0 0,0 0-1 0 0,0 1 0 0 0,0-1 0 0 0,0 0 0 0 0,0 0 0 0 0,0 0 0 0 0,0 0 0 0 0,0 0 0 0 0,0 1 0 0 0,0-1 1 0 0,0 0-1 0 0,0 0 0 0 0,0 0 0 0 0,0 1 0 0 0,0-1 0 0 0,0 0 0 0 0,0 0 0 0 0,0 0 0 0 0,0 0 0 0 0,0 1 1 0 0,0-1-1 0 0,0 0 0 0 0,0 0 0 0 0,0 0 0 0 0,-1 0 0 0 0,0-1 57 0 0,1 1-53 0 0,-1-1 1 0 0,1 0-1 0 0,-1 1 0 0 0,1-1 1 0 0,-1 0-1 0 0,1 0 1 0 0,0 1-1 0 0,0-1 1 0 0,-1 0-1 0 0,1 0 1 0 0,0 0-1 0 0,0 0 0 0 0,0 1 1 0 0,0-1-1 0 0,0 0 1 0 0,0-1-1 0 0,0-2 4 0 0,-1 2-10 0 0,1-37 13 0 0,0 35-17 0 0,0 0 0 0 0,1 0-1 0 0,-1 0 1 0 0,1 0 0 0 0,0 0 0 0 0,1 0 0 0 0,2-7-1 0 0,-4 11 4 0 0,0-1 0 0 0,0 1 1 0 0,0 0-1 0 0,1 0 0 0 0,-1 0 0 0 0,0-1 0 0 0,0 1 0 0 0,0 0 0 0 0,0 0 0 0 0,0 0 0 0 0,0-1 0 0 0,1 1 0 0 0,-1 0 0 0 0,0 0 1 0 0,0 0-1 0 0,0 0 0 0 0,1 0 0 0 0,-1-1 0 0 0,0 1 0 0 0,0 0 0 0 0,1 0 0 0 0,0 4-32 0 0,-2 7 33 0 0,-2-2 21 0 0,0-1-1 0 0,-1 1 1 0 0,0-1-1 0 0,0 0 1 0 0,-9 13-1 0 0,-3 6-65 0 0,13-21 4 0 0,3-4 33 0 0,5-5 22 0 0,-5 3-15 0 0,2-3 0 0 0,-1 0 1 0 0,1 0 0 0 0,0 0 0 0 0,-1-1 0 0 0,0 1 0 0 0,0 0-1 0 0,0 0 1 0 0,0-1 0 0 0,0-3 0 0 0,3-36 11 0 0,-3 28 16 0 0,0-4 1 0 0,-1 11-20 0 0,1 0-1 0 0,-1 0 1 0 0,4-12 0 0 0,-3 18-23 0 0,-1 2 16 0 0,1 0 0 0 0,-1 0 0 0 0,0 0 0 0 0,0 0 0 0 0,0 0 0 0 0,0 0 0 0 0,0 0 0 0 0,0 0 0 0 0,0 0 0 0 0,0 0 0 0 0,0 0 0 0 0,0 0 0 0 0,0 0 0 0 0,0 0 0 0 0,1 0 0 0 0,-1 0 0 0 0,0 0 0 0 0,0 1 0 0 0,0-1 0 0 0,0 0 0 0 0,0 0 0 0 0,0 0 0 0 0,0 0-1 0 0,0 0 1 0 0,0 0 0 0 0,0 0 0 0 0,0 0 0 0 0,0 0 0 0 0,0 0 0 0 0,0 1 0 0 0,0-1 0 0 0,0 0 0 0 0,0 0 0 0 0,0 0 0 0 0,0 0 0 0 0,0 0 0 0 0,0 0 0 0 0,0 0 0 0 0,0 12-12 0 0,0 0 0 0 0,0 0 0 0 0,-1 0 0 0 0,-1 0 0 0 0,-4 17 0 0 0,5-23 23 0 0,0-2-10 0 0,1-1 0 0 0,-1 1-1 0 0,0-1 1 0 0,0 0-1 0 0,-1 1 1 0 0,1-1 0 0 0,-1 0-1 0 0,1 0 1 0 0,-4 5-1 0 0,5-8 1 0 0,0 0 0 0 0,0 0 0 0 0,0 0 0 0 0,0 0 0 0 0,0 0 0 0 0,0 0 0 0 0,0 0 0 0 0,0 0 0 0 0,0 0 0 0 0,-1 1 0 0 0,1-1 0 0 0,0 0 0 0 0,0 0 0 0 0,0 0 0 0 0,0 0 0 0 0,0 0 0 0 0,0 0 0 0 0,0 0 0 0 0,0 0 0 0 0,0 0 0 0 0,-1 0 0 0 0,1 0 0 0 0,0 0 0 0 0,0 0 0 0 0,0 0 0 0 0,0 0 0 0 0,0 0 0 0 0,0 0 0 0 0,0 0 0 0 0,0 0-1 0 0,0 0 1 0 0,0 0 0 0 0,-1 0 0 0 0,1 0 0 0 0,0 0 0 0 0,0 0 0 0 0,0 0 0 0 0,0-1 0 0 0,0 1 0 0 0,0 0 0 0 0,0 0 0 0 0,0 0 0 0 0,0 0 0 0 0,0 0 0 0 0,0 0 0 0 0,0 0 0 0 0,-1 0 0 0 0,1 0 0 0 0,0 0 0 0 0,-1-6 28 0 0,0-4-28 0 0,1 0 1 0 0,0 1 0 0 0,1-1-1 0 0,0 0 1 0 0,3-10 0 0 0,16-51-3 0 0,-9 35-19 0 0,-8 24-6 0 0,2-14-1 0 0,-4 22 45 0 0,-1-1 0 0 0,0 1 0 0 0,0-1 0 0 0,0 0 0 0 0,0 1 0 0 0,-2-6 0 0 0,2 10-19 0 0,0-1 0 0 0,0 1 0 0 0,0 0 0 0 0,0 0 0 0 0,0 0 0 0 0,0 0 1 0 0,0 0-1 0 0,0 0 0 0 0,0-1 0 0 0,0 1 0 0 0,0 0 0 0 0,0 0 0 0 0,0 0 0 0 0,0 0 1 0 0,0 0-1 0 0,0 0 0 0 0,0-1 0 0 0,0 1 0 0 0,0 0 0 0 0,0 0 0 0 0,0 0 0 0 0,0 0 0 0 0,0 0 1 0 0,0 0-1 0 0,0-1 0 0 0,0 1 0 0 0,0 0 0 0 0,0 0 0 0 0,0 0 0 0 0,0 0 0 0 0,1 0 1 0 0,-1 0-1 0 0,0-1 4 0 0,2-3 0 0 0,0 1 1 0 0,-1-1 0 0 0,1 0-1 0 0,-1 0 1 0 0,0 0 0 0 0,0 0-1 0 0,0-5 1 0 0,1 1-1 0 0,1-12 9 0 0,0 1-1 0 0,-1-1 1 0 0,-1 0-1 0 0,-1 0 0 0 0,-3-21 1 0 0,3 33-13 0 0,-1 1 0 0 0,1-1 0 0 0,1 0 1 0 0,-1 0-1 0 0,3-8 0 0 0,10-36-7 0 0,-4 24 71 0 0,-10 51-128 0 0,-12 80 2 0 0,-2 24-30 0 0,16-205 271 0 0,-1 16-232 0 0,2 13 14 0 0,2 1-1 0 0,14-62 0 0 0,-17 105 73 0 0,0 4-24 0 0,-2 4-26 0 0,-7 26 136 0 0,-7 49 0 0 0,11-14-126 0 0,3-116 79 0 0,0-41-472 0 0,1 88 383 0 0,1 0 94 0 0,-1 5-77 0 0,1 0 0 0 0,-1 1-1 0 0,0-1 1 0 0,1 0 0 0 0,-1 1-1 0 0,0-1 1 0 0,0 0 0 0 0,1 1-1 0 0,-1-1 1 0 0,0 0 0 0 0,0 1-1 0 0,0-1 1 0 0,1 1 0 0 0,-1 0-1 0 0,0-1-7 0 0,2 4-28 0 0,-1-2 59 0 0,0 1 1 0 0,0-1 0 0 0,0 1-1 0 0,0-1 1 0 0,-1 1 0 0 0,1 0-1 0 0,-1-1 1 0 0,1 5 0 0 0,-2 9-9 0 0,0-1 0 0 0,0 1 1 0 0,-2-1-1 0 0,-6 25 0 0 0,7-36 59 0 0,1-5-32 0 0,-1-3-8 0 0,0-10-44 0 0,1-1 1 0 0,0 1-1 0 0,1-25 0 0 0,1 11-229 0 0,-1 7 230 0 0,0 21 8 0 0,0 0-1 0 0,0-1 1 0 0,0 1 0 0 0,0 0-1 0 0,0 0 1 0 0,0 0 0 0 0,0-1-1 0 0,1 1 1 0 0,-1 0 0 0 0,0 0-1 0 0,0 0 1 0 0,0 0 0 0 0,0 0-1 0 0,0-1 1 0 0,0 1 0 0 0,1 0-1 0 0,-1 0 1 0 0,0 0-1 0 0,0 0 1 0 0,0 0 0 0 0,0 0-1 0 0,1-1 1 0 0,-1 1 0 0 0,0 0-1 0 0,0 0 1 0 0,0 0 0 0 0,0 0-1 0 0,1 0 1 0 0,-1 0 0 0 0,0 0-1 0 0,0 0 1 0 0,0 0 0 0 0,1 0-1 0 0,-1 0 1 0 0,0 0 0 0 0,1 0 2 0 0,-1 0 1 0 0,0 0 0 0 0,0 0-1 0 0,0 0 1 0 0,0 0 0 0 0,1 0-1 0 0,-1 0 1 0 0,0 0 0 0 0,0 0-1 0 0,0 0 1 0 0,1 0 0 0 0,-1 0-1 0 0,0 0 1 0 0,0 0 0 0 0,0 0-1 0 0,0 0 1 0 0,1 0 0 0 0,-1-1-1 0 0,0 1 1 0 0,0 0 0 0 0,0 0-1 0 0,0 0 1 0 0,1 0 0 0 0,-1 0-1 0 0,0 0 1 0 0,0-1 0 0 0,0 1 0 0 0,0 0-1 0 0,0 0 1 0 0,0 0 0 0 0,0 0-1 0 0,0-1 1 0 0,1 1 0 0 0,-1 0-1 0 0,0 0 1 0 0,0 0 0 0 0,0-1-1 0 0,0 1 1 0 0,0 0 0 0 0,0 0-1 0 0,0 0 1 0 0,0-1 0 0 0,0 1-1 0 0,0 0 1 0 0,0 0 0 0 0,0 0-1 0 0,0 0 1 0 0,-1-1 0 0 0,1 1-1 0 0,0-1-2 0 0,0-1 0 0 0,0 1 0 0 0,0-1-1 0 0,0 1 1 0 0,0 0 0 0 0,0-1-1 0 0,0 1 1 0 0,0 0 0 0 0,1-1 0 0 0,-1 1-1 0 0,0 0 1 0 0,2-3 0 0 0,-2 2 15 0 0,1 0 0 0 0,0 0 0 0 0,-1 0 0 0 0,1 0 0 0 0,-1 0 0 0 0,0-2 0 0 0,0 1-32 0 0,0-9 34 0 0,0 12-20 0 0,0 0 0 0 0,0-1-1 0 0,0 1 1 0 0,0 0 0 0 0,0-1 0 0 0,0 1-1 0 0,0 0 1 0 0,0-1 0 0 0,0 1 0 0 0,1 0-1 0 0,-1-1 1 0 0,0 1 0 0 0,0 0 0 0 0,0-1-1 0 0,0 1 1 0 0,1 0 0 0 0,-1-1 0 0 0,0 1-1 0 0,0 0 1 0 0,1 0 0 0 0,-1-1 0 0 0,0 1 0 0 0,0 0-1 0 0,1 0 1 0 0,0-1-2 0 0,-1 2-25 0 0,0-1 30 0 0,0 1 0 0 0,0 0 0 0 0,0-1 0 0 0,0 1 0 0 0,0-1 0 0 0,0 1 0 0 0,0 0 0 0 0,0-1 0 0 0,0 1 0 0 0,0 0 0 0 0,1-1 0 0 0,-1 2 0 0 0,5 5-32 0 0,-5-7 36 0 0,0 0 0 0 0,0 0-1 0 0,0 0 1 0 0,0 0 0 0 0,0-1-1 0 0,0 1 1 0 0,0 0 0 0 0,0 0-1 0 0,0 0 1 0 0,0 0 0 0 0,0 0-1 0 0,0 0 1 0 0,0 0-1 0 0,0-1 1 0 0,0 1 0 0 0,0 0-1 0 0,0 0 1 0 0,0 0 0 0 0,0 0-1 0 0,0 0 1 0 0,0 0 0 0 0,0 0-1 0 0,1 0 1 0 0,-1 0 0 0 0,0-1-1 0 0,0 1 1 0 0,0 0-1 0 0,0 0 1 0 0,0 0 0 0 0,0 0-1 0 0,0 0 1 0 0,0 0 0 0 0,0 0-1 0 0,0 0 1 0 0,0 0 0 0 0,1 0-1 0 0,-1 0 1 0 0,0 0 0 0 0,0 0-1 0 0,0 0 1 0 0,0 0 0 0 0,0 0-1 0 0,0 0 1 0 0,0 0-1 0 0,1 0 1 0 0,-1 0 0 0 0,0 0-1 0 0,0 0 1 0 0,0 0 0 0 0,0 0-1 0 0,0 0 1 0 0,0 0 0 0 0,0 0-1 0 0,0 0 1 0 0,1 0 0 0 0,-1 0-1 0 0,0 0 1 0 0,0 0 0 0 0,0 0-1 0 0,0 0 1 0 0,0 0-1 0 0,0 0 1 0 0,0 0 0 0 0,0 0-1 0 0,0 1 1 0 0,0-1 0 0 0,1 0-1 0 0,-3-29-5 0 0,4 46-121 0 0,-2-14 138 0 0,0 0 0 0 0,-1 0 0 0 0,0 0 0 0 0,0 0 0 0 0,0-1 0 0 0,0 1 0 0 0,0 0 0 0 0,0 0 0 0 0,-1-1 0 0 0,1 1 0 0 0,-4 3 0 0 0,3-2-17 0 0,-1 0 0 0 0,1 0 0 0 0,0 0 0 0 0,-3 6 0 0 0,2 2 61 0 0,1 0 1 0 0,0 1-1 0 0,-1 23 1 0 0,3 39-130 0 0,1-54 65 0 0,0 34-32 0 0,-1-55 45 0 0,0 1 0 0 0,0 0 0 0 0,0-1 0 0 0,0 1 1 0 0,0-1-1 0 0,0 1 0 0 0,-1 0 0 0 0,1-1 0 0 0,0 1 0 0 0,0 0 0 0 0,-1-1 0 0 0,1 1 0 0 0,0-1 1 0 0,-1 1-1 0 0,1-1 0 0 0,0 1 0 0 0,-1 0 0 0 0,-2 2 16 0 0,3-3-24 0 0,0 0 1 0 0,0 0 0 0 0,0 0 0 0 0,0-1 0 0 0,0 1-1 0 0,0 0 1 0 0,0 0 0 0 0,0 0 0 0 0,0 0-1 0 0,0 0 1 0 0,0 0 0 0 0,0 0 0 0 0,0 0 0 0 0,0 0-1 0 0,0 0 1 0 0,0 0 0 0 0,0 0 0 0 0,0 0 0 0 0,0 0-1 0 0,0 0 1 0 0,0 0 0 0 0,0 0 0 0 0,0 0-1 0 0,0 0 1 0 0,0 0 0 0 0,0 0 0 0 0,0 0 0 0 0,0 0-1 0 0,0 0 1 0 0,0 0 0 0 0,0 0 0 0 0,0 0-1 0 0,0 0 1 0 0,0 0 0 0 0,-1 0 0 0 0,1 0 0 0 0,0 0-1 0 0,0 0 1 0 0,0 0 0 0 0,0 0 0 0 0,0 0-1 0 0,0 0 1 0 0,0 0 0 0 0,0 0 0 0 0,0 0 0 0 0,0 0-1 0 0,0 0 1 0 0,1-5-53 0 0,7-18 78 0 0,-1 0-1 0 0,7-45 1 0 0,-13 60 34 0 0,-1 8-57 0 0,0 0 1 0 0,0 0 0 0 0,0 0 0 0 0,0-1 0 0 0,0 1 0 0 0,0 0 0 0 0,0 0 0 0 0,0 0 0 0 0,0 0 0 0 0,0-1 0 0 0,0 1 0 0 0,0 0 0 0 0,-1 0 0 0 0,1 0 0 0 0,0 0 0 0 0,0 0 0 0 0,0-1 0 0 0,0 1 0 0 0,0 0 0 0 0,0 0-1 0 0,0 0 1 0 0,0 0 0 0 0,0 0 0 0 0,-1 0 0 0 0,1-1 0 0 0,0 1 0 0 0,0 0 0 0 0,0 0 0 0 0,0 0 0 0 0,0 0 0 0 0,0 0 0 0 0,-1 0 0 0 0,1 0 0 0 0,0 0 0 0 0,0 0 0 0 0,-1 0 0 0 0,1 0-1 0 0,0 0 0 0 0,0 0 1 0 0,0 0-1 0 0,-1 0 0 0 0,1 0 1 0 0,0 0-1 0 0,0 1 0 0 0,0-1 1 0 0,-1 0-1 0 0,1 0 0 0 0,0 0 1 0 0,0 0-1 0 0,0 1 0 0 0,0-1 1 0 0,0 0-1 0 0,-1 0 0 0 0,1 0 1 0 0,0 1-1 0 0,0-1 0 0 0,0 0 1 0 0,0 0-1 0 0,0 1 0 0 0,0-1 1 0 0,0 0-1 0 0,0 1 0 0 0,-2 7-54 0 0,-2 15-1 0 0,2-7 35 0 0,2-16 19 0 0,-8 52-104 0 0,-2 70 1 0 0,10-80 90 0 0,-2-70 89 0 0,0 19-56 0 0,0-16-21 0 0,1 0-1 0 0,0 0 1 0 0,2 1 0 0 0,1-1-1 0 0,1 0 1 0 0,1 0 0 0 0,11-35-1 0 0,-12 51-4 0 0,6-15-1 0 0,-9 23 5 0 0,1 1 0 0 0,-1-1 1 0 0,0 1-1 0 0,1-1 0 0 0,-1 1 0 0 0,0-1 0 0 0,1 1 0 0 0,-1-1 1 0 0,0 1-1 0 0,1-1 0 0 0,-1 1 0 0 0,1-1 0 0 0,-1 1 0 0 0,1-1 1 0 0,-1 1-1 0 0,1 0 0 0 0,0-1 0 0 0,0 1 0 0 0,-1 0 1 0 0,0 0-1 0 0,0 0 1 0 0,1 0 0 0 0,-1 0-1 0 0,0 0 1 0 0,0 0-1 0 0,0 0 1 0 0,0 0-1 0 0,1 0 1 0 0,-1 0-1 0 0,0 0 1 0 0,0 0 0 0 0,0 1-1 0 0,0-1 1 0 0,0 0-1 0 0,0 0 1 0 0,1 0-1 0 0,-1 0 1 0 0,0 0-1 0 0,0 0 1 0 0,0 1 0 0 0,0-1-1 0 0,0 0 1 0 0,3 7-41 0 0,-2 6 41 0 0,0 0 1 0 0,0 0-1 0 0,-2 0 0 0 0,-1 14 0 0 0,2-25 1 0 0,-13 113-16 0 0,-3 68-54 0 0,15-180 74 0 0,2 59-4 0 0,1-49-16 0 0,-2-12 14 0 0,1-4 16 0 0,-1-5 26 0 0,4-80-28 0 0,14-87 0 0 0,-18 175-12 0 0,2-17 25 0 0,0 0 0 0 0,2 0 0 0 0,6-19 0 0 0,-5 28-81 0 0,-5 8 55 0 0,0 0 0 0 0,0 0 0 0 0,0 0-1 0 0,0 0 1 0 0,0 0 0 0 0,0-1-1 0 0,0 1 1 0 0,1 0 0 0 0,-1 0 0 0 0,0 0-1 0 0,0 0 1 0 0,0 0 0 0 0,0 0 0 0 0,0 0-1 0 0,0 0 1 0 0,0 0 0 0 0,0 0-1 0 0,0 0 1 0 0,1 0 0 0 0,-1 0 0 0 0,0 0-1 0 0,0 0 1 0 0,0 0 0 0 0,0 0 0 0 0,0 0-1 0 0,0 0 1 0 0,0 0 0 0 0,0 0-1 0 0,0 1 1 0 0,1-1 0 0 0,-1 0 0 0 0,0 0-1 0 0,0 0 1 0 0,0 0 0 0 0,0 0 0 0 0,0 0-1 0 0,0 0 1 0 0,0 0 0 0 0,0 0-1 0 0,0 0 1 0 0,0 0 0 0 0,0 0 0 0 0,0 1-1 0 0,1 0-6 0 0,0 1-1 0 0,-1 0 1 0 0,1 0-1 0 0,-1 0 1 0 0,1 0-1 0 0,-1 2 1 0 0,3 40 36 0 0,-2 47-1 0 0,-1-27-63 0 0,10 85 40 0 0,-10-186-34 0 0,17-225 78 0 0,-13 228-53 0 0,11-48 0 0 0,-14 78 12 0 0,0 1-1 0 0,0-1 1 0 0,3-3 0 0 0,-4 7-8 0 0,0 0 1 0 0,0-1-1 0 0,0 1 0 0 0,0 0 0 0 0,0 0 0 0 0,0 0 1 0 0,0 0-1 0 0,0 0 0 0 0,0-1 0 0 0,1 1 0 0 0,-1 0 0 0 0,0 0 1 0 0,0 0-1 0 0,0 0 0 0 0,0 0 0 0 0,0 0 0 0 0,0 0 1 0 0,1-1-1 0 0,-1 1 0 0 0,0 0 0 0 0,0 0 0 0 0,0 0 0 0 0,0 0 1 0 0,1 0-1 0 0,-1 0 0 0 0,0 0 0 0 0,0 0-4 0 0,1 1 0 0 0,-1-1 0 0 0,0 0 0 0 0,0 0 0 0 0,1 1-1 0 0,-1-1 1 0 0,0 0 0 0 0,0 1 0 0 0,0-1 0 0 0,0 0 0 0 0,0 1 0 0 0,1-1-1 0 0,-1 0 1 0 0,0 1 0 0 0,0-1 0 0 0,0 0 0 0 0,0 1 0 0 0,0-1 0 0 0,1 16 5 0 0,0 0-1 0 0,-3 28 1 0 0,2-38-5 0 0,-11 124-46 0 0,0 2 82 0 0,10 0-40 0 0,1-124-2 0 0,1 0 0 0 0,0 0 0 0 0,0 0 0 0 0,4 13 0 0 0,-2-18 18 0 0,-2-4-3 0 0,0 0-5 0 0,-1 0 0 0 0,1-1 0 0 0,-1 1 1 0 0,0-1-1 0 0,0 1 0 0 0,1-1 0 0 0,-1-1 0 0 0,0-17 16 0 0,-1-1-1 0 0,-4-23 0 0 0,0-15 2 0 0,4 43-13 0 0,-1-178 158 0 0,3 180-157 0 0,0 0 1 0 0,1 1-1 0 0,1-1 1 0 0,0 1-1 0 0,5-13 1 0 0,-8 25-11 0 0,0 0 0 0 0,1 0 0 0 0,-1 0 0 0 0,1 0 1 0 0,-1 1-1 0 0,1-1 0 0 0,-1 0 0 0 0,1 0 1 0 0,0 0-1 0 0,-1 1 0 0 0,1-1 0 0 0,1-1 0 0 0,-1 2 3 0 0,-1 0-1 0 0,0 0 1 0 0,1 0 0 0 0,-1 0-1 0 0,0 0 1 0 0,1 0-1 0 0,-1 0 1 0 0,0 0 0 0 0,1 0-1 0 0,-1 0 1 0 0,0 0-1 0 0,1 0 1 0 0,-1 0 0 0 0,0 0-1 0 0,1 0 1 0 0,-1 0-1 0 0,0 1 1 0 0,0-1-1 0 0,1 0 1 0 0,-1 0 0 0 0,0 0-1 0 0,1 0 1 0 0,-1 1-1 0 0,0-1 1 0 0,0 0 0 0 0,1 0-1 0 0,-1 1 1 0 0,0-1-1 0 0,0 0 1 0 0,0 0-1 0 0,1 1 1 0 0,-1-1 0 0 0,3 5-26 0 0,-1 1 0 0 0,1-1 1 0 0,-1 0-1 0 0,0 1 0 0 0,0-1 1 0 0,-1 1-1 0 0,1 7 0 0 0,2 10 66 0 0,2 40-1 0 0,-5 24 81 0 0,-1-61-96 0 0,-2 58 147 0 0,1-79-154 0 0,-1 12 12 0 0,2-16-18 0 0,-1 0 0 0 0,1 0 0 0 0,0 0 0 0 0,-1 0 0 0 0,1-1 1 0 0,0 1-1 0 0,-1 0 0 0 0,1 0 0 0 0,-1-1 0 0 0,1 1 0 0 0,-1 0 0 0 0,0-1 0 0 0,1 1 0 0 0,-1 0 0 0 0,-1 0 0 0 0,1-1-3 0 0,1 1 0 0 0,-1-1 0 0 0,1 0 0 0 0,-1 0 0 0 0,0 0 0 0 0,1 1 0 0 0,-1-1 0 0 0,1 0 0 0 0,-1 0 0 0 0,0 0 0 0 0,1 0 0 0 0,-1 0 0 0 0,0 0 0 0 0,1 0 0 0 0,-1 0 0 0 0,1 0 0 0 0,-1-1 0 0 0,0 1 0 0 0,1 0 0 0 0,-2-1 0 0 0,0 0-5 0 0,-1 0 0 0 0,1-1-1 0 0,-4-2 1 0 0,1 0 4 0 0,1 0 0 0 0,0 0-1 0 0,0-1 1 0 0,0 1 0 0 0,0-1 0 0 0,1 0-1 0 0,0 0 1 0 0,-4-8 0 0 0,2 4 0 0 0,2-1-1 0 0,-1 0 1 0 0,-3-19 0 0 0,6 27-15 0 0,1 0-1 0 0,0 0 1 0 0,0 1 0 0 0,-1-1-1 0 0,1 0 1 0 0,0 0 0 0 0,1 0-1 0 0,-1-2 1 0 0,0 3 2 0 0,1 0 1 0 0,-1 0-1 0 0,1 1 1 0 0,-1-1-1 0 0,0 0 1 0 0,1 0-1 0 0,-1 1 0 0 0,1-1 1 0 0,0 0-1 0 0,-1 1 1 0 0,1-1-1 0 0,-1 1 1 0 0,1-1-1 0 0,0 1 1 0 0,0-1-1 0 0,-1 1 0 0 0,1-1 1 0 0,1 0-1 0 0,6-1-33 0 0,-1 0 1 0 0,1 1-1 0 0,0-1 0 0 0,-1 1 0 0 0,15 0 0 0 0,-14 1 11 0 0,52-2-215 0 0,33-3 56 0 0,-71 3 151 0 0,-10 1 34 0 0,1-1 0 0 0,0 2 0 0 0,14 1 0 0 0,-26-1 3 0 0,1 0-1 0 0,-1 0 1 0 0,1 1 0 0 0,0-1-1 0 0,-1 1 1 0 0,0-1 0 0 0,1 1-1 0 0,-1-1 1 0 0,1 1 0 0 0,-1 0-1 0 0,0 0 1 0 0,1 0 0 0 0,-1 0-1 0 0,0 0 1 0 0,0 0 0 0 0,0 0-1 0 0,0 0 1 0 0,1 1 0 0 0,-1 0-1 0 0,0-1 1 0 0,-1 0 0 0 0,1 0 0 0 0,-1 1-1 0 0,1-1 1 0 0,-1 0 0 0 0,0 1 0 0 0,0-1-1 0 0,1 1 1 0 0,-1-1 0 0 0,0 0-1 0 0,0 1 1 0 0,0-1 0 0 0,-1 1 0 0 0,1-1-1 0 0,0 0 1 0 0,0 1 0 0 0,-1-1 0 0 0,1 0-1 0 0,-2 3 1 0 0,0 0 4 0 0,0 0 0 0 0,0-1 1 0 0,0 1-1 0 0,-1 0 0 0 0,0-1 0 0 0,-3 4 1 0 0,-2 2 19 0 0,-13 8 0 0 0,0-2 89 0 0,0-1 1 0 0,0-1-1 0 0,-35 15 1 0 0,-71 20 285 0 0,105-41-356 0 0,55-29-282 0 0,-29 20 234 0 0,116-68-459 0 0,-102 60 390 0 0,1 2-1 0 0,0 0 1 0 0,1 1-1 0 0,33-7 1 0 0,-49 13 72 0 0,0 0 0 0 0,0 1 0 0 0,0-1 0 0 0,5 1 0 0 0,-8 0 4 0 0,0 1-1 0 0,0-1 1 0 0,-1 0 0 0 0,1 0 0 0 0,0 0 0 0 0,0 0 0 0 0,0 1 0 0 0,0-1 0 0 0,-1 0 0 0 0,1 1 0 0 0,0-1 0 0 0,0 1-1 0 0,-1-1 1 0 0,1 1 0 0 0,0-1 0 0 0,-1 1 0 0 0,1 0 0 0 0,-1-1 0 0 0,1 1 0 0 0,0 0 0 0 0,-1-1 0 0 0,0 1 0 0 0,1 0-1 0 0,0 0 1 0 0,-1 1 5 0 0,1 0 0 0 0,-1 0 0 0 0,1 0 0 0 0,-1 0 0 0 0,0 0 0 0 0,0-1-1 0 0,0 1 1 0 0,0 0 0 0 0,0 0 0 0 0,0 0 0 0 0,0 0 0 0 0,-1 0 0 0 0,1 0-1 0 0,0 0 1 0 0,-1-1 0 0 0,0 1 0 0 0,0 0 0 0 0,1 0 0 0 0,-2 1 0 0 0,-1 2 12 0 0,0-1 0 0 0,0 0 1 0 0,-1 1-1 0 0,1-1 0 0 0,-1-1 1 0 0,-4 5-1 0 0,1-2 4 0 0,-1-1 0 0 0,1 0 1 0 0,-1 0-1 0 0,1-1 0 0 0,-2 0 0 0 0,1 0 0 0 0,0-1 1 0 0,-16 4-1 0 0,13-5 47 0 0,-1 0 0 0 0,1 0 0 0 0,0-2 0 0 0,0 1 0 0 0,-1-1 0 0 0,-17-3 0 0 0,17 1-12 0 0,-1 0 1 0 0,1-1-1 0 0,-1-1 1 0 0,-11-4-1 0 0,22 7-57 0 0,0 0-1 0 0,1 1 0 0 0,-1-1 0 0 0,0 0 0 0 0,1 0 0 0 0,-1 0 1 0 0,1 0-1 0 0,-1-1 0 0 0,1 1 0 0 0,-3-2 0 0 0,5 1-91 0 0,3 1-22 0 0,20-3-67 0 0,-1 2 0 0 0,31 0-1 0 0,-6 1-15 0 0,48-8-37 0 0,-37 3 138 0 0,-54 6 94 0 0,19-2-14 0 0,-22 2 14 0 0,0 0-1 0 0,0 1 1 0 0,0-1 0 0 0,-1 0 0 0 0,1 1 0 0 0,0-1 0 0 0,0 1-1 0 0,0-1 1 0 0,2 3 0 0 0,-3-3 8 0 0,0 0 0 0 0,-1 1 1 0 0,1-1-1 0 0,-1 0 0 0 0,0 1 0 0 0,1-1 0 0 0,-1 0 1 0 0,1 1-1 0 0,-1-1 0 0 0,0 1 0 0 0,1-1 0 0 0,-1 1 0 0 0,0-1 1 0 0,1 1-1 0 0,-1-1 0 0 0,0 1 0 0 0,0-1 0 0 0,1 1 1 0 0,-1 0-1 0 0,0-1 0 0 0,0 1 0 0 0,0-1 0 0 0,0 1 1 0 0,0 0-1 0 0,0-1 0 0 0,0 1 0 0 0,0-1 0 0 0,0 1 0 0 0,0-1 1 0 0,0 1-1 0 0,0 0 0 0 0,-1-1 0 0 0,1 1 0 0 0,0-1 1 0 0,0 1-1 0 0,-1 0 0 0 0,0 1 14 0 0,-1 0 1 0 0,0-1-1 0 0,1 1 1 0 0,-1 0-1 0 0,0-1 1 0 0,0 1-1 0 0,0-1 1 0 0,-3 2-1 0 0,-2 0 6 0 0,-14 6 0 0 0,1-3 65 0 0,-1 0-1 0 0,0-2 0 0 0,-42 4 1 0 0,-65-5 432 0 0,98-3-394 0 0,21 0-113 0 0,6 0-18 0 0,0 0 0 0 0,0 0-1 0 0,-1 0 1 0 0,1-1 0 0 0,0 1-1 0 0,-4-2 1 0 0,6 1-71 0 0,5 1-11 0 0,81-24-315 0 0,19-4-61 0 0,18 12 240 0 0,-109 14 228 0 0,3 0-9 0 0,21-1-16 0 0,-32 3 8 0 0,0 0-1 0 0,0 0 0 0 0,0 0 0 0 0,8 2 0 0 0,-12-2 7 0 0,0 1-1 0 0,1-1 1 0 0,-1 1-1 0 0,0-1 0 0 0,0 0 1 0 0,0 1-1 0 0,0 0 1 0 0,0-1-1 0 0,0 1 0 0 0,0 0 1 0 0,-1-1-1 0 0,1 1 1 0 0,0 0-1 0 0,0 0 0 0 0,0 0 1 0 0,-1-1-1 0 0,2 3 1 0 0,-2-2 13 0 0,1-1 0 0 0,-1 1 0 0 0,0 0 0 0 0,0-1 0 0 0,0 1 0 0 0,0 0 0 0 0,0-1 0 0 0,0 1 0 0 0,0 0 0 0 0,0-1 0 0 0,0 1 0 0 0,0-1 0 0 0,0 1 0 0 0,0 0 0 0 0,0-1 0 0 0,-1 1 0 0 0,1 0 0 0 0,0-1 0 0 0,0 1 0 0 0,-1-1 0 0 0,1 1 0 0 0,0-1 0 0 0,-1 1 0 0 0,1-1 0 0 0,-1 1 0 0 0,1-1 1 0 0,-1 1-1 0 0,1-1 0 0 0,-1 1 0 0 0,0 0 0 0 0,-2 1 14 0 0,1-1 0 0 0,-1 1 0 0 0,0-1 0 0 0,0 1 0 0 0,0-1 0 0 0,-6 2 0 0 0,-21 3 98 0 0,29-6-119 0 0,-22 3 114 0 0,0-1 1 0 0,-45-2 0 0 0,-47-11 269 0 0,-31 0 180 0 0,133 12-562 0 0,11 1-62 0 0,5 0-121 0 0,5 0 135 0 0,0 0 1 0 0,0-1 0 0 0,-1 0 0 0 0,1-1-1 0 0,0 0 1 0 0,8-1 0 0 0,-15 1 42 0 0,33-3-201 0 0,0-1 0 0 0,43-12-1 0 0,-36 8 83 0 0,70-21 3 0 0,-82 22 106 0 0,-19 5 93 0 0,-17 4 144 0 0,-18 4-116 0 0,-1-1 1 0 0,0-1-1 0 0,-1-1 0 0 0,1-2 0 0 0,0 0 0 0 0,-1-2 0 0 0,1-1 1 0 0,0-1-1 0 0,0-1 0 0 0,-42-13 0 0 0,36 6 20 0 0,-49-24 0 0 0,77 33-133 0 0,-6-4 11 0 0,9 5-72 0 0,6 0-104 0 0,166-9-465 0 0,-128 6 523 0 0,-1-3 0 0 0,43-12 0 0 0,32-19-25 0 0,-91 30 119 0 0,-18 6 118 0 0,-16 3 96 0 0,-26 5-111 0 0,-1-2-1 0 0,0-1 1 0 0,-41-2-1 0 0,-101-18 377 0 0,156 14-393 0 0,4 0 59 0 0,-35-1 0 0 0,45 5-208 0 0,7-1 77 0 0,0 0 0 0 0,0 0 0 0 0,0 0 1 0 0,0 0-1 0 0,0 0 0 0 0,0 0 0 0 0,0 0 0 0 0,0 0 0 0 0,0 0 0 0 0,0 0 0 0 0,0 0 0 0 0,0 0 0 0 0,0 0 0 0 0,0 0 0 0 0,0 0 0 0 0,0 0 0 0 0,0 0 0 0 0,0 0 0 0 0,0 0 0 0 0,0 0 0 0 0,0 0 0 0 0,0 0 1 0 0,-1 0-1 0 0,1 0 0 0 0,0 0 0 0 0,0 0 0 0 0,0 0 0 0 0,0 0 0 0 0,0 0 0 0 0,0 0 0 0 0,0 0 0 0 0,0 0 0 0 0,0 1 0 0 0,0-1 0 0 0,0 0 0 0 0,0 0 0 0 0,0 0 0 0 0,0 0 0 0 0,0 0 0 0 0,0 0 0 0 0,0 0 1 0 0,0 0-1 0 0,0 0 0 0 0,0 0 0 0 0,0 0 0 0 0,0 0 0 0 0,0 0 0 0 0,0 0 0 0 0,0 0 0 0 0,1 0 0 0 0,-1 0 0 0 0,0 0 0 0 0,0 0 0 0 0,0 0 0 0 0,0 0 0 0 0,0 0 0 0 0,0 0 0 0 0,0 0 0 0 0,0 0 0 0 0,0 0 1 0 0,10 6-227 0 0,-9-6 220 0 0,9 4-44 0 0,0-1 1 0 0,0 0 0 0 0,1-1-1 0 0,16 3 1 0 0,45-2-235 0 0,-67-3 264 0 0,198-3-344 0 0,-194 3 355 0 0,22-1-18 0 0,-28 1 31 0 0,0 0-1 0 0,0 0 1 0 0,0 1-1 0 0,0-1 1 0 0,1 1 0 0 0,2 1-1 0 0,-5-1 2 0 0,0-1 0 0 0,0 0 0 0 0,-1 1 0 0 0,1-1 0 0 0,-1 1 0 0 0,1-1 0 0 0,0 1 0 0 0,-1-1 0 0 0,2 2-1 0 0,-2-2 1 0 0,0 0 0 0 0,0 0 0 0 0,0 0 0 0 0,0 0 0 0 0,0 0 0 0 0,0 1 0 0 0,0-1-1 0 0,0 0 1 0 0,0 0 0 0 0,0 0 0 0 0,0 0 0 0 0,0 0 0 0 0,0 1 0 0 0,0-1 0 0 0,0 0-1 0 0,0 0 1 0 0,0 0 0 0 0,0 0 0 0 0,0 0 0 0 0,0 1 0 0 0,0-1 0 0 0,0 0 0 0 0,0 0-1 0 0,0 0 1 0 0,0 0 0 0 0,0 0 0 0 0,0 0 0 0 0,0 1 0 0 0,0-1 0 0 0,0 0 0 0 0,0 0-1 0 0,-1 0 1 0 0,1 0 0 0 0,0 0 0 0 0,0 0 0 0 0,0 0 0 0 0,0 1 0 0 0,0-1 0 0 0,0 0-1 0 0,0 0 1 0 0,-1 0 0 0 0,1 0 0 0 0,0 0 0 0 0,0 0 0 0 0,0 0 0 0 0,0 0 0 0 0,0 0-1 0 0,-1 0 1 0 0,1 0 0 0 0,0 0 0 0 0,-6 1 41 0 0,0 0 0 0 0,0 0 1 0 0,0-1-1 0 0,-1 0 0 0 0,-8-1 0 0 0,14 1-41 0 0,-15-2 23 0 0,0 0 0 0 0,0-2 0 0 0,0 1 1 0 0,1-2-1 0 0,-24-10 0 0 0,-70-39 297 0 0,74 35-142 0 0,26 15-144 0 0,9 4-39 0 0,0 0 1 0 0,-1 0 0 0 0,1 0 0 0 0,0 0-1 0 0,0 0 1 0 0,0 0 0 0 0,-1 0 0 0 0,1 0-1 0 0,0 0 1 0 0,0 0 0 0 0,0 0 0 0 0,0 0-1 0 0,-1 0 1 0 0,1 0 0 0 0,0 0 0 0 0,0 0-1 0 0,0 0 1 0 0,-1 0 0 0 0,1 0 0 0 0,0 0-1 0 0,0 1 1 0 0,0-1 0 0 0,0 0 0 0 0,-1 0-1 0 0,1 1-9 0 0,0 0 0 0 0,0 0-1 0 0,0 0 1 0 0,0 0-1 0 0,0-1 1 0 0,0 1-1 0 0,0 0 1 0 0,0 0 0 0 0,0 0-1 0 0,0 0 1 0 0,0 0-1 0 0,0 0 1 0 0,1 1-1 0 0,3 11-72 0 0,1 1 0 0 0,9 19 0 0 0,-3-7 28 0 0,5 13-85 0 0,24 55-48 0 0,-26-64 113 0 0,19 30 0 0 0,-32-59 74 0 0,3 5-56 0 0,8 11-1 0 0,-11-16 51 0 0,0 0 1 0 0,0 0-1 0 0,0 0 0 0 0,0 0 0 0 0,0 0 1 0 0,0-1-1 0 0,0 1 0 0 0,0 0 0 0 0,0 0 1 0 0,0-1-1 0 0,1 1 0 0 0,-1-1 0 0 0,0 1 0 0 0,0-1 1 0 0,1 0-1 0 0,-1 1 0 0 0,2-1 0 0 0,-3 0 10 0 0,1 0-1 0 0,-1 0 0 0 0,1 0 0 0 0,-1 0 0 0 0,1-1 0 0 0,-1 1 1 0 0,1 0-1 0 0,-1 0 0 0 0,1-1 0 0 0,-1 1 0 0 0,1 0 1 0 0,-1-1-1 0 0,1 1 0 0 0,-1 0 0 0 0,0-1 0 0 0,1 1 0 0 0,-1-1 1 0 0,0 1-1 0 0,1 0 0 0 0,-1-1 0 0 0,0 1 0 0 0,1-1 1 0 0,-1 1-1 0 0,0-1 0 0 0,0 1 0 0 0,1-2 0 0 0,0-3 21 0 0,1 0 0 0 0,-1 0 1 0 0,1 0-1 0 0,-2 0 0 0 0,2-7 0 0 0,-1-31 35 0 0,-1 33-43 0 0,-3-117 250 0 0,0 31-184 0 0,4 36-53 0 0,0 50-19 0 0,0 0-1 0 0,1 1 0 0 0,5-17 0 0 0,-6 24-14 0 0,-1-1 1 0 0,1 1-1 0 0,0 0 0 0 0,0 0 0 0 0,0 0 1 0 0,1 0-1 0 0,-1 0 0 0 0,0 0 1 0 0,1 0-1 0 0,-1 1 0 0 0,1-1 0 0 0,0 0 1 0 0,0 1-1 0 0,-1-1 0 0 0,5-1 1 0 0,-5 2-1 0 0,1 1 0 0 0,-1-1 0 0 0,1 1 1 0 0,-1-1-1 0 0,1 1 0 0 0,-1 0 0 0 0,1 0 1 0 0,0 0-1 0 0,-1 0 0 0 0,1 0 0 0 0,-1 0 1 0 0,1 0-1 0 0,-1 1 0 0 0,1-1 1 0 0,-1 1-1 0 0,1-1 0 0 0,-1 1 0 0 0,0-1 1 0 0,1 1-1 0 0,-1 0 0 0 0,1-1 0 0 0,-1 1 1 0 0,2 1-1 0 0,2 2 0 0 0,-1 0 1 0 0,1 1-1 0 0,0-1 1 0 0,-1 1-1 0 0,0 0 1 0 0,0 0-1 0 0,-1 0 1 0 0,6 11-1 0 0,-4-7 16 0 0,-1 0 0 0 0,-1 0 1 0 0,0 1-1 0 0,0-1 0 0 0,1 12 0 0 0,0 4-38 0 0,0 40 1 0 0,-6 27-176 0 0,0-20 133 0 0,3-62 62 0 0,-1-10 10 0 0,0 0 0 0 0,0 0 0 0 0,0 0 0 0 0,0 0 0 0 0,0 0 0 0 0,0 0 0 0 0,0 0-1 0 0,0 0 1 0 0,0 0 0 0 0,0 0 0 0 0,0 0 0 0 0,0 0 0 0 0,0 0 0 0 0,0 0 0 0 0,0 0 0 0 0,0 0 0 0 0,0 0 0 0 0,0 0 0 0 0,0 0 0 0 0,0 0-1 0 0,0 0 1 0 0,0 0 0 0 0,0 0 0 0 0,0 0 0 0 0,0 0 0 0 0,0 0 0 0 0,0 0 0 0 0,0 0 0 0 0,1 0 0 0 0,-1 0 0 0 0,0 0 0 0 0,0 0 0 0 0,0 0 0 0 0,0 0-1 0 0,0 0 1 0 0,2-17 82 0 0,20-225 360 0 0,-18 221-432 0 0,5-22-1 0 0,-7 36-18 0 0,0 1-1 0 0,1-1 1 0 0,0 1-1 0 0,0 0 1 0 0,0 0-1 0 0,7-11 1 0 0,-8 16-10 0 0,-1-1 0 0 0,0 1 1 0 0,1-1-1 0 0,-1 1 1 0 0,1 0-1 0 0,-1 0 1 0 0,1 0-1 0 0,-1 0 1 0 0,1 0-1 0 0,0 0 1 0 0,3-1-1 0 0,-4 2 16 0 0,-1 0-1 0 0,1-1 1 0 0,0 1 0 0 0,-1 0 0 0 0,1 0-1 0 0,0 0 1 0 0,-1 0 0 0 0,1 0-1 0 0,0 0 1 0 0,-1 0 0 0 0,1 1 0 0 0,0-1-1 0 0,-1 0 1 0 0,1 0 0 0 0,-1 0-1 0 0,1 1 1 0 0,0-1 0 0 0,-1 0 0 0 0,1 1-1 0 0,-1-1 1 0 0,1 0 0 0 0,-1 1-1 0 0,1-1 1 0 0,-1 1 0 0 0,1-1 0 0 0,-1 1-1 0 0,1-1 1 0 0,-1 1 0 0 0,1-1-1 0 0,-1 1 1 0 0,0 0 0 0 0,0-1 0 0 0,1 1-1 0 0,-1-1 1 0 0,0 2 0 0 0,2 3 9 0 0,-1 1 1 0 0,1 0-1 0 0,-2 0 1 0 0,1 0-1 0 0,-1-1 1 0 0,1 1 0 0 0,-2 0-1 0 0,0 11 1 0 0,-2-4 8 0 0,1-1 0 0 0,-2 0 0 0 0,-8 22 1 0 0,-21 32 146 0 0,13-27-210 0 0,-17 36-18 0 0,35-71 67 0 0,1-2-6 0 0,-1 1-1 0 0,1-1 1 0 0,0 1 0 0 0,0-1-1 0 0,0 1 1 0 0,0-1 0 0 0,1 1 0 0 0,-1 0-1 0 0,1 0 1 0 0,0-1 0 0 0,0 6-1 0 0,0-7 3 0 0,0-1 0 0 0,0 1 0 0 0,0-1 0 0 0,0 0-1 0 0,0 1 1 0 0,0-1 0 0 0,1 0 0 0 0,-1 1 0 0 0,0-1-1 0 0,0 0 1 0 0,0 1 0 0 0,1-1 0 0 0,-1 0 0 0 0,0 1-1 0 0,1-1 1 0 0,-1 0 0 0 0,0 0 0 0 0,0 1 0 0 0,1-1-1 0 0,-1 0 1 0 0,1 0 0 0 0,-1 0 0 0 0,0 1 0 0 0,1-1-1 0 0,0 0 2 0 0,-1 0-1 0 0,1 0 1 0 0,0 0-1 0 0,-1 0 1 0 0,1 0-1 0 0,0 0 0 0 0,-1 0 1 0 0,1 0-1 0 0,0 0 1 0 0,-1 0-1 0 0,1 0 1 0 0,-1-1-1 0 0,1 1 0 0 0,0 0 1 0 0,0-1-1 0 0,2-1-2 0 0,-1 1-1 0 0,1-1 0 0 0,-1 0 1 0 0,1 0-1 0 0,-1-1 1 0 0,0 1-1 0 0,3-4 0 0 0,13-23-32 0 0,-8 10 64 0 0,-1 0 1 0 0,7-23 0 0 0,10-45-53 0 0,-16 44 87 0 0,8-85-1 0 0,-20 166-95 0 0,-6 4 32 0 0,-1 1 0 0 0,-2-1 0 0 0,-21 52 1 0 0,23-74-8 0 0,0 0 0 0 0,-2-1 1 0 0,0 0-1 0 0,-1-1 0 0 0,-17 20 1 0 0,24-33 43 0 0,5-5-35 0 0,0 0 0 0 0,0 1 1 0 0,0-1-1 0 0,0 0 0 0 0,0 0 0 0 0,0 0 0 0 0,0 0 0 0 0,0 0 0 0 0,0 0 1 0 0,0 0-1 0 0,-1 0 0 0 0,1 0 0 0 0,0 0 0 0 0,0 0 0 0 0,0 0 0 0 0,0 0 0 0 0,0 0 1 0 0,0 0-1 0 0,0 0 0 0 0,0 0 0 0 0,0 0 0 0 0,0 0 0 0 0,0 0 0 0 0,0 0 0 0 0,0 0 1 0 0,0 0-1 0 0,0 0 0 0 0,0 0 0 0 0,0 0 0 0 0,0 0 0 0 0,0 0 0 0 0,0 0 1 0 0,0 0-1 0 0,-1 0 0 0 0,1 0 0 0 0,0-1 0 0 0,0 1 0 0 0,0 0 0 0 0,0 0 0 0 0,0 0 1 0 0,0 0-1 0 0,0 0 0 0 0,0 0 0 0 0,0 0 0 0 0,0 0 0 0 0,0 0 0 0 0,0 0 0 0 0,0 0 1 0 0,0 0-1 0 0,0 0 0 0 0,0 0 0 0 0,0 0 0 0 0,0 0 0 0 0,0 0 0 0 0,0 0 1 0 0,0 0-1 0 0,0 0 0 0 0,0 0 0 0 0,0-1 0 0 0,0-1 1 0 0,1 1 0 0 0,-1-1 1 0 0,1 0-1 0 0,-1 0 0 0 0,3-3 0 0 0,102-220-61 0 0,-29 66 16 0 0,-64 134 62 0 0,-9 20-75 0 0,-2 5 6 0 0,-1 3 12 0 0,-5 17 75 0 0,-9 22 1 0 0,4-12 38 0 0,4-10 6 0 0,-61 175-197 0 0,67-194 117 0 0,-25 58 133 0 0,24-58-159 0 0,1-2 12 0 0,2-3 12 0 0,5-12 0 0 0,-6 14-4 0 0,73-175-59 0 0,-57 130 1 0 0,19-92 0 0 0,-34 123 83 0 0,-1 12-108 0 0,0 4 61 0 0,1 3 36 0 0,-2-3-15 0 0,3 7 14 0 0,-1 0 1 0 0,0-1-1 0 0,0 1 0 0 0,0 1 0 0 0,-1-1 0 0 0,0 0 0 0 0,0 0 0 0 0,-1 0 0 0 0,0 1 0 0 0,0-1 1 0 0,-3 12-1 0 0,-1 5 6 0 0,-2-1 0 0 0,-9 26 0 0 0,-47 105-82 0 0,49-130-26 0 0,30-59 238 0 0,1-6-174 0 0,16-56 1 0 0,-25 69 88 0 0,16-61-109 0 0,-8 25 36 0 0,-16 59 17 0 0,0 1 0 0 0,1 0 1 0 0,-1-1-1 0 0,1 1 0 0 0,5-8 1 0 0,-7 12-5 0 0,0 0 0 0 0,0 0 0 0 0,0 0 0 0 0,0 0 0 0 0,0 0 0 0 0,0 0 0 0 0,0-1 0 0 0,0 1 0 0 0,0 0 0 0 0,0 0 0 0 0,1 0 0 0 0,-1 0 0 0 0,0 0 0 0 0,0 0 0 0 0,0 0 0 0 0,0 0 0 0 0,0 0-1 0 0,0-1 1 0 0,0 1 0 0 0,1 0 0 0 0,-1 0 0 0 0,0 0 0 0 0,0 0 0 0 0,0 0 0 0 0,0 0 0 0 0,0 0 0 0 0,0 0 0 0 0,1 0 0 0 0,-1 0 0 0 0,0 0 0 0 0,0 0 0 0 0,0 0 0 0 0,0 0 0 0 0,0 0 0 0 0,1 0 0 0 0,-1 0 0 0 0,0 0 0 0 0,0 0 0 0 0,0 1 0 0 0,0-1 0 0 0,0 0 0 0 0,0 0 0 0 0,1 0 0 0 0,-1 0 0 0 0,0 0 0 0 0,0 0 0 0 0,0 0 0 0 0,3 6 25 0 0,-3-6-30 0 0,2 4 6 0 0,-1 1 0 0 0,1-1 0 0 0,-1 1-1 0 0,0-1 1 0 0,-1 1 0 0 0,1-1 0 0 0,-1 1 0 0 0,0 0 0 0 0,0-1-1 0 0,0 1 1 0 0,-1 0 0 0 0,1-1 0 0 0,-1 1 0 0 0,-2 5 0 0 0,-2 5 29 0 0,-1 0 1 0 0,-14 25-1 0 0,13-26-10 0 0,-9 15-40 0 0,7-13 37 0 0,0 0 0 0 0,-7 21 0 0 0,17-37-17 0 0,-1 0 0 0 0,0 0 1 0 0,0 0-1 0 0,0 0 0 0 0,0 0 0 0 0,0 0 0 0 0,0 0 0 0 0,0 0 1 0 0,0 0-1 0 0,0 0 0 0 0,0 0 0 0 0,0 0 0 0 0,0 0 0 0 0,0 0 1 0 0,0 0-1 0 0,0 0 0 0 0,0 0 0 0 0,0 0 0 0 0,0 0 1 0 0,1 0-1 0 0,-1 0 0 0 0,0 0 0 0 0,0 0 0 0 0,0 0 0 0 0,0 0 1 0 0,0 0-1 0 0,0 1 0 0 0,0-1 0 0 0,0 0 0 0 0,0 0 0 0 0,0 0 1 0 0,0 0-1 0 0,0 0 0 0 0,0 0 0 0 0,0 0 0 0 0,0 0 1 0 0,0 0-1 0 0,0 0 0 0 0,0 0 0 0 0,0 0 0 0 0,0 0 0 0 0,0 0 1 0 0,0 0-1 0 0,0 0 0 0 0,0 0 0 0 0,0 0 0 0 0,0 1 0 0 0,0-1 1 0 0,0 0-1 0 0,0 0 0 0 0,0 0 0 0 0,0 0 0 0 0,0 0 0 0 0,0 0 1 0 0,0 0-1 0 0,0 0 0 0 0,0 0 0 0 0,0 0 0 0 0,0 0 1 0 0,0 0-1 0 0,0 0 0 0 0,0 0 0 0 0,0 0 0 0 0,0 0 0 0 0,3-2-25 0 0,-2 0 23 0 0,1 0-1 0 0,-1 1 1 0 0,1-1 0 0 0,-1 0-1 0 0,1-3 1 0 0,14-28 26 0 0,20-61 1 0 0,-29 73-46 0 0,-1 0 1 0 0,6-44 0 0 0,-11 47 73 0 0,7 15-135 0 0,-6 3 72 0 0,0 0 1 0 0,-1-1-1 0 0,1 1 0 0 0,0-1 1 0 0,0 1-1 0 0,-1-1 0 0 0,1 0 1 0 0,0 1-1 0 0,-1-1 0 0 0,3-2 1 0 0,-12-3 252 0 0,8 5-246 0 0,0 0 0 0 0,0 0-1 0 0,-1 0 1 0 0,1 0 0 0 0,0 0 0 0 0,0 0-1 0 0,0 0 1 0 0,0 0 0 0 0,1-1-1 0 0,-1 1 1 0 0,0 0 0 0 0,0 0 0 0 0,0 0-1 0 0,1-1 1 0 0,7-14-42 0 0,-2 6 54 0 0,-5 9-7 0 0,-1 1 0 0 0,0 0 0 0 0,0-1 0 0 0,0 1 1 0 0,0 0-1 0 0,0 0 0 0 0,0-1 0 0 0,0 1 0 0 0,-1 0 0 0 0,1-1 1 0 0,0 1-1 0 0,0 0 0 0 0,0 0 0 0 0,0-1 0 0 0,0 1 0 0 0,0 0 1 0 0,0 0-1 0 0,-1-1 0 0 0,1 1 0 0 0,0 0 0 0 0,0 0 0 0 0,0 0 1 0 0,-1-1-1 0 0,1 1 0 0 0,0 0 0 0 0,0 0 0 0 0,0 0 1 0 0,-1-1-1 0 0,1 1 0 0 0,-1 0 4 0 0,0-1 0 0 0,0 1 0 0 0,0-1 0 0 0,1 1 0 0 0,-1-1 1 0 0,0 1-1 0 0,0 0 0 0 0,-1-1 0 0 0,0 1 5 0 0,0 1-1 0 0,0-1 1 0 0,0 1 0 0 0,0-1-1 0 0,0 1 1 0 0,0 0 0 0 0,0 0-1 0 0,0 0 1 0 0,0 0 0 0 0,0 0 0 0 0,1 0-1 0 0,-3 3 1 0 0,-5 3 96 0 0,1-3-42 0 0,1 0-1 0 0,-1-1 1 0 0,1 0-1 0 0,-1 0 1 0 0,0 0-1 0 0,-16 2 1 0 0,-51 2 400 0 0,56-6-341 0 0,0 0-1 0 0,-37 8 1 0 0,50-7-104 0 0,0 0 0 0 0,1 1 0 0 0,-1-1 0 0 0,0 1 1 0 0,1 0-1 0 0,-1 1 0 0 0,1-1 0 0 0,0 1 0 0 0,0 0 0 0 0,1 1 0 0 0,-8 7 0 0 0,11-11-21 0 0,1-1 0 0 0,0 0-1 0 0,-1 1 1 0 0,1-1 0 0 0,0 0-1 0 0,0 1 1 0 0,-1-1 0 0 0,1 1-1 0 0,0-1 1 0 0,0 0-1 0 0,0 1 1 0 0,0-1 0 0 0,0 1-1 0 0,-1 0 1 0 0,1-1-1 0 0,0 0 0 0 0,0 0 0 0 0,0 0 0 0 0,1 0 0 0 0,-1 1 0 0 0,0-1 0 0 0,0 0 0 0 0,0 0 0 0 0,0 0 0 0 0,0 0 0 0 0,0 0 0 0 0,0 1 0 0 0,0-1 0 0 0,0 0 0 0 0,0 0 0 0 0,1 0-1 0 0,-1 0 1 0 0,0 0 0 0 0,0 0 0 0 0,0 0 0 0 0,0 0 0 0 0,0 1 0 0 0,0-1 0 0 0,1 0 0 0 0,-1 0 0 0 0,0 0 0 0 0,2 0-19 0 0,-1 0 0 0 0,1 1 0 0 0,0-1 0 0 0,-1 0-1 0 0,4 0 1 0 0,-3 0 24 0 0,3-1 0 0 0,0 1-1 0 0,-1-1 0 0 0,1 0 0 0 0,0 0 0 0 0,-1 0 0 0 0,1-1 1 0 0,7-3-1 0 0,2-2-57 0 0,13-10 0 0 0,-15 9 20 0 0,15-9-141 0 0,33-29 0 0 0,-54 39 188 0 0,-6 7-10 0 0,0 0 1 0 0,0 0-1 0 0,0 0 1 0 0,0 0-1 0 0,0 0 0 0 0,0 0 1 0 0,0 0-1 0 0,0 0 1 0 0,0-1-1 0 0,0 1 1 0 0,0 0-1 0 0,0 0 0 0 0,0 0 1 0 0,0 0-1 0 0,-1 0 1 0 0,1 0-1 0 0,0 0 1 0 0,0 0-1 0 0,0 0 0 0 0,0 0 1 0 0,0 0-1 0 0,0 0 1 0 0,0 0-1 0 0,0 0 1 0 0,0 0-1 0 0,0 0 0 0 0,0 0 1 0 0,0 0-1 0 0,0 0 1 0 0,-1 0-1 0 0,1 0 1 0 0,0 0-1 0 0,0 0 0 0 0,0 0 1 0 0,0 0-1 0 0,0 0 1 0 0,0 0-1 0 0,0 0 1 0 0,0 0-1 0 0,0 0 0 0 0,0 0 1 0 0,0 0-1 0 0,-1 0 1 0 0,1 0-1 0 0,0 0 1 0 0,0 0-1 0 0,-15 6 125 0 0,-20 13-57 0 0,11-4-58 0 0,12-8 2 0 0,-1-1 0 0 0,1 0 0 0 0,-2-1 0 0 0,1 0 0 0 0,0-1 0 0 0,-1 0 0 0 0,-27 3 0 0 0,20-6 40 0 0,0-1-1 0 0,-38-4 0 0 0,-42-14 134 0 0,-10-1 11 0 0,106 18-184 0 0,-1 1-1 0 0,1 0 0 0 0,-1 0 0 0 0,-7 1 1 0 0,12-1-11 0 0,0 0 0 0 0,0 0 0 0 0,0 0 0 0 0,0 1 0 0 0,0-1 0 0 0,0 0-1 0 0,0 1 1 0 0,0-1 0 0 0,0 0 0 0 0,1 1 0 0 0,-1-1 0 0 0,0 1 0 0 0,0 0 0 0 0,0-1 0 0 0,1 1 0 0 0,-1 0 0 0 0,0-1 0 0 0,0 1 0 0 0,1 0 0 0 0,-1 0 0 0 0,1-1 0 0 0,-1 1 0 0 0,1 0 0 0 0,-1 0 0 0 0,1 0 0 0 0,-1 0 0 0 0,1 0 0 0 0,0 0 0 0 0,0 0 0 0 0,-1 1 0 0 0,1-1-9 0 0,0-1 0 0 0,0 1 0 0 0,0-1 0 0 0,0 1 0 0 0,0-1 0 0 0,0 0 1 0 0,0 1-1 0 0,0-1 0 0 0,1 1 0 0 0,-1-1 0 0 0,0 1 0 0 0,0-1 0 0 0,0 1 0 0 0,0-1 0 0 0,1 1 0 0 0,-1-1 0 0 0,0 0 0 0 0,1 1 1 0 0,-1-1-1 0 0,0 1 0 0 0,1-1 0 0 0,-1 0 0 0 0,0 1 0 0 0,1-1 0 0 0,-1 0 0 0 0,0 0 0 0 0,1 1 0 0 0,-1-1 0 0 0,2 0 0 0 0,0 1-19 0 0,0 0 0 0 0,1-1 0 0 0,-1 1 0 0 0,1-1 0 0 0,0 1 0 0 0,2-1-1 0 0,4 0-29 0 0,1-1 0 0 0,-1 1 0 0 0,1-2 0 0 0,-1 1 0 0 0,1-1 0 0 0,11-5 0 0 0,-3 1-33 0 0,0-2 1 0 0,23-13 0 0 0,-3-1 74 0 0,35-19-48 0 0,-72 42 203 0 0,-3 1-90 0 0,-5 5 2 0 0,-58 36 6 0 0,63-41-58 0 0,-10 5 65 0 0,0 1 0 0 0,-1-1 0 0 0,0-1 0 0 0,0-1 0 0 0,-1 1 0 0 0,0-2 0 0 0,1 0 0 0 0,-1-1 0 0 0,-21 2 0 0 0,21-4-1 0 0,-1 0-1 0 0,0-1 0 0 0,1-1 1 0 0,-1-1-1 0 0,0 0 1 0 0,-27-8-1 0 0,30 4-32 0 0,12 6-37 0 0,0 0 1 0 0,1 0-1 0 0,-1 0 1 0 0,0 0-1 0 0,0 0 1 0 0,0 0-1 0 0,0 0 1 0 0,0 0-1 0 0,0 0 1 0 0,0 0-1 0 0,0 0 1 0 0,0 0-1 0 0,0 0 1 0 0,0 0-1 0 0,0 0 1 0 0,0 0-1 0 0,0 0 1 0 0,1 0-1 0 0,-1 0 1 0 0,0 0-1 0 0,0 0 1 0 0,0-1-1 0 0,0 1 1 0 0,0 0-1 0 0,0 0 1 0 0,0 0-1 0 0,0 0 1 0 0,0 0-1 0 0,0 0 1 0 0,0 0-1 0 0,0 0 1 0 0,0 0-1 0 0,0 0 1 0 0,0 0-1 0 0,0 0 1 0 0,0-1-1 0 0,0 1 1 0 0,0 0-1 0 0,0 0 1 0 0,0 0-1 0 0,0 0 1 0 0,0 0-1 0 0,0 0 1 0 0,0 0-1 0 0,0 0 1 0 0,0 0-1 0 0,0 0 1 0 0,0 0-1 0 0,0 0 1 0 0,0 0-1 0 0,-1-1 1 0 0,1 1-1 0 0,0 0 0 0 0,0 0 1 0 0,0 0-1 0 0,0 0 1 0 0,0 0-1 0 0,0 0 1 0 0,0 0-1 0 0,0 0 1 0 0,0 0-1 0 0,0 0 1 0 0,0 0-1 0 0,0 0 1 0 0,0 0-1 0 0,0 0 1 0 0,-1 0-1 0 0,10 0-46 0 0,-7 0 33 0 0,44 0-25 0 0,71-2-469 0 0,-93 1 360 0 0,0-2 0 0 0,44-11 0 0 0,-11-5 123 0 0,-49 17 13 0 0,-1-2 81 0 0,-14 4 195 0 0,-1 1-230 0 0,-136-4 400 0 0,90 1-339 0 0,24 2-34 0 0,29 0-55 0 0,0 0-1 0 0,0 0 0 0 0,1 1 1 0 0,-1-1-1 0 0,0 0 1 0 0,0 0-1 0 0,0 1 0 0 0,0-1 1 0 0,1 0-1 0 0,-1 1 0 0 0,-1 0 1 0 0,2-1-7 0 0,0 0 1 0 0,0 0 0 0 0,-1 1-1 0 0,1-1 1 0 0,0 0 0 0 0,0 0-1 0 0,0 1 1 0 0,0-1-1 0 0,0 0 1 0 0,-1 0 0 0 0,1 1-1 0 0,0-1 1 0 0,0 0-1 0 0,0 1 1 0 0,0-1 0 0 0,0 0-1 0 0,0 0 1 0 0,0 1-1 0 0,0-1 1 0 0,0 0 0 0 0,0 1-1 0 0,0-1 1 0 0,0 0-1 0 0,0 1 1 0 0,0-1 0 0 0,0 0-1 0 0,1 0 1 0 0,-1 1 0 0 0,0-1-1 0 0,0 0 1 0 0,0 1-1 0 0,3 3-21 0 0,1 0-1 0 0,-1 0 0 0 0,1 0 1 0 0,0 0-1 0 0,0-1 0 0 0,0 1 1 0 0,5 2-1 0 0,-6-3 26 0 0,11 7 69 0 0,28 24-299 0 0,-36-29 218 0 0,-1 0 0 0 0,0 1 0 0 0,0 0 0 0 0,-1 0 0 0 0,5 7-1 0 0,-7-9 121 0 0,-6-6 0 0 0,-1-2-56 0 0,0 0 0 0 0,1 0 1 0 0,0 0-1 0 0,-6-8 0 0 0,6 7-25 0 0,-6-7 13 0 0,-34-41-66 0 0,34 39 56 0 0,-15-25 1 0 0,23 37-24 0 0,1 0 1 0 0,0 0-1 0 0,0 0 1 0 0,0 0-1 0 0,0-4 1 0 0,1 6-9 0 0,0 0 0 0 0,0 0 1 0 0,0 0-1 0 0,0 0 1 0 0,0-1-1 0 0,0 1 0 0 0,0 0 1 0 0,0 0-1 0 0,0 0 0 0 0,0 0 1 0 0,0 0-1 0 0,0-1 0 0 0,0 1 1 0 0,0 0-1 0 0,0 0 1 0 0,0 0-1 0 0,0 0 0 0 0,0 0 1 0 0,0-1-1 0 0,0 1 0 0 0,0 0 1 0 0,0 0-1 0 0,1 0 0 0 0,-1 0 1 0 0,0 0-1 0 0,0 0 1 0 0,0-1-1 0 0,0 1 0 0 0,0 0 1 0 0,0 0-1 0 0,1 0 0 0 0,-1 0 1 0 0,0 0-1 0 0,0 0 1 0 0,0 0-1 0 0,0 0 0 0 0,0 0 1 0 0,1 0-1 0 0,-1 0 0 0 0,0 0 1 0 0,0 0-1 0 0,0 0 0 0 0,0 0 1 0 0,0 0-1 0 0,1 0 1 0 0,-1 0-1 0 0,0 0 0 0 0,0 0 1 0 0,3 0-28 0 0,0 1-1 0 0,-1-1 1 0 0,1 1 0 0 0,-1-1 0 0 0,1 1 0 0 0,-1 0 0 0 0,1 0 0 0 0,-1 0 0 0 0,0 1-1 0 0,1-1 1 0 0,2 3 0 0 0,5 3-17 0 0,10 11 0 0 0,-15-13 33 0 0,17 14 14 0 0,-1 0-108 0 0,25 30 1 0 0,-43-46 109 0 0,-1 0 0 0 0,0 0 0 0 0,0 0 0 0 0,0 0 1 0 0,-1 1-1 0 0,1-1 0 0 0,-1 1 0 0 0,0 0 0 0 0,1-1 0 0 0,-2 1 0 0 0,1 0 0 0 0,0 0 0 0 0,-1 6 0 0 0,0-8 6 0 0,0 0-1 0 0,0 0 0 0 0,0 0 0 0 0,0 0 0 0 0,-1-1 0 0 0,1 1 0 0 0,-1 0 0 0 0,0 0 0 0 0,1 0 0 0 0,-1 0 0 0 0,0-1 0 0 0,0 1 0 0 0,0 0 0 0 0,0-1 0 0 0,0 1 1 0 0,0-1-1 0 0,-1 1 0 0 0,1-1 0 0 0,0 0 0 0 0,-1 1 0 0 0,1-1 0 0 0,-1 0 0 0 0,0 0 0 0 0,1 0 0 0 0,-1 0 0 0 0,0 0 0 0 0,-3 1 0 0 0,4-2-8 0 0,0 0-1 0 0,-1 0 1 0 0,1 0-1 0 0,0 1 0 0 0,0-1 1 0 0,0-1-1 0 0,0 1 1 0 0,-1 0-1 0 0,1 0 0 0 0,0 0 1 0 0,0-1-1 0 0,0 1 0 0 0,0 0 1 0 0,0-1-1 0 0,0 1 1 0 0,0-1-1 0 0,0 1 0 0 0,0-1 1 0 0,0 0-1 0 0,0 1 1 0 0,0-1-1 0 0,0 0 0 0 0,0 0 1 0 0,-1-1-1 0 0,-2-3 71 0 0,0 0 0 0 0,0-1 0 0 0,-4-6 0 0 0,4 5-31 0 0,0 1-15 0 0,-9-15 34 0 0,12 19-65 0 0,0 0 1 0 0,1 1 0 0 0,-1-1 0 0 0,0 0-1 0 0,1-1 1 0 0,0 1 0 0 0,-1 0 0 0 0,1 0-1 0 0,0-4 1 0 0,0 6 1 0 0,0 0 0 0 0,0-1 0 0 0,0 1 0 0 0,0-1 1 0 0,0 1-1 0 0,1-1 0 0 0,-1 1 0 0 0,0-1 0 0 0,0 1 0 0 0,0 0 0 0 0,1-1 0 0 0,-1 1 1 0 0,0-1-1 0 0,0 1 0 0 0,1 0 0 0 0,-1-1 0 0 0,0 1 0 0 0,1 0 0 0 0,-1-1 0 0 0,0 1 1 0 0,1 0-1 0 0,-1 0 0 0 0,1-1 0 0 0,-1 1 0 0 0,0 0 0 0 0,1 0 0 0 0,-1 0 0 0 0,1 0 0 0 0,2-1-21 0 0,-1 1 0 0 0,0-1 0 0 0,1 1 0 0 0,3 0 0 0 0,-4 0-3 0 0,5 0-22 0 0,-1 1 1 0 0,1 0 0 0 0,0 0-1 0 0,-1 0 1 0 0,12 5-1 0 0,31 15 62 0 0,-36-14-22 0 0,6 1-1 0 0,-9-4-5 0 0,1 1-1 0 0,-1 0 1 0 0,12 9 0 0 0,-19-12 14 0 0,-1 0 0 0 0,1 0 0 0 0,-1 0 0 0 0,0 0 0 0 0,0 0 0 0 0,0 1 0 0 0,0-1 1 0 0,0 1-1 0 0,-1-1 0 0 0,1 1 0 0 0,-1 0 0 0 0,1 0 0 0 0,-1-1 0 0 0,0 1 0 0 0,0 0 0 0 0,-1 0 1 0 0,2 4-1 0 0,-2-3 10 0 0,0 0 0 0 0,0-1 0 0 0,0 1 0 0 0,0 0 1 0 0,0 0-1 0 0,-1 0 0 0 0,0 0 0 0 0,0 0 0 0 0,0-1 0 0 0,0 1 1 0 0,-1 0-1 0 0,1-1 0 0 0,-1 1 0 0 0,0-1 0 0 0,0 1 1 0 0,0-1-1 0 0,0 0 0 0 0,-1 0 0 0 0,-5 5 0 0 0,4-4 14 0 0,0-1 0 0 0,-1 1 0 0 0,1-1-1 0 0,-1 0 1 0 0,0-1 0 0 0,0 1 0 0 0,0-1 0 0 0,0 0-1 0 0,0 0 1 0 0,-1 0 0 0 0,1-1 0 0 0,-1 0 0 0 0,-8 1-1 0 0,10-2-18 0 0,0 0-1 0 0,-1 0 1 0 0,1 0-1 0 0,0-1 0 0 0,0 0 1 0 0,0 1-1 0 0,0-1 1 0 0,0-1-1 0 0,0 1 1 0 0,0-1-1 0 0,-7-3 0 0 0,6 2 12 0 0,0 0-1 0 0,1-1 0 0 0,-1 0 1 0 0,1 0-1 0 0,0 0 0 0 0,0 0 1 0 0,-7-9-1 0 0,6 5 10 0 0,0 0 0 0 0,1-1 1 0 0,-1 1-1 0 0,2-1 0 0 0,-1 0 0 0 0,1 0 1 0 0,1 0-1 0 0,-1-1 0 0 0,2 1 0 0 0,-2-12 0 0 0,3 15-39 0 0,0 0-1 0 0,0 0 1 0 0,0 1-1 0 0,1-1 0 0 0,0 0 1 0 0,0 0-1 0 0,1 1 1 0 0,-1-1-1 0 0,1 1 0 0 0,0-1 1 0 0,1 1-1 0 0,0 0 1 0 0,-1 0-1 0 0,1 0 0 0 0,1 0 1 0 0,-1 0-1 0 0,1 1 1 0 0,0-1-1 0 0,5-4 0 0 0,-4 5-10 0 0,1-1 1 0 0,0 1-1 0 0,0 0 0 0 0,0 0 0 0 0,0 1 0 0 0,0 0 0 0 0,1 0 1 0 0,0 0-1 0 0,-1 1 0 0 0,1 0 0 0 0,0 0 0 0 0,0 1 0 0 0,9-1 0 0 0,-12 2 21 0 0,0 0-1 0 0,0 0 1 0 0,-1 0-1 0 0,1 1 1 0 0,0-1-1 0 0,0 1 0 0 0,0 0 1 0 0,-1 0-1 0 0,1 0 1 0 0,0 1-1 0 0,4 2 0 0 0,-5-3 15 0 0,-1 1 0 0 0,1 0-1 0 0,-1 0 1 0 0,1 1 0 0 0,-1-1-1 0 0,0 0 1 0 0,0 1 0 0 0,0-1-1 0 0,0 1 1 0 0,0 0-1 0 0,0 0 1 0 0,-1 0 0 0 0,0 0-1 0 0,1 0 1 0 0,0 3 0 0 0,0 3-2 0 0,0 1 1 0 0,-1-1 0 0 0,0 0-1 0 0,0 1 1 0 0,-1-1-1 0 0,0 0 1 0 0,-1 1 0 0 0,-1 9-1 0 0,0-11 1 0 0,1-1-1 0 0,-1 1 0 0 0,-1 0 0 0 0,1-1 1 0 0,-1 1-1 0 0,-1-1 0 0 0,1 0 0 0 0,-10 13 1 0 0,11-17 7 0 0,0 0 0 0 0,-1 0 1 0 0,0-1-1 0 0,1 1 1 0 0,-1-1-1 0 0,0 0 0 0 0,0 1 1 0 0,0-1-1 0 0,-4 1 0 0 0,4-1 5 0 0,0-1-1 0 0,1-1 1 0 0,-1 1-1 0 0,0 0 1 0 0,0-1-1 0 0,0 1 1 0 0,1-1-1 0 0,-1 0 0 0 0,0 0 1 0 0,0 0-1 0 0,0 0 1 0 0,0 0-1 0 0,-3-2 1 0 0,4 2-17 0 0,0-1 1 0 0,0 1-1 0 0,1-1 1 0 0,-1 0-1 0 0,0 0 1 0 0,0 0-1 0 0,0 0 1 0 0,0 0-1 0 0,1 0 1 0 0,-1 0-1 0 0,0-1 1 0 0,-2-2-1 0 0,2 1-5 0 0,0 0 0 0 0,0 0 0 0 0,0 0 0 0 0,0 0 0 0 0,1 0-1 0 0,-1-1 1 0 0,0-2 0 0 0,0-3 1 0 0,0 1 0 0 0,0 0 1 0 0,1-1-1 0 0,0 0 0 0 0,1-10 0 0 0,0 11 0 0 0,1 1 0 0 0,0 0 1 0 0,0-1-1 0 0,0 1 0 0 0,1 0 0 0 0,0 0 1 0 0,1 0-1 0 0,0 0 0 0 0,0 0 0 0 0,5-8 0 0 0,-6 11-12 0 0,1 1-1 0 0,-1-1 0 0 0,1 1 0 0 0,0-1 1 0 0,0 1-1 0 0,0 0 0 0 0,1 0 0 0 0,-1 0 0 0 0,1 1 1 0 0,-1-1-1 0 0,1 1 0 0 0,0 0 0 0 0,0 0 0 0 0,0 0 1 0 0,0 0-1 0 0,0 1 0 0 0,9-2 0 0 0,-11 3 16 0 0,0-1-1 0 0,0 1 1 0 0,0 0-1 0 0,0 0 1 0 0,-1 0 0 0 0,1 0-1 0 0,0 1 1 0 0,0-1-1 0 0,0 0 1 0 0,0 1-1 0 0,0 0 1 0 0,-1-1-1 0 0,1 1 1 0 0,0 0-1 0 0,0 0 1 0 0,-1 0-1 0 0,3 1 1 0 0,-2 0 2 0 0,0 0 0 0 0,0 0 0 0 0,0 0 0 0 0,-1 0 0 0 0,1 0 0 0 0,-1 1 1 0 0,1-1-1 0 0,-1 0 0 0 0,0 1 0 0 0,0-1 0 0 0,0 1 0 0 0,1 3 0 0 0,-1 0 0 0 0,0 0 0 0 0,0 0 0 0 0,-1 0 1 0 0,1 0-1 0 0,-1 0 0 0 0,-1-1 0 0 0,1 1 0 0 0,-3 9 0 0 0,0-3 7 0 0,0 0 0 0 0,-10 23-1 0 0,11-31-6 0 0,0 1 1 0 0,-1-1-1 0 0,1 1 0 0 0,-1-1 0 0 0,0 0 0 0 0,0 0 0 0 0,-5 4 0 0 0,5-5 14 0 0,1-1-1 0 0,-1 0 1 0 0,0 0-1 0 0,0 0 1 0 0,-1 0 0 0 0,1-1-1 0 0,0 1 1 0 0,-1-1-1 0 0,1 0 1 0 0,-6 2-1 0 0,5-2-7 0 0,0-1 0 0 0,0 1 0 0 0,0-1 0 0 0,0 0-1 0 0,0 0 1 0 0,0-1 0 0 0,0 1 0 0 0,0-1 0 0 0,0 1 0 0 0,-7-4-1 0 0,8 3-1 0 0,0 0 0 0 0,1 0 0 0 0,-1-1 0 0 0,0 1-1 0 0,1-1 1 0 0,-1 0 0 0 0,1 0 0 0 0,-1 0-1 0 0,1 0 1 0 0,0 0 0 0 0,0 0 0 0 0,0 0 0 0 0,0-1-1 0 0,0 1 1 0 0,-1-4 0 0 0,1 3-4 0 0,1 1 1 0 0,0-1-1 0 0,0 0 1 0 0,0 0-1 0 0,0 0 0 0 0,1 0 1 0 0,-1 0-1 0 0,1 0 1 0 0,-1-6-1 0 0,2 7-6 0 0,-1 0-1 0 0,0 0 1 0 0,1 0 0 0 0,-1-1-1 0 0,1 1 1 0 0,-1 0 0 0 0,1 0-1 0 0,0 0 1 0 0,0 0-1 0 0,0 0 1 0 0,0 0 0 0 0,0 0-1 0 0,1 1 1 0 0,1-4 0 0 0,0 3-11 0 0,0 0 0 0 0,0-1-1 0 0,-1 1 1 0 0,1 1 0 0 0,1-1 0 0 0,-1 0 0 0 0,0 1 0 0 0,0-1 0 0 0,0 1 0 0 0,6-2 0 0 0,5 1 2 0 0,18-3 1 0 0,-24 4 5 0 0,6-1 33 0 0,40-4-220 0 0,-45 7 263 0 0,-9-1-67 0 0,0 0 0 0 0,1 0-1 0 0,-1 1 1 0 0,0-1 0 0 0,0 0 0 0 0,0 0-1 0 0,0 0 1 0 0,0 0 0 0 0,0 0 0 0 0,1 1-1 0 0,-1-1 1 0 0,0 0 0 0 0,0 0 0 0 0,0 0-1 0 0,0 0 1 0 0,0 1 0 0 0,0-1 0 0 0,0 0-1 0 0,0 0 1 0 0,0 0 0 0 0,0 0 0 0 0,0 1-1 0 0,0-1 1 0 0,0 0 0 0 0,0 0 0 0 0,0 0-1 0 0,0 1 1 0 0,0-1 0 0 0,0 0 0 0 0,0 0-1 0 0,0 0 1 0 0,0 0 0 0 0,0 1 0 0 0,0-1-1 0 0,0 0 1 0 0,-1 0 0 0 0,1 0 0 0 0,0 0-1 0 0,0 1 1 0 0,0-1 0 0 0,0 0 0 0 0,0 0-1 0 0,0 0 1 0 0,-1 0 0 0 0,1 0 0 0 0,-5 7 15 0 0,-1-1 0 0 0,0 0 0 0 0,0 0 0 0 0,-1-1 0 0 0,1 0 1 0 0,-13 7-1 0 0,14-8-5 0 0,0-1 0 0 0,-1-1 0 0 0,1 1 0 0 0,-1-1 0 0 0,1 0 0 0 0,-1 0 0 0 0,-8 1 0 0 0,12-2-11 0 0,-1-1-1 0 0,0 0 1 0 0,0 1-1 0 0,0-1 0 0 0,1 0 1 0 0,-1-1-1 0 0,0 1 1 0 0,0 0-1 0 0,1-1 0 0 0,-1 0 1 0 0,0 0-1 0 0,0 1 1 0 0,1-2-1 0 0,-1 1 0 0 0,1 0 1 0 0,-1 0-1 0 0,-2-3 1 0 0,4 4 4 0 0,1-1-1 0 0,-1 1 1 0 0,1 0 0 0 0,-1-1 0 0 0,1 1 0 0 0,0-1 0 0 0,-1 1 0 0 0,1-1 0 0 0,0 1 0 0 0,-1-1 0 0 0,1 1 0 0 0,0-1 0 0 0,-1 1-1 0 0,1-1 1 0 0,0 0-8 0 0,0 1-1 0 0,0 0 0 0 0,0 0 0 0 0,0-1 1 0 0,0 1-1 0 0,0 0 0 0 0,0 0 0 0 0,0-1 1 0 0,0 1-1 0 0,0 0 0 0 0,0 0 0 0 0,1-1 0 0 0,-1 1 1 0 0,0 0-1 0 0,0 0 0 0 0,0 0 0 0 0,0-1 1 0 0,0 1-1 0 0,0 0 0 0 0,1 0 0 0 0,-1 0 1 0 0,0 0-1 0 0,1-1 0 0 0,0 0-17 0 0,1 0-1 0 0,0 0 1 0 0,0 1-1 0 0,0-1 1 0 0,0 0-1 0 0,2 0 1 0 0,-1 0 70 0 0,20-4-78 0 0,0 0-1 0 0,1 1 1 0 0,-1 2-1 0 0,33 0 0 0 0,-53 2 33 0 0,11 1-22 0 0,-14-1 20 0 0,0 0-1 0 0,1 0 1 0 0,-1 0 0 0 0,0 0-1 0 0,1 0 1 0 0,-1 1 0 0 0,0-1-1 0 0,1 0 1 0 0,-1 0 0 0 0,0 0-1 0 0,1 0 1 0 0,-1 1-1 0 0,0-1 1 0 0,0 0 0 0 0,1 0-1 0 0,-1 1 1 0 0,0-1 0 0 0,0 0-1 0 0,1 1 1 0 0,-1-1 0 0 0,0 0-1 0 0,0 0 1 0 0,0 1 0 0 0,0-1-1 0 0,0 0 1 0 0,1 1 0 0 0,-1-1-1 0 0,0 0 1 0 0,0 1 0 0 0,0 0-1 0 0,0-1 6 0 0,0 0 0 0 0,0 0 0 0 0,0 1 0 0 0,0-1 0 0 0,0 0 0 0 0,-1 0-1 0 0,1 1 1 0 0,0-1 0 0 0,0 0 0 0 0,0 0 0 0 0,0 0 0 0 0,0 1 0 0 0,0-1 0 0 0,0 0 0 0 0,-1 0-1 0 0,1 0 1 0 0,0 1 0 0 0,0-1 0 0 0,0 0 0 0 0,0 0 0 0 0,-1 0 0 0 0,-7 5 6 0 0,0-1 1 0 0,0 0 0 0 0,0 0-1 0 0,0-1 1 0 0,-14 4 0 0 0,16-5-5 0 0,-1-1 0 0 0,0 1 1 0 0,0-1-1 0 0,-10 0 1 0 0,15 0-5 0 0,0-1 0 0 0,0 0 0 0 0,1 0 0 0 0,-1-1 1 0 0,0 1-1 0 0,0 0 0 0 0,0-1 0 0 0,0 1 0 0 0,0-1 1 0 0,1 1-1 0 0,-1-1 0 0 0,0 0 0 0 0,1 0 1 0 0,-1 0-1 0 0,0 0 0 0 0,1 0 0 0 0,-1 0 0 0 0,1 0 1 0 0,-1 0-1 0 0,1-1 0 0 0,-1-1 0 0 0,1 3-8 0 0,1-1 1 0 0,0 1-1 0 0,-1-1 0 0 0,1 1 0 0 0,0-1 0 0 0,0 1 0 0 0,0-1 0 0 0,-1 0 0 0 0,1 1 0 0 0,0-1 0 0 0,0 1 0 0 0,0-1 1 0 0,0 0-1 0 0,0 1 0 0 0,0-1 0 0 0,0 1 0 0 0,0-1 0 0 0,1 0 0 0 0,-1 1 0 0 0,0-1 0 0 0,0 1 0 0 0,0-1 1 0 0,1 1-1 0 0,-1-1 0 0 0,0 1 0 0 0,0-1 0 0 0,1 1 0 0 0,-1-1 0 0 0,1 1 0 0 0,-1-1 0 0 0,0 1 0 0 0,1-1 0 0 0,-1 1 1 0 0,1 0-1 0 0,-1-1 0 0 0,2 1 0 0 0,1-3-5 0 0,1 1-1 0 0,0 0 1 0 0,8-4 0 0 0,-7 4-6 0 0,0 0 13 0 0,0 0 0 0 0,0 0-1 0 0,1 0 1 0 0,-1 1 0 0 0,0-1-1 0 0,1 1 1 0 0,7 0 0 0 0,-12 1 2 0 0,-1 0 1 0 0,0 0-1 0 0,0 0 1 0 0,1 0-1 0 0,-1 0 1 0 0,0 0-1 0 0,0 0 1 0 0,1 0-1 0 0,-1 0 1 0 0,0 0 0 0 0,0 0-1 0 0,0 0 1 0 0,1 1-1 0 0,-1-1 1 0 0,0 0-1 0 0,0 0 1 0 0,0 0-1 0 0,1 0 1 0 0,-1 0-1 0 0,0 1 1 0 0,0-1-1 0 0,0 0 1 0 0,0 0-1 0 0,1 0 1 0 0,-1 1 0 0 0,0-1-1 0 0,0 0 1 0 0,0 1-1 0 0,0-1 3 0 0,0 1-1 0 0,1-1 1 0 0,-1 1 0 0 0,0 0-1 0 0,0-1 1 0 0,0 1-1 0 0,0 0 1 0 0,0-1 0 0 0,-1 1-1 0 0,1 1 1 0 0,0-1-7 0 0,-1 1 0 0 0,1-1 1 0 0,-1 0-1 0 0,1 1 0 0 0,-1-1 0 0 0,0 0 1 0 0,0 1-1 0 0,1-1 0 0 0,-2 1 0 0 0,0 0 10 0 0,0-2 0 0 0,1 1-1 0 0,-1 0 1 0 0,1 0-1 0 0,-1 0 1 0 0,0-1 0 0 0,1 1-1 0 0,-1-1 1 0 0,0 1 0 0 0,0-1-1 0 0,0 0 1 0 0,1 0-1 0 0,-1 0 1 0 0,0 0 0 0 0,-2 0-1 0 0,0-1-4 0 0,0 1 0 0 0,1-1 0 0 0,-1 0-1 0 0,0 0 1 0 0,-6-3 0 0 0,5 2 2 0 0,0-1 1 0 0,0 0-1 0 0,-7-5 0 0 0,10 6 0 0 0,0 0 0 0 0,0 1 0 0 0,1-1-1 0 0,-1 0 1 0 0,0 0 0 0 0,0-1 0 0 0,1 1 0 0 0,0 0-1 0 0,-3-4 1 0 0,1-8-98 0 0,2 11 115 0 0,0 0-1 0 0,0 0 1 0 0,0 0 0 0 0,0 0-1 0 0,-3-5 1 0 0,-5-6-97 0 0,4 8 130 0 0,1-1 0 0 0,0 1 1 0 0,0-1-1 0 0,-4-12 0 0 0,8 18-51 0 0,-1 1 0 0 0,1-1 0 0 0,-1 0 0 0 0,0 0 0 0 0,1 0 0 0 0,-1 0-1 0 0,0 0 1 0 0,1 0 0 0 0,-3-1 0 0 0,2 2-2 0 0,1-1 0 0 0,-1 0 0 0 0,0 0 1 0 0,0 1-1 0 0,1-1 0 0 0,-1 0 0 0 0,0 0 0 0 0,0-1 0 0 0,1 2-5 0 0,0-1-1 0 0,0 1 0 0 0,0 0 0 0 0,-1-1 0 0 0,1 1 0 0 0,0 0 1 0 0,0-1-1 0 0,0 1 0 0 0,0-1 0 0 0,0 1 0 0 0,0 0 1 0 0,0-1-1 0 0,0 1 0 0 0,0 0 0 0 0,0-1 0 0 0,0 1 1 0 0,0-1-1 0 0,0 1 0 0 0,0 0 0 0 0,0-1 0 0 0,0 1 1 0 0,1 0-1 0 0,-1-1 0 0 0,0 1 0 0 0,0 0 0 0 0,0-1 1 0 0,1 1-1 0 0,-1 0 0 0 0,0-1 0 0 0,1 0-19 0 0,0 1-1 0 0,0-1 1 0 0,0 1-1 0 0,0 0 1 0 0,0-1-1 0 0,0 1 1 0 0,0 0-1 0 0,2-1 1 0 0,-2 1 15 0 0,23-5-191 0 0,44-1 1 0 0,-66 6 186 0 0,6-1 1 0 0,0 1-1 0 0,-1 0 1 0 0,1 1 0 0 0,11 2-1 0 0,-16-3 23 0 0,1 1-1 0 0,-1 0 0 0 0,0 0 1 0 0,0 1-1 0 0,1-1 1 0 0,-1 1-1 0 0,0-1 1 0 0,0 1-1 0 0,0 0 1 0 0,-1 0-1 0 0,1 1 1 0 0,3 2-1 0 0,-6-5-3 0 0,0 0 0 0 0,0 0 1 0 0,0 0-1 0 0,0 0 0 0 0,0 0 0 0 0,0 0 1 0 0,0 0-1 0 0,0 0 0 0 0,0 0 0 0 0,0 0 1 0 0,0 0-1 0 0,0 1 0 0 0,1-1 0 0 0,-1 0 0 0 0,0 0 1 0 0,0 0-1 0 0,0 0 0 0 0,0 0 0 0 0,0 0 1 0 0,0 0-1 0 0,0 0 0 0 0,0 0 0 0 0,0 0 1 0 0,0 1-1 0 0,0-1 0 0 0,0 0 0 0 0,0 0 0 0 0,0 0 1 0 0,0 0-1 0 0,0 0 0 0 0,0 0 0 0 0,0 0 1 0 0,0 0-1 0 0,0 0 0 0 0,0 0 0 0 0,0 1 1 0 0,0-1-1 0 0,-5 1 101 0 0,-1-1-92 0 0,-1-1-1 0 0,1 0 0 0 0,0 0 0 0 0,-12-3 1 0 0,3 1 29 0 0,7 1-28 0 0,-9-2 25 0 0,-1 0 0 0 0,0 2 0 0 0,-31-1-1 0 0,48 3-15 0 0,-1 0 0 0 0,0 0 0 0 0,0 0 0 0 0,0 1 0 0 0,0-1 0 0 0,0 1-1 0 0,0-1 1 0 0,0 1 0 0 0,0 0 0 0 0,-2 1 0 0 0,3-2-24 0 0,1 0 1 0 0,0 1-1 0 0,-1-1 1 0 0,1 0-1 0 0,0 0 1 0 0,-1 0-1 0 0,1 0 1 0 0,-1 0-1 0 0,1 0 1 0 0,0 0-1 0 0,-1 0 1 0 0,1 0-1 0 0,-1 0 1 0 0,1 0-1 0 0,0-1 1 0 0,-1 1-1 0 0,1 0 1 0 0,-1 0-1 0 0,1 0 1 0 0,0 0-1 0 0,-1-1 1 0 0,1 1-1 0 0,0 0 1 0 0,-1 0-1 0 0,1 0 1 0 0,0-1-1 0 0,-1 1 1 0 0,1-1-1 0 0,-1 1-6 0 0,1-1 0 0 0,0 1 0 0 0,-1 0 0 0 0,1-1 0 0 0,0 1 0 0 0,-1-1 0 0 0,1 1 0 0 0,0 0 0 0 0,0-1 0 0 0,-1 1 0 0 0,1-1 0 0 0,0 1 0 0 0,0-1 0 0 0,0 1 0 0 0,0-1 0 0 0,0 1 0 0 0,0-1 0 0 0,0 1 0 0 0,0-1 0 0 0,0 0 0 0 0,0 1 3 0 0,0 0 0 0 0,0-1 0 0 0,0 1 0 0 0,0 0-1 0 0,0 0 1 0 0,0 0 0 0 0,0 0 0 0 0,0 0 0 0 0,1 0 0 0 0,-1 0 0 0 0,0 0 0 0 0,0 0 0 0 0,0 0-1 0 0,0-1 1 0 0,0 1 0 0 0,1 0 0 0 0,-1 0 0 0 0,0 0 0 0 0,0 0 0 0 0,0 0 0 0 0,0 0 0 0 0,0 0-1 0 0,1 0 1 0 0,-1 0 0 0 0,0 0 0 0 0,0 0 0 0 0,17-1-186 0 0,-1 1-1 0 0,18 1 1 0 0,-19 0 156 0 0,1 0-1 0 0,30-4 1 0 0,0-7-63 0 0,-9 1 180 0 0,-36 9-78 0 0,-1 0 0 0 0,1 0-1 0 0,-1 0 1 0 0,1 0 0 0 0,-1 0 0 0 0,1 0 0 0 0,-1-1-1 0 0,1 1 1 0 0,-1 0 0 0 0,0 0 0 0 0,1 0 0 0 0,-1-1-1 0 0,1 1 1 0 0,-1 0 0 0 0,1 0 0 0 0,-1-1 0 0 0,0 1-1 0 0,1-1 1 0 0,-1 1 0 0 0,0 0 0 0 0,1-1 0 0 0,-1 0 3 0 0,0 1 1 0 0,0-1 0 0 0,0 1-1 0 0,0-1 1 0 0,-1 1-1 0 0,1-1 1 0 0,0 1 0 0 0,0-1-1 0 0,0 1 1 0 0,-1 0 0 0 0,1-1-1 0 0,0 1 1 0 0,0-1-1 0 0,-1 1 1 0 0,1 0 0 0 0,0-1-1 0 0,-1 1 1 0 0,1 0 0 0 0,0 0-1 0 0,-1-1 1 0 0,1 1-1 0 0,-1 0 1 0 0,0-1 0 0 0,-2-1 1 0 0,0 1 1 0 0,-1-1-1 0 0,1 1 1 0 0,-1 0-1 0 0,1 0 1 0 0,-1 0-1 0 0,1 1 1 0 0,-1-1-1 0 0,1 1 1 0 0,-1-1-1 0 0,0 1 1 0 0,1 1-1 0 0,-6-1 1 0 0,8 0-17 0 0,1 1 0 0 0,-1-1 0 0 0,0 0 1 0 0,1 0-1 0 0,-1 0 0 0 0,0 0 0 0 0,1 1 0 0 0,-1-1 0 0 0,1 0 0 0 0,-1 1 0 0 0,0-1 1 0 0,1 0-1 0 0,-2 2 0 0 0,2-2 0 0 0,0 0 1 0 0,0 0 0 0 0,0 0-1 0 0,0 0 1 0 0,0 0 0 0 0,0 0-1 0 0,0 0 1 0 0,0 1-1 0 0,0-1 1 0 0,0 0 0 0 0,0 0-1 0 0,0 0 1 0 0,-1 0 0 0 0,1 0-1 0 0,0 1 1 0 0,0-1-1 0 0,0 0 1 0 0,1 0 0 0 0,-1 0-1 0 0,0 0 1 0 0,0 0-1 0 0,0 1 1 0 0,0-1 0 0 0,0 0-1 0 0,0 0 1 0 0,0 0 0 0 0,5 4-117 0 0,0-1 109 0 0,1-1 0 0 0,-1 0 0 0 0,1 0 0 0 0,0-1 0 0 0,-1 1 0 0 0,10 0-1 0 0,38 0-128 0 0,-36-1 213 0 0,8-1-122 0 0,12 1 77 0 0,-32-1-36 0 0,0 1 1 0 0,-1 0 0 0 0,1 0-1 0 0,0 0 1 0 0,7 4-1 0 0,0 1-53 0 0,-10-4 78 0 0,1-1 1 0 0,-1 1-1 0 0,1-1 1 0 0,-1 0-1 0 0,1 0 1 0 0,0 0-1 0 0,0 0 1 0 0,-1 0-1 0 0,4 0 1 0 0,-13-6 399 0 0,-5-2-369 0 0,-1 0 1 0 0,-1 2-1 0 0,1-1 0 0 0,-1 2 1 0 0,-23-6-1 0 0,36 10-49 0 0,1 0 0 0 0,0 0 0 0 0,0 0 0 0 0,0 0 0 0 0,0 0-1 0 0,0 0 1 0 0,-1 0 0 0 0,1 0 0 0 0,0 0 0 0 0,0 0 0 0 0,0 0 0 0 0,0 0 0 0 0,-1 0 0 0 0,1 0 0 0 0,0 0-1 0 0,0 0 1 0 0,0 0 0 0 0,0 0 0 0 0,-1 0 0 0 0,1 0 0 0 0,0 0 0 0 0,0 0 0 0 0,0 0 0 0 0,0 0 0 0 0,0 0 0 0 0,-1 0-1 0 0,1 0 1 0 0,0 1 0 0 0,0-1 0 0 0,0 0 0 0 0,0 0 0 0 0,0 0 0 0 0,0 0 0 0 0,0 0 0 0 0,0 0 0 0 0,-1 1-1 0 0,1-1 1 0 0,0 0 0 0 0,0 0 0 0 0,0 0 0 0 0,0 0 0 0 0,0 1 0 0 0,0-1 0 0 0,0 0 0 0 0,0 0 0 0 0,0 0 0 0 0,0 0-1 0 0,0 0 1 0 0,0 1 0 0 0,0-1 0 0 0,4 10-99 0 0,-2-8 96 0 0,-1 0 0 0 0,1 0 0 0 0,0 0 0 0 0,0 0 0 0 0,-1 0 0 0 0,1 0 0 0 0,0-1 0 0 0,1 1 0 0 0,-1-1 0 0 0,0 1 0 0 0,0-1 0 0 0,1 0 0 0 0,-1 0 0 0 0,1 0 0 0 0,-1 0 0 0 0,1-1 0 0 0,-1 1 0 0 0,1 0 0 0 0,-1-1 0 0 0,4 0 0 0 0,5 1 4 0 0,-1-1 0 0 0,1-1 1 0 0,18-2-1 0 0,-16 1-193 0 0,24 1 0 0 0,-31 1 333 0 0,-19-4 50 0 0,-32-1 205 0 0,-4 0-275 0 0,33 2-68 0 0,7 1-51 0 0,1 1-1 0 0,-1-1 1 0 0,-14 1 0 0 0,22 1-1 0 0,0 0 0 0 0,1 0 1 0 0,-1 0-1 0 0,1 0 0 0 0,-1 0 0 0 0,0 1 1 0 0,1-1-1 0 0,-1 0 0 0 0,1 0 1 0 0,-1 0-1 0 0,1 1 0 0 0,-1-1 1 0 0,1 0-1 0 0,-1 1 0 0 0,1-1 1 0 0,-1 0-1 0 0,0 1 0 0 0,1 0-4 0 0,0-1 0 0 0,0 0 0 0 0,-1 1 0 0 0,1-1 0 0 0,0 0 0 0 0,0 1 0 0 0,0-1 0 0 0,0 1 0 0 0,0-1 0 0 0,0 0 0 0 0,0 1 0 0 0,0-1 0 0 0,-1 1 0 0 0,1-1 0 0 0,1 0 0 0 0,-1 1 0 0 0,0-1 0 0 0,0 1 0 0 0,0 1-9 0 0,1-1 0 0 0,-1 0 0 0 0,0 0 0 0 0,1 0 0 0 0,0 0 0 0 0,-1 0 0 0 0,1 0-1 0 0,0 0 1 0 0,-1 0 0 0 0,1 0 0 0 0,0 0 0 0 0,0 0 0 0 0,0-1 0 0 0,1 2 0 0 0,1 0 5 0 0,1 0 1 0 0,-1-1-1 0 0,0 0 0 0 0,1 0 0 0 0,-1 0 1 0 0,6 1-1 0 0,24 1 43 0 0,-18-2-64 0 0,86 7-217 0 0,-99-8 261 0 0,4 1-30 0 0,-5-1 17 0 0,-1 0 1 0 0,0 0-1 0 0,0 0 0 0 0,0 0 0 0 0,0 0 0 0 0,0 0 0 0 0,0 0 0 0 0,1 0 0 0 0,-1 0 0 0 0,0 0 0 0 0,0 0 1 0 0,0 0-1 0 0,0 0 0 0 0,0 0 0 0 0,0 0 0 0 0,1 0 0 0 0,-1 0 0 0 0,0 1 0 0 0,0-1 0 0 0,0 0 0 0 0,0 0 1 0 0,0 0-1 0 0,0 0 0 0 0,0 0 0 0 0,0 0 0 0 0,0 0 0 0 0,1 0 0 0 0,-1 1 0 0 0,0-1 0 0 0,0 0 0 0 0,0 0 1 0 0,0 0-1 0 0,-4 1 136 0 0,2-1-124 0 0,-87-2 264 0 0,62 1-251 0 0,-34-7 1 0 0,32 2 66 0 0,11 1-41 0 0,-35-2 0 0 0,52 7-53 0 0,0 0-2 0 0,1 0 0 0 0,-1-1 0 0 0,0 1 0 0 0,0 0 0 0 0,0 0 0 0 0,0 0 0 0 0,0 0 0 0 0,0 0 0 0 0,0 1 0 0 0,0-1 0 0 0,1 0 0 0 0,-1 0 0 0 0,0 1 0 0 0,0-1 0 0 0,0 0 0 0 0,0 1 0 0 0,1-1 0 0 0,-1 1 0 0 0,0-1 0 0 0,-1 2 0 0 0,2-2 0 0 0,0 0 0 0 0,0 0 1 0 0,0 0-1 0 0,0 0 0 0 0,0 1 0 0 0,0-1 0 0 0,0 0 0 0 0,0 0 1 0 0,0 0-1 0 0,0 0 0 0 0,0 1 0 0 0,0-1 0 0 0,0 0 0 0 0,0 0 1 0 0,0 0-1 0 0,0 0 0 0 0,0 0 0 0 0,0 1 0 0 0,1-1 0 0 0,-1 0 1 0 0,0 0-1 0 0,0 0 0 0 0,0 0 0 0 0,0 0 0 0 0,0 0 0 0 0,0 1 1 0 0,0-1-1 0 0,1 0 0 0 0,-1 0 0 0 0,0 0 0 0 0,0 0 1 0 0,0 0-1 0 0,0 0 0 0 0,0 0 0 0 0,1 0 0 0 0,-1 0 0 0 0,0 0 1 0 0,0 0-1 0 0,0 0 0 0 0,0 0 0 0 0,1 0 0 0 0,-1 0 0 0 0,0 0 1 0 0,0 0-1 0 0,0 0 1 0 0,4 1-39 0 0,0 0 1 0 0,-1 0 0 0 0,1-1 0 0 0,6 1-1 0 0,44-2-87 0 0,82-11 0 0 0,-41 2 23 0 0,-95 10 105 0 0,1 0-5 0 0,1-1-1 0 0,0 1 1 0 0,0 0-1 0 0,-1 0 1 0 0,1 0 0 0 0,0 0-1 0 0,0 0 1 0 0,-1 1-1 0 0,1-1 1 0 0,0 0-1 0 0,-1 1 1 0 0,1-1 0 0 0,0 1-1 0 0,-1 0 1 0 0,1-1-1 0 0,2 3 1 0 0,-8-4 410 0 0,-5-1-383 0 0,-3-2-41 0 0,-18-7-109 0 0,16 8 218 0 0,-1 0 0 0 0,-16-1 0 0 0,21 3-63 0 0,0 1-1 0 0,1 0 1 0 0,-1 0 0 0 0,-15 3 0 0 0,24-2-32 0 0,0-1 0 0 0,0 0 1 0 0,0 0-1 0 0,0 1 0 0 0,0-1 0 0 0,0 1 0 0 0,0-1 1 0 0,0 1-1 0 0,0-1 0 0 0,0 1 0 0 0,-1 1 0 0 0,2-2 2 0 0,-1 0-1 0 0,1 0 1 0 0,0 0-1 0 0,0 0 0 0 0,0 0 1 0 0,0 0-1 0 0,0 1 1 0 0,0-1-1 0 0,0 0 1 0 0,0 0-1 0 0,0 0 0 0 0,0 0 1 0 0,0 0-1 0 0,0 0 1 0 0,0 0-1 0 0,0 1 0 0 0,0-1 1 0 0,0 0-1 0 0,0 0 1 0 0,0 0-1 0 0,0 0 0 0 0,0 0 1 0 0,0 0-1 0 0,0 0 1 0 0,0 1-1 0 0,0-1 0 0 0,0 0 1 0 0,0 0-1 0 0,0 0 1 0 0,0 0-1 0 0,1 0 0 0 0,-1 0 1 0 0,0 0-1 0 0,0 0 1 0 0,0 1-1 0 0,8 2-66 0 0,10-1-4 0 0,0 0-1 0 0,35-2 1 0 0,-41 0 11 0 0,47-6-58 0 0,-45 4 69 0 0,0 0-1 0 0,0 1 1 0 0,25 1 0 0 0,-29 2 25 0 0,-10-1 209 0 0,-2-1-75 0 0,-6-1 15 0 0,4-1-108 0 0,0 1 1 0 0,0 0-1 0 0,-1 1 1 0 0,1-1-1 0 0,0 1 1 0 0,0 0-1 0 0,0 0 1 0 0,0 0 0 0 0,-1 1-1 0 0,1-1 1 0 0,0 1-1 0 0,0 0 1 0 0,0 0-1 0 0,0 1 1 0 0,0-1-1 0 0,0 1 1 0 0,1 0-1 0 0,-1 0 1 0 0,0 0-1 0 0,-5 5 1 0 0,3-3-59 0 0,-2 4 61 0 0,-1-1 1 0 0,0 0-1 0 0,0-1 0 0 0,-20 10 1 0 0,4-6 107 0 0,22-8-164 0 0,3-1 14 0 0,3 1-37 0 0,-2-2 37 0 0,6 2-21 0 0,-1 0 0 0 0,1-1-1 0 0,0 1 1 0 0,0-2 0 0 0,-1 1-1 0 0,1 0 1 0 0,0-1 0 0 0,14-2-1 0 0,-7 0 18 0 0,1-1 0 0 0,0-1-1 0 0,14-5 1 0 0,-16 4 24 0 0,34-13-77 0 0,-46 18 85 0 0,-1 0-1 0 0,1 0 1 0 0,-1-1 0 0 0,1 1-1 0 0,-1 0 1 0 0,0 0 0 0 0,1 0-1 0 0,-1-1 1 0 0,1 1 0 0 0,-1 0 0 0 0,0-1-1 0 0,1 1 1 0 0,-1 0 0 0 0,0-1-1 0 0,0 1 1 0 0,1 0 0 0 0,-1-1-1 0 0,0 1 1 0 0,0-1 0 0 0,1 1-1 0 0,-1-1 1 0 0,0 0 0 0 0,0 1 0 0 0,0 0 0 0 0,0-1-1 0 0,0 1 1 0 0,0 0 0 0 0,-1-1 0 0 0,1 1 0 0 0,0-1-1 0 0,0 1 1 0 0,0 0 0 0 0,-1-1 0 0 0,1 1 0 0 0,0 0-1 0 0,0-1 1 0 0,-1 1 0 0 0,1 0 0 0 0,0 0 0 0 0,0-1 0 0 0,-1 1-1 0 0,-2-2 25 0 0,-1 0 0 0 0,1 0-1 0 0,-8-3 1 0 0,10 5-20 0 0,-7-4 5 0 0,-1 1 0 0 0,0 1-1 0 0,0 0 1 0 0,-1 0 0 0 0,1 1-1 0 0,0 0 1 0 0,-1 0 0 0 0,1 1-1 0 0,0 1 1 0 0,-1-1 0 0 0,-8 3-1 0 0,17-3-17 0 0,-12 4 96 0 0,8 0-65 0 0,5-4-27 0 0,0 0-1 0 0,0 0 1 0 0,0 0-1 0 0,0 0 1 0 0,0 1-1 0 0,0-1 0 0 0,0 0 1 0 0,0 0-1 0 0,0 0 1 0 0,0 0-1 0 0,0 1 1 0 0,0-1-1 0 0,0 0 0 0 0,0 0 1 0 0,0 0-1 0 0,0 0 1 0 0,0 0-1 0 0,0 1 0 0 0,0-1 1 0 0,0 0-1 0 0,0 0 1 0 0,0 0-1 0 0,1 0 1 0 0,-1 0-1 0 0,0 1 0 0 0,0-1 1 0 0,0 0-1 0 0,0 0 1 0 0,0 0-1 0 0,0 0 1 0 0,1 0-1 0 0,1 2-12 0 0,0-1 0 0 0,0 0 0 0 0,0 1 1 0 0,1-1-1 0 0,-1 0 0 0 0,0 0 0 0 0,1-1 0 0 0,-1 1 0 0 0,1 0 0 0 0,3 0 0 0 0,4 0-36 0 0,14-1 0 0 0,-23 0 46 0 0,11 0-25 0 0,-1-1-1 0 0,1 0 1 0 0,0-1-1 0 0,-1 0 1 0 0,1-1-1 0 0,-1 0 1 0 0,1-1-1 0 0,14-8 1 0 0,-26 12 35 0 0,0 0-1 0 0,1 0 1 0 0,-1 0 0 0 0,0 0 0 0 0,0 0 0 0 0,0 0 0 0 0,1 0 0 0 0,-1 0 0 0 0,0 0 0 0 0,0 0 0 0 0,0 0 0 0 0,1-1-1 0 0,-1 1 1 0 0,0 0 0 0 0,0 0 0 0 0,0 0 0 0 0,0 0 0 0 0,0 0 0 0 0,1-1 0 0 0,-1 1 0 0 0,0 0 0 0 0,0 0-1 0 0,0 0 1 0 0,0 0 0 0 0,0-1 0 0 0,0 1 0 0 0,0 0 0 0 0,0 0 0 0 0,0 0 0 0 0,0-1 0 0 0,0 1 0 0 0,0 0 0 0 0,0 0-1 0 0,0-1 1 0 0,0 1 2 0 0,0-1 0 0 0,-1 1 0 0 0,1 0 0 0 0,0 0-1 0 0,-1-1 1 0 0,1 1 0 0 0,-1 0 0 0 0,1-1 0 0 0,-1 1-1 0 0,1 0 1 0 0,0 0 0 0 0,-1 0 0 0 0,0-1-1 0 0,-18-2 56 0 0,12 2-50 0 0,0 1 1 0 0,-1 0 0 0 0,-7 0 0 0 0,13 0-16 0 0,0 1-1 0 0,0-1 1 0 0,0 0 0 0 0,0 1 0 0 0,0 0 0 0 0,0-1 0 0 0,0 1-1 0 0,1 0 1 0 0,-1 0 0 0 0,0 0 0 0 0,0 0 0 0 0,1 0 0 0 0,-1 0-1 0 0,0 1 1 0 0,1-1 0 0 0,-2 2 0 0 0,1 1 13 0 0,-1 0-1 0 0,1 0 1 0 0,0 0 0 0 0,0 0-1 0 0,-1 6 1 0 0,-2 2 91 0 0,-28 75-193 0 0,27-73 132 0 0,-14 23 1 0 0,19-35-17 0 0,-1 0 0 0 0,1 0-1 0 0,-1 0 1 0 0,1 0 0 0 0,-1 0 0 0 0,0 0 0 0 0,-3 2-1 0 0,4-4-15 0 0,-1 1 0 0 0,1-1 0 0 0,0 1 0 0 0,0-1 0 0 0,0 1 0 0 0,0-1 1 0 0,-1 0-1 0 0,1 1 0 0 0,0-1 0 0 0,0 0 0 0 0,0 0 0 0 0,-1 0 0 0 0,1 0 0 0 0,0 0 0 0 0,0 0 0 0 0,-2-1 0 0 0,2 1-11 0 0,0 0-1 0 0,1 0 1 0 0,-1-1 0 0 0,1 1 0 0 0,-1 0 0 0 0,0-1 0 0 0,1 1 0 0 0,-1-1 0 0 0,1 1 0 0 0,-1-1 0 0 0,1 1 0 0 0,0-1-1 0 0,-1 1 1 0 0,1-1 0 0 0,-1 1 0 0 0,1-1 0 0 0,0 1 0 0 0,-1-1 0 0 0,1 0 0 0 0,0 1 0 0 0,0-1 0 0 0,-1 1-1 0 0,1-1 1 0 0,0 0 0 0 0,0-1 0 0 0,-1-2-4 0 0,1 0 0 0 0,0-9 0 0 0,0 7 10 0 0,0-6-2 0 0,0 1 0 0 0,-1-1 0 0 0,0 1 0 0 0,-1 0 1 0 0,-5-17-1 0 0,7 27 7 0 0,-1 0 1 0 0,1-1 0 0 0,-1 1 0 0 0,0 0-1 0 0,0 0 1 0 0,1 0 0 0 0,-1-1-1 0 0,0 1 1 0 0,0 0 0 0 0,0 0 0 0 0,0 0-1 0 0,-1 0 1 0 0,1 0 0 0 0,0 1-1 0 0,0-1 1 0 0,0 0 0 0 0,-1 0 0 0 0,1 1-1 0 0,0-1 1 0 0,-1 1 0 0 0,1-1 0 0 0,-1 1-1 0 0,1 0 1 0 0,-3-1 0 0 0,1 1-7 0 0,0 0 0 0 0,0 0 0 0 0,-1 0 0 0 0,1 0 0 0 0,0 1 0 0 0,0-1 1 0 0,0 1-1 0 0,0 0 0 0 0,0 0 0 0 0,-5 2 0 0 0,2 0 0 0 0,0 0 1 0 0,1 0-1 0 0,-1 1 0 0 0,1 0 1 0 0,0 0-1 0 0,0 0 1 0 0,0 0-1 0 0,1 1 0 0 0,0 0 1 0 0,0 0-1 0 0,0 0 0 0 0,-5 9 1 0 0,-1 7-4 0 0,1 1 0 0 0,-6 24 0 0 0,6-15 0 0 0,-3 5 28 0 0,-15 42 8 0 0,25-74-46 0 0,4-6-18 0 0,4-12-35 0 0,13-43 54 0 0,19-95 0 0 0,-22 42-91 0 0,-15 137 117 0 0,-14 267 81 0 0,12-283-91 0 0,0 1-36 0 0,1-8 21 0 0,0 0 0 0 0,0-1 1 0 0,0 1-1 0 0,-1-1 0 0 0,0 1 0 0 0,-2 6 0 0 0,3-10 11 0 0,0 0 1 0 0,0 0 0 0 0,0 0 0 0 0,0 1 0 0 0,0-1-1 0 0,0 0 1 0 0,0 0 0 0 0,0 0 0 0 0,0 0 0 0 0,0 1-1 0 0,0-1 1 0 0,-1 0 0 0 0,1 0 0 0 0,0 0 0 0 0,0 0-1 0 0,0 1 1 0 0,0-1 0 0 0,0 0 0 0 0,-1 0 0 0 0,1 0-1 0 0,0 0 1 0 0,0 0 0 0 0,-1 0 0 0 0,1 0 1 0 0,0 0-1 0 0,0 0 1 0 0,0 0 0 0 0,-1-1-1 0 0,1 1 1 0 0,0 0 0 0 0,0 0 0 0 0,0 0-1 0 0,-1-1 1 0 0,1 1 0 0 0,0 0-1 0 0,0 0 1 0 0,0-1 0 0 0,0 1-1 0 0,0 0 1 0 0,0 0 0 0 0,0-1 0 0 0,0 1-1 0 0,-1-1 1 0 0,0-6 10 0 0,-1 0 1 0 0,1 0-1 0 0,1-1 1 0 0,-1-11-1 0 0,1 12-13 0 0,1-40-38 0 0,1-1 0 0 0,3 1-1 0 0,15-65 1 0 0,-14 93-44 0 0,-6 19 80 0 0,0 0 0 0 0,0 0 0 0 0,0 0 0 0 0,0 0 0 0 0,0 0 0 0 0,0-1 0 0 0,0 1 0 0 0,0 0 0 0 0,0 0 0 0 0,0 0 0 0 0,0 0 0 0 0,0 0 1 0 0,0 0-1 0 0,0 0 0 0 0,1-1 0 0 0,-1 1 0 0 0,0 0 0 0 0,0 0 0 0 0,0 0 0 0 0,0 0 0 0 0,0 0 0 0 0,0 0 0 0 0,0 0 0 0 0,1 0 0 0 0,-1 0 0 0 0,0 0 0 0 0,0 0 0 0 0,0-1 1 0 0,0 1-1 0 0,0 0 0 0 0,1 0 0 0 0,-1 0 0 0 0,0 0 0 0 0,0 0 0 0 0,0 0 0 0 0,0 0 0 0 0,0 0 0 0 0,1 0 0 0 0,-1 0 0 0 0,0 1 0 0 0,0-1 0 0 0,0 0 0 0 0,0 0 1 0 0,0 0-1 0 0,0 0 0 0 0,1 0 0 0 0,-1 0 0 0 0,0 0 0 0 0,0 0 0 0 0,0 0 0 0 0,0 0 0 0 0,0 0 0 0 0,0 1 0 0 0,0-1 0 0 0,1 0 0 0 0,-1 0 0 0 0,0 0 0 0 0,0 0 0 0 0,0 0 1 0 0,0 1-1 0 0,5 8-49 0 0,-1 4 60 0 0,-1 0 1 0 0,0 0-1 0 0,0 1 0 0 0,0 14 0 0 0,0 56 48 0 0,-3-76-60 0 0,1 18-24 0 0,0 8 3 0 0,-7 63 1 0 0,6-91 27 0 0,0-5 7 0 0,-1 1 0 0 0,1 0 0 0 0,0-1 0 0 0,0 1 0 0 0,-1-1 0 0 0,1 1-1 0 0,-1 0 1 0 0,0-1 0 0 0,1 1 0 0 0,-1-1 0 0 0,-1 3 0 0 0,1-4-12 0 0,-1-2-27 0 0,1-3 20 0 0,0 0 0 0 0,0-1-1 0 0,0 1 1 0 0,1 0 0 0 0,-1-8-1 0 0,3-39 46 0 0,10-64 0 0 0,-8 79-47 0 0,8-42 80 0 0,-12 78-77 0 0,1 0 1 0 0,-1 1-1 0 0,0-1 1 0 0,0 1-1 0 0,0-1 1 0 0,0 1 0 0 0,1-1-1 0 0,-1 0 1 0 0,0 1-1 0 0,1-1 1 0 0,-1 1-1 0 0,0-1 1 0 0,1 1 0 0 0,0-1-1 0 0,-1 1 3 0 0,0 0-1 0 0,1 0 1 0 0,-1 0-1 0 0,0 0 1 0 0,1 0-1 0 0,-1 0 1 0 0,0 0-1 0 0,0 0 1 0 0,1 0-1 0 0,-1 0 1 0 0,0 0-1 0 0,1 1 1 0 0,-1-1-1 0 0,0 0 1 0 0,0 0 0 0 0,0 0-1 0 0,1 0 1 0 0,-1 1-1 0 0,0-1 1 0 0,0 0-1 0 0,1 0 1 0 0,-1 1-1 0 0,0-1 1 0 0,0 0-1 0 0,0 0 1 0 0,0 1-1 0 0,0-1 1 0 0,0 0-1 0 0,1 0 1 0 0,-1 1-1 0 0,3 5 5 0 0,-1 0 1 0 0,1 1-1 0 0,-1-1 0 0 0,0 0 0 0 0,-1 1 0 0 0,1 7 0 0 0,4 22-32 0 0,0 43 0 0 0,-5 38-13 0 0,-1-81 36 0 0,0-32 19 0 0,0 6 23 0 0,0-10-30 0 0,0 1-1 0 0,0-1 0 0 0,0 0 1 0 0,0 0-1 0 0,-1 1 0 0 0,1-1 1 0 0,0 0-1 0 0,0 1 0 0 0,0-1 1 0 0,0 0-1 0 0,0 0 0 0 0,0 1 1 0 0,0-1-1 0 0,-1 0 1 0 0,1 0-1 0 0,0 1 0 0 0,0-1 1 0 0,0 0-1 0 0,-1 0 0 0 0,1 0 1 0 0,0 1-1 0 0,-1-1 0 0 0,1 0-1 0 0,0 0 0 0 0,0 0 0 0 0,0 0 0 0 0,0 0 1 0 0,-1 0-1 0 0,1 0 0 0 0,0 0 0 0 0,0 0 0 0 0,0-1 0 0 0,-1 1 0 0 0,1 0 0 0 0,0 0 0 0 0,0 0 0 0 0,0 0 0 0 0,0 0 0 0 0,0 0 0 0 0,-1 0 0 0 0,1 0 0 0 0,0-1 0 0 0,0 1 0 0 0,0 0 0 0 0,0 0 0 0 0,0 0 0 0 0,0 0 0 0 0,0-1 0 0 0,0 1 0 0 0,-1 0 0 0 0,1 0 1 0 0,0 0-1 0 0,0 0 0 0 0,0-1 0 0 0,-2-4 1 0 0,1-1 1 0 0,-1 0 0 0 0,1 1 0 0 0,0-1 0 0 0,0 0 0 0 0,0-7-1 0 0,-1-32 12 0 0,2 0 0 0 0,6-61-1 0 0,-5 101-26 0 0,-1-1 0 0 0,1 1-1 0 0,0 0 1 0 0,0 0 0 0 0,1-1 0 0 0,0 1-1 0 0,0 0 1 0 0,4-8 0 0 0,-5 12 7 0 0,0 0 1 0 0,-1 0 0 0 0,1 0-1 0 0,0 0 1 0 0,-1 1-1 0 0,1-1 1 0 0,0 0 0 0 0,0 1-1 0 0,1-2 1 0 0,-2 2-1 0 0,1 0 0 0 0,-1 0 0 0 0,1 0 0 0 0,-1-1 0 0 0,0 1 0 0 0,1 0 0 0 0,-1 0 1 0 0,1 0-1 0 0,-1 0 0 0 0,0 0 0 0 0,1 0 0 0 0,-1 0 0 0 0,1 0 0 0 0,-1 0 0 0 0,1 0 0 0 0,-1 0 0 0 0,0 1 0 0 0,1-1 1 0 0,0 1-14 0 0,1 0-1 0 0,-1-1 1 0 0,0 1 0 0 0,0 0 0 0 0,0 0 0 0 0,0 1 0 0 0,0-1 0 0 0,0 0 0 0 0,0 0 0 0 0,0 0 0 0 0,-1 1 0 0 0,2 1 0 0 0,1 4 19 0 0,0-1-1 0 0,-1 1 1 0 0,0 0 0 0 0,0 0 0 0 0,2 12 0 0 0,0 37-57 0 0,-4-49 53 0 0,-1 116 0 0 0,-1-104 11 0 0,0-1 0 0 0,-2 0 0 0 0,0 0 0 0 0,-9 28-1 0 0,11-44 57 0 0,1-3-44 0 0,-1-6-19 0 0,2 5 5 0 0,-3-26 79 0 0,1 0 0 0 0,1-31 0 0 0,2 31-57 0 0,-1-198-10 0 0,3 252-70 0 0,-1 56 100 0 0,-23 190-485 0 0,19-258 456 0 0,-1 1-1 0 0,0-1 1 0 0,-1 0 0 0 0,-7 17-1 0 0,12-41-79 0 0,15-62 45 0 0,-5 29 99 0 0,10-45-123 0 0,-21 88 46 0 0,1 0 0 0 0,-1-1-1 0 0,0 1 1 0 0,0 0 0 0 0,0 0 0 0 0,0 0 0 0 0,0 0 0 0 0,0-1 0 0 0,0 1 0 0 0,0 0 0 0 0,0 0 0 0 0,0 0 0 0 0,0 0 0 0 0,0-1 0 0 0,0 1 0 0 0,0 0 0 0 0,0 0-1 0 0,0 0 1 0 0,-1 0 0 0 0,1-1 0 0 0,0 1 0 0 0,0 0 0 0 0,0 0 0 0 0,0 0 0 0 0,0 0 0 0 0,0 0 0 0 0,0-1 0 0 0,0 1 0 0 0,-1 0 0 0 0,1 0 0 0 0,0 0-1 0 0,0 0 1 0 0,0 0 0 0 0,-1 0 0 0 0,-5-1 126 0 0,2 2-139 0 0,-7-1 34 0 0,0 0 0 0 0,-22 4 0 0 0,30-3-24 0 0,-1 0 0 0 0,0 0 0 0 0,1 0 0 0 0,-1 0 0 0 0,1 1 0 0 0,0 0 0 0 0,-1-1 0 0 0,1 1 0 0 0,0 1 1 0 0,0-1-1 0 0,0 0 0 0 0,0 1 0 0 0,-2 3 0 0 0,-1 2-45 0 0,0 1 0 0 0,1 0 1 0 0,1 0-1 0 0,0 0 0 0 0,-5 14 0 0 0,8-19 31 0 0,-5 11 17 0 0,0 0 0 0 0,2 0 0 0 0,0 1 0 0 0,-4 30 0 0 0,8-44-14 0 0,0 0 1 0 0,0 0 0 0 0,0 0 0 0 0,0 0 0 0 0,1 0-1 0 0,-1-1 1 0 0,1 1 0 0 0,0 2 0 0 0,-1-3 5 0 0,0-1 1 0 0,0 0 0 0 0,1 1-1 0 0,-1-1 1 0 0,0 0 0 0 0,0 1-1 0 0,0-1 1 0 0,1 0-1 0 0,-1 1 1 0 0,0-1 0 0 0,0 0-1 0 0,1 0 1 0 0,-1 1 0 0 0,0-1-1 0 0,1 0 1 0 0,-1 0-1 0 0,0 0 1 0 0,1 1 0 0 0,-1-1-1 0 0,0 0 1 0 0,1 0 0 0 0,-1 0-1 0 0,1 0 1 0 0,-1 0-1 0 0,0 0 1 0 0,1 0 0 0 0,-1 0-1 0 0,0 0 1 0 0,1 0 0 0 0,-1 0-1 0 0,1 0 1 0 0,-1 0 0 0 0,0 0-1 0 0,1 0 1 0 0,-1 0-1 0 0,0 0 1 0 0,1 0 0 0 0,-1 0-1 0 0,1-1 1 0 0,-1 1 0 0 0,0 0-1 0 0,0 0 1 0 0,1 0-1 0 0,-1-1 1 0 0,1 1 0 0 0,0-2 2 0 0,1 1 1 0 0,-1 0-1 0 0,1-1 1 0 0,-1 0-1 0 0,1 1 1 0 0,-1-1-1 0 0,0 0 1 0 0,0 1-1 0 0,0-1 1 0 0,1-2 0 0 0,1-4 14 0 0,3-11 0 0 0,-2 3 33 0 0,0-1 0 0 0,-1 0 1 0 0,-1 0-1 0 0,-1 0 0 0 0,0 0 0 0 0,-1 0 0 0 0,-5-31 0 0 0,-2 13-58 0 0,7 33 17 0 0,0 1-36 0 0,2 3-26 0 0,0 0 31 0 0,19 17-11 0 0,-5-5-39 0 0,-1 0-1 0 0,14 18 0 0 0,-8-8-69 0 0,-20-23 148 0 0,0 0-1 0 0,-1 0 1 0 0,1 0 0 0 0,0 1-1 0 0,-1-1 1 0 0,1 0-1 0 0,-1 0 1 0 0,1 1-1 0 0,-1-1 1 0 0,1 3 0 0 0,-1-4-2 0 0,0 0 0 0 0,0 1 0 0 0,0-1 0 0 0,0 0 0 0 0,0 1 0 0 0,0-1 0 0 0,0 0 0 0 0,0 1 0 0 0,0-1 0 0 0,-1 0 1 0 0,1 1-1 0 0,0-1 0 0 0,0 0 0 0 0,0 0 0 0 0,0 1 0 0 0,0-1 0 0 0,0 0 0 0 0,-1 1 0 0 0,1-1 0 0 0,0 0 1 0 0,0 0-1 0 0,0 1 0 0 0,-1-1 0 0 0,1 0 0 0 0,0 0 0 0 0,-1 1 0 0 0,1-1 0 0 0,0 0 0 0 0,0 0 0 0 0,-1 0 0 0 0,1 0 1 0 0,0 0-1 0 0,-1 1 0 0 0,1-1 0 0 0,0 0 0 0 0,-1 0 0 0 0,1 0 0 0 0,0 0 0 0 0,-1 0 0 0 0,1 0 0 0 0,0 0 0 0 0,-1 0 1 0 0,1 0-1 0 0,0 0 0 0 0,-1 0 0 0 0,1 0 0 0 0,0 0 0 0 0,-1-1 0 0 0,1 1 0 0 0,-1 0 0 0 0,0 0-2 0 0,0-1 0 0 0,0 1-1 0 0,0-1 1 0 0,0 1-1 0 0,0-1 1 0 0,1 1 0 0 0,-1-1-1 0 0,0 0 1 0 0,0 1 0 0 0,0-1-1 0 0,1 0 1 0 0,-1 0-1 0 0,0 0 1 0 0,0-1 0 0 0,-9-15 127 0 0,10 16-119 0 0,-8-18 110 0 0,8 18-124 0 0,-1-1 1 0 0,1 0-1 0 0,-1 0 1 0 0,1 1 0 0 0,0-1-1 0 0,0 0 1 0 0,0 0-1 0 0,0 0 1 0 0,0-2 0 0 0,0 4 1 0 0,0 0 0 0 0,0-1 0 0 0,0 1 0 0 0,0 0 0 0 0,0 0 0 0 0,0 0 0 0 0,0 0 0 0 0,1-1 0 0 0,-1 1 0 0 0,0 0 0 0 0,0 0-1 0 0,0 0 1 0 0,0 0 0 0 0,0 0 0 0 0,0-1 0 0 0,1 1 0 0 0,-1 0 0 0 0,0 0 0 0 0,0 0 0 0 0,0 0 0 0 0,0 0 0 0 0,1 0 0 0 0,-1 0 0 0 0,0 0 0 0 0,0 0 0 0 0,0-1 0 0 0,0 1 0 0 0,1 0 0 0 0,-1 0 0 0 0,0 0 0 0 0,0 0 0 0 0,0 0 0 0 0,1 0 0 0 0,-1 0 0 0 0,0 0 0 0 0,8 3-67 0 0,-1 1 6 0 0,0 1 0 0 0,-1 0 0 0 0,1 0-1 0 0,-1 0 1 0 0,0 1 0 0 0,0 0 0 0 0,6 9 0 0 0,-6-8 38 0 0,0 1 1 0 0,-1 0 0 0 0,5 12 0 0 0,-1-4 60 0 0,-11-17-11 0 0,1 1-1 0 0,-1-1 1 0 0,0 1 0 0 0,0-1-1 0 0,0 1 1 0 0,1-1-1 0 0,-1 1 1 0 0,0 0-1 0 0,0 0 1 0 0,0 0-1 0 0,-2 0 1 0 0,3 1-29 0 0,-1 0-1 0 0,1 0 1 0 0,-1 1-1 0 0,1-1 1 0 0,-1 0-1 0 0,1 0 1 0 0,0 1-1 0 0,0-1 1 0 0,0 1-1 0 0,-2 2 1 0 0,-8 9-21 0 0,11-12 28 0 0,-1 0 0 0 0,0-1 0 0 0,0 1 1 0 0,0 0-1 0 0,1-1 0 0 0,-1 1 0 0 0,0-1 0 0 0,0 0 1 0 0,0 1-1 0 0,0-1 0 0 0,0 0 0 0 0,0 0 0 0 0,0 1 0 0 0,-1-1 1 0 0,-10-1 272 0 0,11 1-275 0 0,0-1 1 0 0,0 1 0 0 0,0 0 0 0 0,0 0 0 0 0,0 0-1 0 0,0 0 1 0 0,1 0 0 0 0,-1 0 0 0 0,0 0 0 0 0,0 0-1 0 0,0 0 1 0 0,0 0 0 0 0,0 0 0 0 0,0 1-1 0 0,0-1 1 0 0,0 0 0 0 0,0 1 0 0 0,0-1 0 0 0,1 1-1 0 0,-1-1 1 0 0,0 1 0 0 0,0-1 0 0 0,1 1 0 0 0,-2 0-1 0 0,-1 3-11 0 0,0 0 0 0 0,1 0 0 0 0,-1 0 0 0 0,1 0 0 0 0,-3 8 0 0 0,4-11 0 0 0,1 3-70 0 0,2-4 47 0 0,4-3 5 0 0,-2 0 31 0 0,-1 0 1 0 0,1 0-1 0 0,2-5 1 0 0,-3 4-10 0 0,1 0 1 0 0,4-4 0 0 0,-6 7-14 0 0,-1 0 1 0 0,0 0-1 0 0,1 0 1 0 0,-1 0 0 0 0,1 1-1 0 0,-1-1 1 0 0,1 0-1 0 0,-1 1 1 0 0,1-1-1 0 0,-1 1 1 0 0,3-1-1 0 0,-1 1 20 0 0,-1 0 0 0 0,0 0-1 0 0,0 0 1 0 0,1 0-1 0 0,-1 0 1 0 0,0 0-1 0 0,0 1 1 0 0,0-1 0 0 0,1 1-1 0 0,-1-1 1 0 0,0 1-1 0 0,3 1 1 0 0,-3 0 10 0 0,1 0 0 0 0,-1 0-1 0 0,1-1 1 0 0,-1 2 0 0 0,0-1 0 0 0,0 0 0 0 0,3 4 0 0 0,-4-6-13 0 0,-1 1 0 0 0,0-1-1 0 0,1 1 1 0 0,-1 0 0 0 0,1-1 0 0 0,-1 1 0 0 0,0-1 0 0 0,1 1 0 0 0,-1 0 0 0 0,0-1 0 0 0,0 1 0 0 0,0 0 0 0 0,1 1 0 0 0,-1-2 4 0 0,0 0 0 0 0,0 0 0 0 0,-1 1 0 0 0,1-1-1 0 0,0 0 1 0 0,0 0 0 0 0,0 0 0 0 0,0 1 0 0 0,0-1 0 0 0,0 0 0 0 0,0 0 0 0 0,-1 0 0 0 0,1 0 0 0 0,0 1 0 0 0,0-1 0 0 0,0 0 0 0 0,0 0 0 0 0,-1 0 0 0 0,1 0 0 0 0,0 0 0 0 0,0 0-1 0 0,0 1 1 0 0,0-1 0 0 0,-1 0 0 0 0,1 0 0 0 0,0 0 0 0 0,-1 0 0 0 0,-2 0 14 0 0,1 0 0 0 0,-1 0 0 0 0,0 0 0 0 0,0 0 0 0 0,-3-1 0 0 0,1 1-16 0 0,-5-1 37 0 0,-1 0 0 0 0,1 1 1 0 0,-1 0-1 0 0,1 1 1 0 0,0 0-1 0 0,-11 3 0 0 0,17-3-36 0 0,1-1-1 0 0,-1 2 1 0 0,1-1-1 0 0,0 0 1 0 0,-1 1-1 0 0,1 0 1 0 0,0 0-1 0 0,0 0 0 0 0,0 0 1 0 0,0 0-1 0 0,1 0 1 0 0,-1 1-1 0 0,1-1 1 0 0,-1 1-1 0 0,1 0 1 0 0,0 0-1 0 0,0 0 1 0 0,0 0-1 0 0,0 0 0 0 0,0 0 1 0 0,0 4-1 0 0,1-7-1 0 0,1 1-1 0 0,0-1 0 0 0,0 0 0 0 0,0 0 0 0 0,0 1 0 0 0,0-1 1 0 0,0 0-1 0 0,-1 0 0 0 0,1 1 0 0 0,0-1 0 0 0,0 0 0 0 0,0 0 1 0 0,0 1-1 0 0,0-1 0 0 0,0 0 0 0 0,0 1 0 0 0,0-1 1 0 0,0 0-1 0 0,0 0 0 0 0,1 1 0 0 0,-1-1 0 0 0,0 0 0 0 0,0 0 1 0 0,0 1-1 0 0,0-1 0 0 0,0 0 0 0 0,0 0 0 0 0,0 1 0 0 0,1-1 1 0 0,-1 0-1 0 0,0 0 0 0 0,0 1 0 0 0,0-1 0 0 0,1 0 1 0 0,-1 0-1 0 0,0 0 0 0 0,0 0 0 0 0,1 1 0 0 0,-1-1 0 0 0,1 0 2 0 0,0 0-1 0 0,-1 0 0 0 0,1 0 0 0 0,0 0 1 0 0,-1 0-1 0 0,1 0 0 0 0,0 0 0 0 0,0 0 1 0 0,-1 0-1 0 0,1 0 0 0 0,0-1 1 0 0,0 1-1 0 0,0-1 0 0 0,3-1 1 0 0,-1 0-1 0 0,0 0 1 0 0,0 0-1 0 0,0 0 1 0 0,-1-1 0 0 0,1 1-1 0 0,3-5 1 0 0,-4 4 3 0 0,0 1 1 0 0,0 0 0 0 0,0-1-1 0 0,1 1 1 0 0,-1 0-1 0 0,1 0 1 0 0,-1 0 0 0 0,1 1-1 0 0,0-1 1 0 0,0 0-1 0 0,4-1 1 0 0,-7 3 2 0 0,0 0-1 0 0,0 0 1 0 0,0 0 0 0 0,0 0-1 0 0,0 0 1 0 0,0-1-1 0 0,0 1 1 0 0,0 0 0 0 0,0 0-1 0 0,0 0 1 0 0,0 0 0 0 0,0 0-1 0 0,0-1 1 0 0,0 1-1 0 0,0 0 1 0 0,0 0 0 0 0,0 0-1 0 0,0 0 1 0 0,0-1 0 0 0,0 1-1 0 0,0 0 1 0 0,0 0-1 0 0,0 0 1 0 0,0 0 0 0 0,0 0-1 0 0,-1 0 1 0 0,1-1 0 0 0,0 1-1 0 0,0 0 1 0 0,0 0 0 0 0,0 0-1 0 0,0 0 1 0 0,0 0-1 0 0,0 0 1 0 0,-1 0 0 0 0,-5-6 11 0 0,2 3-7 0 0,-1 0 0 0 0,0 1 1 0 0,0 0-1 0 0,0 0 0 0 0,0 0 1 0 0,0 0-1 0 0,0 1 0 0 0,-1 0 1 0 0,1 0-1 0 0,-7 0 0 0 0,10 1-12 0 0,-3 0-4 0 0,0 0 0 0 0,-7 0 0 0 0,11 0 6 0 0,0 0 0 0 0,0 1 0 0 0,0-1 0 0 0,0 0-1 0 0,0 0 1 0 0,0 1 0 0 0,0-1 0 0 0,0 0 0 0 0,0 1-1 0 0,0-1 1 0 0,1 1 0 0 0,-1-1 0 0 0,0 1 0 0 0,0 0-1 0 0,0-1 1 0 0,1 1 0 0 0,-1 0 0 0 0,-1 1 0 0 0,2-2-3 0 0,0 0 1 0 0,0 1 0 0 0,0-1-1 0 0,-1 0 1 0 0,1 1-1 0 0,0-1 1 0 0,0 0 0 0 0,0 1-1 0 0,0-1 1 0 0,0 1-1 0 0,0-1 1 0 0,0 0 0 0 0,0 1-1 0 0,0-1 1 0 0,0 1 0 0 0,0-1-1 0 0,0 0 1 0 0,0 1-1 0 0,0-1 1 0 0,0 0 0 0 0,0 1-1 0 0,0-1 1 0 0,0 1 0 0 0,1-1-1 0 0,-1 1 1 0 0,1-1-2 0 0,-1 1 0 0 0,1 0 0 0 0,-1-1 0 0 0,1 1 0 0 0,0 0 0 0 0,0-1 0 0 0,-1 1 0 0 0,1-1 0 0 0,0 0 0 0 0,1 1 0 0 0,1 1-9 0 0,1-1 1 0 0,-1 0-1 0 0,0-1 1 0 0,7 2-1 0 0,-6-2 12 0 0,0-1 0 0 0,0 1 0 0 0,0-1 0 0 0,0 1 0 0 0,0-1 0 0 0,0 0 0 0 0,0 0 0 0 0,7-4 0 0 0,11-3-28 0 0,-21 8 32 0 0,-1 0 0 0 0,0 0-1 0 0,0-1 1 0 0,1 1 0 0 0,-1 0 0 0 0,0 0-1 0 0,0 0 1 0 0,1 0 0 0 0,-1 0 0 0 0,0 0 0 0 0,0 0-1 0 0,1 0 1 0 0,-1 0 0 0 0,0 0 0 0 0,0 0 0 0 0,1 0-1 0 0,-1 0 1 0 0,0 0 0 0 0,0 0 0 0 0,1 0-1 0 0,-1 0 1 0 0,0 1 0 0 0,0-1 0 0 0,1 0 0 0 0,-1 0-1 0 0,0 0 1 0 0,0 0 0 0 0,0 0 0 0 0,1 1-1 0 0,-1-1 1 0 0,0 0 0 0 0,0 0 0 0 0,0 0 0 0 0,0 0-1 0 0,1 1 1 0 0,-1-1 0 0 0,0 0 0 0 0,0 0 0 0 0,0 1-1 0 0,0-1 1 0 0,0 0 0 0 0,0 1 0 0 0,0 0 2 0 0,0 0 0 0 0,0 0 0 0 0,0 1 1 0 0,0-1-1 0 0,0 0 0 0 0,0 0 0 0 0,-1 3 1 0 0,0-1 2 0 0,0-1 0 0 0,0 1 0 0 0,-1-1 0 0 0,1 1 1 0 0,0-1-1 0 0,-1 1 0 0 0,0-1 0 0 0,1 0 0 0 0,-1 0 0 0 0,0 1 1 0 0,0-1-1 0 0,0-1 0 0 0,0 1 0 0 0,-1 0 0 0 0,1 0 1 0 0,0-1-1 0 0,-1 0 0 0 0,1 1 0 0 0,-1-1 0 0 0,0 0 0 0 0,1 0 1 0 0,-1 0-1 0 0,0-1 0 0 0,0 1 0 0 0,-4 0 0 0 0,-5-1 14 0 0,0 0 0 0 0,1-1 0 0 0,-1-1 0 0 0,-13-3 0 0 0,4 1-8 0 0,21 4-17 0 0,-1 0 0 0 0,1 0 0 0 0,0 0 0 0 0,-1 0 0 0 0,1 0 0 0 0,0 0 0 0 0,-1 0 0 0 0,1 0 0 0 0,0 0 0 0 0,-1-1 0 0 0,1 1 0 0 0,0 1 0 0 0,-1-1 1 0 0,1 0-1 0 0,0 0 0 0 0,-1 0 0 0 0,1 0 0 0 0,-1 0 0 0 0,1 0 0 0 0,6 5-113 0 0,-4-4 121 0 0,2 1-5 0 0,1 0 1 0 0,-1 1 0 0 0,1-2-1 0 0,0 1 1 0 0,0 0-1 0 0,0-1 1 0 0,0 0 0 0 0,0 0-1 0 0,0-1 1 0 0,9 1 0 0 0,-10-1-4 0 0,0 0 1 0 0,-1-1 0 0 0,1 1-1 0 0,0-1 1 0 0,0 0 0 0 0,-1 0-1 0 0,1 0 1 0 0,-1 0 0 0 0,1-1-1 0 0,-1 0 1 0 0,0 1 0 0 0,1-1-1 0 0,-1 0 1 0 0,0-1 0 0 0,4-2-1 0 0,-7 5 7 0 0,0-1 0 0 0,0 1-1 0 0,1 0 1 0 0,-1 0-1 0 0,0 0 1 0 0,0 0-1 0 0,0 0 1 0 0,0 0 0 0 0,1-1-1 0 0,-1 1 1 0 0,0 0-1 0 0,0 0 1 0 0,0 0 0 0 0,0 0-1 0 0,0-1 1 0 0,0 1-1 0 0,1 0 1 0 0,-1 0 0 0 0,0 0-1 0 0,0-1 1 0 0,0 1-1 0 0,0 0 1 0 0,0 0-1 0 0,0-1 1 0 0,0 1 0 0 0,0 0-1 0 0,0 0 1 0 0,0 0-1 0 0,0-1 1 0 0,0 1 0 0 0,0 0-1 0 0,0 0 1 0 0,0-1-1 0 0,0 1 1 0 0,0 0 0 0 0,-1 0-1 0 0,1 0 1 0 0,0-1-1 0 0,0 1 1 0 0,0 0-1 0 0,0 0 1 0 0,0 0 0 0 0,0 0-1 0 0,-1-1 1 0 0,1 1-1 0 0,0 0 1 0 0,0 0 0 0 0,0 0-1 0 0,0 0 1 0 0,-1 0-1 0 0,1-1 1 0 0,-11-2 44 0 0,9 3-47 0 0,-5-1 10 0 0,-1 1 1 0 0,-8-1-1 0 0,10 2-2 0 0,-1-2-1 0 0,1 1 1 0 0,-11-2-1 0 0,-1-2 19 0 0,-33-3 0 0 0,47 7-71 0 0,5 1 15 0 0,5 1-38 0 0,9 2 3 0 0,-1-1 0 0 0,18 1 0 0 0,-25-3 67 0 0,0-1 1 0 0,1 0-1 0 0,-1 0 1 0 0,0-1-1 0 0,0 0 0 0 0,12-3 1 0 0,-8 0-20 0 0,11-5 0 0 0,-14 5-24 0 0,1 0 0 0 0,14-4 1 0 0,-18 8-11 0 0,-3 1 93 0 0,-2 0-29 0 0,0-1 0 0 0,-1 1 0 0 0,1-1 0 0 0,0 1 1 0 0,0-1-1 0 0,-1 1 0 0 0,1-1 0 0 0,-1 1 0 0 0,1-1 1 0 0,0 1-1 0 0,-1 0 0 0 0,-3 2-5 0 0,0 1-1 0 0,0-1 1 0 0,-1 0 0 0 0,1 0-1 0 0,-1-1 1 0 0,1 1 0 0 0,-1-1-1 0 0,0 0 1 0 0,-5 1-1 0 0,-7 2 39 0 0,-25 4 0 0 0,-117 7 267 0 0,91-12 75 0 0,60-3-342 0 0,1-1-1 0 0,-1 0 0 0 0,-7-1 1 0 0,14 0-41 0 0,0 1 1 0 0,0-1 0 0 0,0 1 0 0 0,0-1-1 0 0,0 1 1 0 0,0-1 0 0 0,0 0 0 0 0,0 0-1 0 0,-1-1 9 0 0,-3 0-10 0 0,-1 0 0 0 0,1 1-1 0 0,-1-1 1 0 0,-10 0 0 0 0,7 0 8 0 0,4 1 8 0 0,-1 1-1 0 0,-7 0 1 0 0,-9-1-10 0 0,21 1-10 0 0,1 0-1 0 0,-1 0 0 0 0,0 0 1 0 0,1 0-1 0 0,-1 0 1 0 0,0-1-1 0 0,1 1 1 0 0,-1 0-1 0 0,0 0 1 0 0,1-1-1 0 0,-1 1 1 0 0,0 0-1 0 0,1-1 1 0 0,-1 1-1 0 0,1-1 1 0 0,-1 1-1 0 0,1-1 1 0 0,-1 1-1 0 0,1-1 1 0 0,-1 1-1 0 0,1-1 1 0 0,0 1-1 0 0,-1-1 1 0 0,1 0-1 0 0,0 1 1 0 0,-1-1-1 0 0,1 1 1 0 0,0-1-1 0 0,0 0 1 0 0,0 1-1 0 0,-1-1 1 0 0,1 0-1 0 0,0 1 1 0 0,0-1-1 0 0,0 0 1 0 0,0 0-1 0 0,0 1 1 0 0,0-1-1 0 0,1 0 1 0 0,-1 1-1 0 0,0-1 1 0 0,0 0-1 0 0,0 1 1 0 0,1-1-1 0 0,-1 0 1 0 0,0 1-1 0 0,0-1 1 0 0,1 1-1 0 0,0-2 1 0 0,2-2-1 0 0,-2 2-15 0 0,1 0 1 0 0,-1 0 0 0 0,1 0 0 0 0,0 0-1 0 0,0 0 1 0 0,2-2 0 0 0,-5 8 83 0 0,-1-1-51 0 0,-1-1 0 0 0,1 0 1 0 0,-1 0-1 0 0,-3 3 0 0 0,6-5-16 0 0,0 0 0 0 0,0 0 0 0 0,0 0-1 0 0,0 0 1 0 0,0 0 0 0 0,-1 0 0 0 0,1 0-1 0 0,0 0 1 0 0,0 0 0 0 0,0 0 0 0 0,0 0-1 0 0,0-1 1 0 0,0 1 0 0 0,0 0 0 0 0,-1 0-1 0 0,1 0 1 0 0,0 0 0 0 0,0 0 0 0 0,0 0-1 0 0,0 0 1 0 0,0 0 0 0 0,0 0 0 0 0,0 0 0 0 0,0 0-1 0 0,0 0 1 0 0,0-1 0 0 0,-1 1 0 0 0,1 0-1 0 0,0 0 1 0 0,0 0 0 0 0,0 0 0 0 0,0 0-1 0 0,0 0 1 0 0,0 0 0 0 0,0 0 0 0 0,0-1-1 0 0,0 1 1 0 0,0 0 0 0 0,0 0 0 0 0,0 0-1 0 0,0 0 1 0 0,0 0 0 0 0,0 0 0 0 0,0-1-1 0 0,0 1 1 0 0,0 0 0 0 0,0 0 0 0 0,0 0-1 0 0,0 0 1 0 0,0-1 1 0 0,0-13-24 0 0,0 4 7 0 0,0 10 14 0 0,0 0 0 0 0,0 1 0 0 0,0-1 0 0 0,0 0 1 0 0,0 0-1 0 0,0 0 0 0 0,0 0 0 0 0,0 0 0 0 0,0 0 0 0 0,0 0 0 0 0,0 0 0 0 0,0 0 0 0 0,1 0 1 0 0,-1 0-1 0 0,0 0 0 0 0,0 0 0 0 0,0 0 0 0 0,0 0 0 0 0,0 0 0 0 0,0 0 0 0 0,0 0 0 0 0,0 0 1 0 0,0 0-1 0 0,0 0 0 0 0,0 0 0 0 0,0 0 0 0 0,0 0 0 0 0,0 0 0 0 0,0 0 0 0 0,0 0 0 0 0,0 0 1 0 0,0 0-1 0 0,0 0 0 0 0,1 0 0 0 0,-1 0 0 0 0,0 0 0 0 0,0 0 0 0 0,0 0 0 0 0,0 0 0 0 0,0 0 1 0 0,0 0-1 0 0,0 0 0 0 0,0 0 0 0 0,0 0 0 0 0,0 0 0 0 0,0 0 0 0 0,0 0 0 0 0,0 0 0 0 0,0 0 1 0 0,0 0-1 0 0,0 0 0 0 0,0 0 0 0 0,0 0 0 0 0,0 0 0 0 0,0 0 0 0 0,0 0 0 0 0,0-1 0 0 0,0 1 1 0 0,0 0-1 0 0,0 0 0 0 0,0 0 0 0 0,0 0 0 0 0,1 4-3 0 0,0-1 0 0 0,0 0 0 0 0,-1 1 0 0 0,1-1 0 0 0,-1 1 0 0 0,0-1 0 0 0,0 1 0 0 0,0 0 0 0 0,-2 6 0 0 0,0 10 19 0 0,-1-44 99 0 0,2 22-112 0 0,0-8 11 0 0,0 1 0 0 0,-1 0 0 0 0,-3-11 0 0 0,3 15-48 0 0,2 7-14 0 0,4 8-558 0 0,-4-9 303 0 0,1 0 1 0 0,0 0-1 0 0,0-1 1 0 0,0 1-1 0 0,0 0 0 0 0,-1 0 1 0 0,1-1-1 0 0,0 1 1 0 0,0 0-1 0 0,0-1 0 0 0,1 1 1 0 0,1 0-1 0 0,-3-1-21 0 0,1 0 1 0 0,0 1-1 0 0,-1-1 0 0 0,1 0 0 0 0,0 0 0 0 0,0 0 1 0 0,-1 0-1 0 0,1 0 0 0 0,0 0 0 0 0,-1 0 1 0 0,1-1-1 0 0,0 1 0 0 0,0 0 0 0 0,-1 0 1 0 0,1 0-1 0 0,0-1 0 0 0,-1 1 0 0 0,1 0 0 0 0,0-1 1 0 0,-1 1-1 0 0,1-1 0 0 0,-1 1 0 0 0,1 0 1 0 0,-1-1-1 0 0,2-1 0 0 0,11-18-8618 0 0,-9 9 5000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4:14.1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8 24 0 0,'1'-1'150'0'0,"0"0"-1"0"0,1 0 1 0 0,-1 1 0 0 0,1-1 0 0 0,-1 0-1 0 0,3-1 1 0 0,-2 2-69 0 0,0 0-1 0 0,-1 0 1 0 0,1-1-1 0 0,0 1 1 0 0,0 0-1 0 0,0 1 1 0 0,-1-1-1 0 0,1 0 1 0 0,0 0 0 0 0,0 1-1 0 0,-1-1 1 0 0,1 1-1 0 0,0-1 1 0 0,-1 1-1 0 0,2 1 1 0 0,3 0 209 0 0,0 1 0 0 0,0-1 1 0 0,-1-1-1 0 0,12 3 0 0 0,0-2 86 0 0,28-1 1 0 0,-27-1-296 0 0,22 2 1 0 0,-38-1-91 0 0,1-1 1 0 0,-1 0-1 0 0,1 0 1 0 0,0 0-1 0 0,-1 0 1 0 0,1 0-1 0 0,-1 0 1 0 0,1-1-1 0 0,4 0 1 0 0,-2-1 36 0 0,1 2-1 0 0,9-2 1 0 0,-9 2-3 0 0,-1-1-1 0 0,1 1 0 0 0,5-3 1 0 0,-8 3-32 0 0,-1-1 0 0 0,1 1 0 0 0,0 0 0 0 0,-1 0 0 0 0,1 0 0 0 0,0 1 0 0 0,-1-1 0 0 0,1 1 1 0 0,0-1-1 0 0,-1 1 0 0 0,3 1 0 0 0,-1-1 4 0 0,0 0 1 0 0,-1 0-1 0 0,1 0 0 0 0,4 0 1 0 0,10-2 223 0 0,27 5 0 0 0,-27-2-12 0 0,28-1 0 0 0,-43-1-231 0 0,0 1 1 0 0,0-1-1 0 0,-1 1 0 0 0,1-1 1 0 0,3 2-1 0 0,-3-1-314 0 0,0 0 1 0 0,0 0-1 0 0,5 0 0 0 0,0-1-1484 0 0,-5 0-3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0 216 0 0,'2'13'7902'0'0,"3"1"-4332"0"0,-2-8-3158 0 0,0 0 0 0 0,0 0 0 0 0,1 0 0 0 0,5 6 1 0 0,-1-4-152 0 0,-8-8-268 0 0,0 0-1 0 0,0 0 1 0 0,0 0 0 0 0,1 0 0 0 0,-1 0 0 0 0,0 0 0 0 0,0 0 0 0 0,0 0 0 0 0,0-1 0 0 0,0 1 0 0 0,0 0 0 0 0,0 0 0 0 0,0 0 0 0 0,0 0 0 0 0,0 0 0 0 0,0 0 0 0 0,0 0 0 0 0,1 0 0 0 0,-1-1 0 0 0,0 1-1 0 0,0 0 1 0 0,0 0 0 0 0,0 0 0 0 0,0 0 0 0 0,0 0 0 0 0,0 0 0 0 0,0 0 0 0 0,0-1 0 0 0,0 1 0 0 0,0 0 0 0 0,0 0 0 0 0,0 0 0 0 0,0 0 0 0 0,0 0 0 0 0,-1 0 0 0 0,1 0 0 0 0,0 0 0 0 0,0-1 0 0 0,0 1-1 0 0,0 0 1 0 0,-4-13-1394 0 0,-3-1-4428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4:15.6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8 0 0,'6'0'384'0'0,"-3"0"-128"0"0,1 0 0 0 0,0 1 0 0 0,-1-1 0 0 0,6 3 0 0 0,-5-2 267 0 0,0 0-1 0 0,0 0 1 0 0,7 0 0 0 0,7 1 230 0 0,-10-1-661 0 0,7-1 180 0 0,1 0 0 0 0,25 5 0 0 0,-16-2-55 0 0,-20-3-202 0 0,0 0-1 0 0,0 1 1 0 0,0 0 0 0 0,-1 0-1 0 0,8 2 1 0 0,-9-2-1 0 0,0 1-1 0 0,1-1 1 0 0,-1 0-1 0 0,1-1 1 0 0,-1 1-1 0 0,1-1 0 0 0,4 1 1 0 0,25 1-32 0 0,-23-1 43 0 0,0 0 0 0 0,0-1-1 0 0,15-1 1 0 0,-19 0 35 0 0,46-5 130 0 0,-44 5-151 0 0,0 1 1 0 0,0 1 0 0 0,0-1 0 0 0,13 4-1 0 0,-7 0-129 0 0,19 3-2214 0 0,-23-5-708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4:16.7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0 456 0 0,'0'1'57'0'0,"0"-1"0"0"0,0 0 0 0 0,0 0 0 0 0,0 0-1 0 0,0 0 1 0 0,0 0 0 0 0,0 1 0 0 0,0-1 0 0 0,0 0 0 0 0,0 0 0 0 0,0 0 0 0 0,0 0 0 0 0,0 0-1 0 0,0 0 1 0 0,1 0 0 0 0,-1 1 0 0 0,0-1 0 0 0,0 0 0 0 0,0 0 0 0 0,0 0 0 0 0,0 0 0 0 0,0 0-1 0 0,0 0 1 0 0,0 0 0 0 0,0 0 0 0 0,0 0 0 0 0,1 0 0 0 0,-1 1 0 0 0,0-1 0 0 0,0 0 0 0 0,0 0-1 0 0,0 0 1 0 0,2 0 133 0 0,0 1-1 0 0,-1 0 1 0 0,1-1-1 0 0,0 1 1 0 0,0-1 0 0 0,-1 0-1 0 0,1 0 1 0 0,0 1-1 0 0,3-1 1 0 0,19-3 1079 0 0,-11 2-70 0 0,-7 0-762 0 0,0 1 1 0 0,0 0-1 0 0,0 1 0 0 0,0-1 0 0 0,6 2 1 0 0,6 2-156 0 0,-2-2-124 0 0,-1-1 0 0 0,1-1-1 0 0,27-2 1 0 0,-27 1-165 0 0,-1 0 1 0 0,1 1-1 0 0,23 3 0 0 0,-24 1 2 0 0,18 5 0 0 0,-18-4-21 0 0,20 4 1 0 0,-30-9 20 0 0,0 1 1 0 0,0-1 0 0 0,0 1 0 0 0,0-1-1 0 0,0-1 1 0 0,0 1 0 0 0,0-1 0 0 0,6-1-1 0 0,-6 0-210 0 0,10-2 451 0 0,28-5 1 0 0,-37 8-645 0 0,-1 1 1 0 0,1 0-1 0 0,6 1 1 0 0,-8-1-468 0 0,-1 1 0 0 0,1-1 0 0 0,-1 1 0 0 0,0 0 0 0 0,1 0 0 0 0,3 2 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4:18.3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0 168 0 0,'1'1'437'0'0,"0"0"-271"0"0,0 1 0 0 0,0-1 0 0 0,0 0 0 0 0,1 0 0 0 0,-1 0 0 0 0,0 0 0 0 0,1 0 0 0 0,-1-1 0 0 0,1 1 0 0 0,-1 0 0 0 0,1-1 0 0 0,-1 1 0 0 0,1-1 0 0 0,0 1 0 0 0,1-1 0 0 0,6 2 740 0 0,14 0 1 0 0,-17-2-584 0 0,52 1 732 0 0,1 0-505 0 0,-18 3-370 0 0,39 13-86 0 0,1 0-121 0 0,-63-15-420 0 0,-1-1 0 0 0,1 0 1 0 0,0-1-1 0 0,-1-1 0 0 0,1-1 0 0 0,19-4 1 0 0,-15 2-2324 0 0,-15 3 1426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2.53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 0 88 0 0,'0'0'174'0'0,"0"0"1"0"0,0 1-1 0 0,0-1 0 0 0,0 0 1 0 0,0 0-1 0 0,1 0 0 0 0,-1 0 1 0 0,0 0-1 0 0,0 1 0 0 0,0-1 1 0 0,0 0-1 0 0,0 0 0 0 0,0 0 1 0 0,0 1-1 0 0,0-1 0 0 0,0 4 761 0 0,0-3-389 0 0,0 38 2034 0 0,-1-25-2462 0 0,0 13 110 0 0,-1 5 434 0 0,0 3-38 0 0,1-31-589 0 0,1-2 124 0 0,0 1 0 0 0,0 2 0 0 0,0-5 441 0 0,0 0-232 0 0,0-1-118 0 0,-1-3-197 0 0,1 0 14 0 0,-1 0 0 0 0,1 0 0 0 0,0 0 0 0 0,0-5 0 0 0,3-15 68 0 0,0 7 27 0 0,1-30-1 0 0,-5 11-194 0 0,1 35 57 0 0,0 0-9 0 0,0 1 0 0 0,0 0 0 0 0,0-1-1 0 0,0 1 1 0 0,0-1 0 0 0,0 1-15 0 0,0 0 0 0 0,0 0 0 0 0,0 0 1 0 0,0 0-1 0 0,0 0 0 0 0,0 0 0 0 0,0 0 0 0 0,0 0 0 0 0,0 0 1 0 0,0 0-1 0 0,0 0 0 0 0,0 0 0 0 0,0 0 0 0 0,0 0 0 0 0,0 0 0 0 0,0 0 1 0 0,0 0-1 0 0,0 0 0 0 0,0 0 0 0 0,0 0 0 0 0,0 0 0 0 0,0 0 1 0 0,0 0-1 0 0,0 0 0 0 0,0 0 0 0 0,0 0 0 0 0,0 0 0 0 0,0 0 0 0 0,0 0 1 0 0,0 0-1 0 0,0 0 0 0 0,0 0 0 0 0,0 0 0 0 0,0 0 0 0 0,0 0 1 0 0,0 0-1 0 0,0 0 0 0 0,0 0 0 0 0,0 0 0 0 0,0 0 0 0 0,0 0 0 0 0,0 1-39 0 0,0 22 125 0 0,-1 16-139 0 0,-1-10-35 0 0,2 0 39 0 0,0-27 63 0 0,0 3 27 0 0,0-5-35 0 0,0 1 0 0 0,0-1 0 0 0,0 1 0 0 0,0-1 0 0 0,0 1 0 0 0,0-1 1 0 0,0 1-1 0 0,0-1-1 0 0,0 0 0 0 0,0 0 1 0 0,0 1-1 0 0,0-1 0 0 0,0 0 1 0 0,0 0-1 0 0,0 0 1 0 0,0 0-1 0 0,0 0 0 0 0,0 0 1 0 0,-1 0-1 0 0,1 0 0 0 0,0 0 1 0 0,0 0-1 0 0,0 0 1 0 0,0 0-1 0 0,0 0 0 0 0,0 0 1 0 0,0 1-1 0 0,0-2-2 0 0,0 1 0 0 0,0 0 0 0 0,0 0 0 0 0,0 0 1 0 0,0 0-1 0 0,0 0 0 0 0,0 0 0 0 0,0 0 0 0 0,0 0 0 0 0,0 0 0 0 0,0 0 0 0 0,0 0 1 0 0,-1 0-1 0 0,1 0 0 0 0,0 0 0 0 0,0 0 0 0 0,0 0 0 0 0,0 0 0 0 0,0 0 0 0 0,0 0 1 0 0,0 0-1 0 0,0 0 0 0 0,0 0 0 0 0,0 0 0 0 0,0-1-13 0 0,0 1 0 0 0,0-1 0 0 0,0 1 0 0 0,0-1 0 0 0,-1 0 0 0 0,2-10-3299 0 0,-1 4-4444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4.02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 6 104 0 0,'0'0'67'0'0,"0"0"24"0"0,0 0 0 0 0,-1 0 0 0 0,1 0 0 0 0,0 1 0 0 0,0-1 0 0 0,0 0 0 0 0,0 0 0 0 0,0 0 0 0 0,0 0 0 0 0,0 0 0 0 0,0 0 0 0 0,0 0 0 0 0,-1 0 0 0 0,1 0 0 0 0,0 0 0 0 0,0 0 0 0 0,0 0 0 0 0,0 1 0 0 0,0-1 0 0 0,0 0-65 0 0,0 0 0 0 0,0 0 0 0 0,0 0 0 0 0,0 0 0 0 0,0 0 0 0 0,0 0 0 0 0,0 0 0 0 0,0 0 0 0 0,0 0 1 0 0,0 0-1 0 0,0 0 0 0 0,0 0 0 0 0,0 0 0 0 0,0 0 0 0 0,0 0 0 0 0,0 0 0 0 0,0 0 0 0 0,0 0 0 0 0,0 0 0 0 0,0 0 0 0 0,0 1 1 0 0,0-1-1 0 0,0 0 0 0 0,0 0 0 0 0,0 0 0 0 0,0 0 0 0 0,0 0 0 0 0,0 0 0 0 0,0 0 0 0 0,0 0 0 0 0,0 0 0 0 0,1 0 285 0 0,0 0 0 0 0,-1 0-1 0 0,1 0 1 0 0,-1 0 0 0 0,2 0-1 0 0,0 0 202 0 0,34-2 4069 0 0,-33 2-4485 0 0,11-1 495 0 0,40 0 95 0 0,-31 2-312 0 0,-22-1-383 0 0,0-1 1 0 0,0 1-1 0 0,0 0 1 0 0,0 0-1 0 0,0 0 1 0 0,0-1 0 0 0,0 1-1 0 0,1-1 1 0 0,-2 1-1 0 0,0 0 1 0 0,0 0-1 0 0,0 0 1 0 0,0 0-1 0 0,0 0 1 0 0,0 0-1 0 0,0 0 1 0 0,0 0-1 0 0,0 0 1 0 0,0 0-1 0 0,0 0 1 0 0,0 0-1 0 0,0 0 1 0 0,0 0-1 0 0,0 0 1 0 0,0 0-1 0 0,0 0 1 0 0,0 0-1 0 0,0 0 1 0 0,0 0-1 0 0,0 0 1 0 0,0 0-1 0 0,0 0 1 0 0,0 0-1 0 0,0 0 0 0 0,0 0 1 0 0,0 0-1 0 0,0 0 1 0 0,0 0-1 0 0,0 0 1 0 0,0 0-1 0 0,0 0 1 0 0,0 0-1 0 0,0 0 1 0 0,0 0-1 0 0,0 0 1 0 0,0 0-1 0 0,0-1 1 0 0,0 1-1 0 0,0 0 1 0 0,0 0-1 0 0,0 0 1 0 0,0 0-1 0 0,0 0 1 0 0,0 0-1 0 0,0 0 1 0 0,0 0-1 0 0,0 0 1 0 0,0 0-1 0 0,0 0 1 0 0,0 0-1 0 0,0 0 1 0 0,0 0-1 0 0,0 0 1 0 0,0 0-1 0 0,0 0 1 0 0,0 0-1 0 0,0 0 1 0 0,0 0-1 0 0,0 0 1 0 0,0 0-1 0 0,0 0 1 0 0,0 0-1 0 0,0 0 1 0 0,0 0-1 0 0,0 0 1 0 0,-1 0-513 0 0,-3 0-896 0 0,3 0 761 0 0,0 0 1 0 0,0 0 0 0 0,1-1-1 0 0,-1 1 1 0 0,-2 0 0 0 0,2-1-4350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7.67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6 6 104 0 0,'-1'-1'482'0'0,"1"1"1"0"0,0-4 7553 0 0,0 5-7142 0 0,0 1-384 0 0,0 2-70 0 0,0 37 1841 0 0,0-29-1990 0 0,-1 30 156 0 0,1-41-431 0 0,0 1 65 0 0,0 0 0 0 0,0-1 0 0 0,0 2 0 0 0,0-2-52 0 0,0-1-1 0 0,0 0 1 0 0,0 1 0 0 0,0-1-1 0 0,-1 0 1 0 0,1 1 0 0 0,0-1-1 0 0,0 0 1 0 0,0 1 0 0 0,0-1-1 0 0,0 0 1 0 0,0 0 0 0 0,-1 0 0 0 0,1 1-1 0 0,0-1 1 0 0,0 0 0 0 0,0 0-1 0 0,-1 1 1 0 0,1-1 0 0 0,0 0-1 0 0,-1 0 1 0 0,1 0-27 0 0,0 0 1 0 0,0 0-1 0 0,0 0 0 0 0,0 0 0 0 0,0 0 1 0 0,0 0-1 0 0,0 0 0 0 0,0 0 0 0 0,0 0 1 0 0,0 0-1 0 0,0 0 0 0 0,0 0 1 0 0,0 0-1 0 0,0 0 0 0 0,0 0 0 0 0,0 0 1 0 0,0 0-1 0 0,0 0 0 0 0,0 0 0 0 0,0 0 1 0 0,0 0-1 0 0,0 0 0 0 0,0 0 1 0 0,0 0-1 0 0,0 0 0 0 0,0 0 0 0 0,0 0 1 0 0,0 0-1 0 0,0 0 0 0 0,0 0 0 0 0,0 0 1 0 0,0 0-1 0 0,0 0 0 0 0,0 0 1 0 0,0 0-1 0 0,0 0 0 0 0,0 0 0 0 0,0 0 1 0 0,0 0-1 0 0,0 0 0 0 0,0 0 0 0 0,0 0 1 0 0,0 0-1 0 0,0 0 0 0 0,0 0 1 0 0,0-1-181 0 0,0 0 134 0 0,0-2-1778 0 0,2-4 0 0 0,-1 1-1636 0 0,0-2-731 0 0,-1 4 666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8.05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 0 536 0 0,'0'0'21'0'0,"0"0"1"0"0,0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1 0 0,0 0-1 0 0,0 0 0 0 0,0 0 0 0 0,0 1 1 0 0,0-1-1 0 0,0 0 0 0 0,0 0 0 0 0,0 0 1 0 0,0 0 61 0 0,0 0 480 0 0,0 1 0 0 0,0 0-1 0 0,1 0 1 0 0,-1 0 0 0 0,0 1-1 0 0,-1 5 2659 0 0,1-3-2145 0 0,0 1 91 0 0,0 10 350 0 0,-2 38 125 0 0,1-50-1868 0 0,0 10 761 0 0,1-7-2958 0 0,0-11-2117 0 0,0-2-2798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8.49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 0 1832 0 0,'0'0'35'0'0,"0"0"0"0"0,0 0 0 0 0,0 0 0 0 0,0 0 0 0 0,0 0 0 0 0,0 0 0 0 0,0 0 0 0 0,0 0 0 0 0,0 0 0 0 0,0 0 0 0 0,0 0 0 0 0,0 0 0 0 0,0 0 0 0 0,0 0 0 0 0,0 0 0 0 0,0 0 0 0 0,-1 0 0 0 0,1 0 0 0 0,0 0 0 0 0,0 0 0 0 0,0 0 0 0 0,0 0 0 0 0,0 0 0 0 0,0 0 0 0 0,0 0 0 0 0,0 0 0 0 0,0 0 0 0 0,0 0 0 0 0,0 1 0 0 0,0-1 0 0 0,0 0 0 0 0,0 0 0 0 0,0 0 0 0 0,0 0 0 0 0,0 0 0 0 0,0 0 0 0 0,0 0 0 0 0,0 0 0 0 0,0 0 0 0 0,0 0 0 0 0,0 0 0 0 0,0 0 0 0 0,0 0 0 0 0,0 0 0 0 0,0 0 0 0 0,0 0 0 0 0,0 0 0 0 0,0 3 605 0 0,1 4 2113 0 0,-1 9 0 0 0,-2 7 391 0 0,1-10-2369 0 0,0 45 422 0 0,1-57-1161 0 0,0 0 2 0 0,0-1 1 0 0,0 1-1 0 0,0-1 0 0 0,0 1 1 0 0,0 0-1 0 0,0-1-40 0 0,0 0 1 0 0,0 0-1 0 0,0 0 0 0 0,0 0 0 0 0,0 0 0 0 0,0 0 0 0 0,0 0 1 0 0,0 0-1 0 0,0 0 0 0 0,0 0 0 0 0,0 0 0 0 0,0 0 0 0 0,0 0 0 0 0,0 0 1 0 0,0 0-1 0 0,0 0 0 0 0,0 0 0 0 0,0 0 0 0 0,0 0 0 0 0,0 0 0 0 0,0 0 1 0 0,0 0-1 0 0,0 0 0 0 0,0 0 0 0 0,0 0 0 0 0,0 0 0 0 0,0 0 1 0 0,0 0-1 0 0,-1 0 0 0 0,1 0 0 0 0,0 0 0 0 0,0 0 0 0 0,0 0 0 0 0,0 0 1 0 0,0 0-1 0 0,0 0 0 0 0,0 0 0 0 0,0 0 0 0 0,0 0 0 0 0,0 0 0 0 0,0 0 1 0 0,0 0-1 0 0,0 0 0 0 0,0 0 0 0 0,0 0 0 0 0,0 0 0 0 0,0 0 1 0 0,0 0-1 0 0,0 0 0 0 0,0 0 0 0 0,0 0 0 0 0,0 0 0 0 0,0 0 0 0 0,0 0 1 0 0,0 0-1 0 0,0 0 0 0 0,0 0 0 0 0,0 0 0 0 0,0 0 0 0 0,0 0 0 0 0,0 0 1 0 0,0 0-1 0 0,0 0 0 0 0,0 0 0 0 0,0 0 0 0 0,0 0 0 0 0,0-1-520 0 0,0-8-4901 0 0,0 1-564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8.86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7 0 3544 0 0,'0'0'139'0'0,"0"0"0"0"0,0 0 1 0 0,0 0-1 0 0,-1 0 0 0 0,1 1 0 0 0,0-1 1 0 0,0 0-1 0 0,0 0 0 0 0,0 0 0 0 0,0 0 0 0 0,0 0 1 0 0,0 0-1 0 0,-1 0 0 0 0,1 1 0 0 0,0-1 1 0 0,0 0-1 0 0,0 0 0 0 0,0 0 0 0 0,0 0 0 0 0,0 1 1 0 0,0-1-1 0 0,0 0 0 0 0,0 0 0 0 0,0 1 0 0 0,0 0 220 0 0,0 0-1 0 0,-1 2 0 0 0,1-2-273 0 0,1 7 432 0 0,-1-6-410 0 0,0 12 1506 0 0,-2 21 0 0 0,1-24-904 0 0,-1 33 879 0 0,2-43-1562 0 0,0-1-23 0 0,0 0 1 0 0,0 0-1 0 0,0 0 0 0 0,0 0 1 0 0,0 0-1 0 0,0 0 0 0 0,0 0 0 0 0,0 0 1 0 0,0 0-1 0 0,0 0 0 0 0,0 1 1 0 0,0-1-1 0 0,0 0 0 0 0,0 0 1 0 0,0 0-1 0 0,0 0 0 0 0,0 0 0 0 0,0 0 1 0 0,0 0-1 0 0,1-1-616 0 0,-1-9-6151 0 0,0 7 3341 0 0,1 1-192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9.23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 0 1856 0 0,'0'0'43'0'0,"0"0"1"0"0,0 0-1 0 0,0 0 0 0 0,0 0 1 0 0,0 0-1 0 0,0 0 0 0 0,0 0 1 0 0,0 0-1 0 0,0 0 1 0 0,0 0-1 0 0,0 0 0 0 0,0 0 1 0 0,0 0-1 0 0,0 0 0 0 0,0 0 1 0 0,0 0-1 0 0,0 0 0 0 0,0 0 1 0 0,-1 0-1 0 0,1 0 0 0 0,0 0 1 0 0,0 0-1 0 0,0 1 0 0 0,0-1 1 0 0,0 0-1 0 0,0 0 1 0 0,0 0-1 0 0,0 0 0 0 0,0 0 1 0 0,0 0-1 0 0,0 0 0 0 0,0 0 1 0 0,0 2 458 0 0,0-2-412 0 0,0 3 431 0 0,1 2 548 0 0,-1-1-1 0 0,0 0 1 0 0,-1 5 0 0 0,0 3 765 0 0,0-5-1393 0 0,1-1-186 0 0,0 9 0 0 0,1-9-105 0 0,-1-5-70 0 0,0-1-61 0 0,0-2-541 0 0,0 0-2357 0 0,0-1-4789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0 3584 0 0,'-1'5'1345'0'0,"1"0"-113"0"0,5 5-168 0 0,3 0-832 0 0,-1 2-8 0 0,0-2-120 0 0,0 1 184 0 0,-1-1-160 0 0,-1-4-56 0 0,-3-4-1144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9.93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 11 4224 0 0,'-1'0'571'0'0,"0"0"1770"0"0,1 0-1264 0 0,1-1-213 0 0,0 1 1 0 0,-1 0-1 0 0,2-2 0 0 0,-2 2-107 0 0,3-2 1 0 0,-2 1-179 0 0,0 0 0 0 0,1 1 1 0 0,-1-1-1 0 0,3 0 0 0 0,-2 0 128 0 0,6 1 0 0 0,-1-1-162 0 0,-2 1-276 0 0,19 0 104 0 0,-20 0-338 0 0,1 1 1 0 0,-1-1-1 0 0,0 2 1 0 0,0-1-1 0 0,8 3 1 0 0,-9-2 76 0 0,0-1 0 0 0,1 0 0 0 0,-1 0 0 0 0,6 1 0 0 0,-5-2 89 0 0,4 0 232 0 0,-8 0-414 0 0,0 0 1 0 0,0 0-1 0 0,0 0 0 0 0,1 0 0 0 0,-1 0 0 0 0,0 0 0 0 0,0 0 0 0 0,0 0 0 0 0,0 0 0 0 0,0 0 0 0 0,0 0 0 0 0,0 0 1 0 0,0 0-1 0 0,1 0 0 0 0,-1 0 0 0 0,0 0 0 0 0,0 0 0 0 0,0 0 0 0 0,0 0 0 0 0,0 0 0 0 0,0-1 0 0 0,0 1 0 0 0,0 0 1 0 0,0 0-1 0 0,0 0 0 0 0,0 0 0 0 0,0 0 0 0 0,1 0 0 0 0,-1 0 0 0 0,0-1 0 0 0,0 1 0 0 0,0 0 0 0 0,0 0 1 0 0,0 0-1 0 0,0-1 58 0 0,0 0 1 0 0,0 1 0 0 0,0-1 0 0 0,0 0 0 0 0,-1 0 0 0 0,1-1 0 0 0,0-2-373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50.66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0 336 0 0,'0'0'2975'0'0,"1"1"-1947"0"0,0-1 225 0 0,0-1-138 0 0,0 1-638 0 0,0 0-1 0 0,0 0 1 0 0,0 0 0 0 0,0 0 0 0 0,0 0 0 0 0,1 1 0 0 0,0-1-87 0 0,-1 1-330 0 0,0-1 331 0 0,-1 0-397 0 0,0 1 0 0 0,0-1 0 0 0,0 0 0 0 0,0 0 0 0 0,0 0-1 0 0,1 0 1 0 0,-1 0 0 0 0,0 0 0 0 0,0 0 0 0 0,0 0 0 0 0,0 0 0 0 0,0 0 0 0 0,0 0-1 0 0,0 0 1 0 0,0 0 0 0 0,0 0 0 0 0,0 0 0 0 0,0 0 0 0 0,0 0 0 0 0,0 0 0 0 0,0 0 0 0 0,0 0-1 0 0,0-1 1 0 0,0 0-3684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4:09.10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127 93 2512 0 0,'-1'-3'1621'0'0,"0"0"5341"0"0,1 6-6188 0 0,0-1-1 0 0,0 1 1 0 0,-1 3-1 0 0,-3 8 524 0 0,-1 2 104 0 0,3-13-1160 0 0,-1 6 346 0 0,0 2-15 0 0,2-10-504 0 0,1-1-34 0 0,0-1 23 0 0,1 1-48 0 0,0-4 95 0 0,3-5 0 0 0,5-22-174 0 0,-7 22-100 0 0,2-7-154 0 0,-3 13 304 0 0,-1 2 81 0 0,0 1-30 0 0,0 0-34 0 0,0 0 0 0 0,0 0 0 0 0,-1 0 1 0 0,1 1-1 0 0,0-1 0 0 0,0 0 0 0 0,0 0 0 0 0,0 0 1 0 0,0 0-1 0 0,0 0 0 0 0,0 0 0 0 0,0 0 0 0 0,0 0 0 0 0,0 0 1 0 0,0 0-1 0 0,0 1 0 0 0,-1 6-20 0 0,-1 0-109 0 0,-1 7 290 0 0,-2 9 320 0 0,5-20-396 0 0,-1 3-1 0 0,1-6-84 0 0,0 0 1 0 0,0 0 0 0 0,0 0-1 0 0,0 0 1 0 0,0 0 0 0 0,0 0-1 0 0,0 0 1 0 0,0 0 0 0 0,0 0-1 0 0,0 0 1 0 0,0 0 0 0 0,0 0-1 0 0,0 0 1 0 0,0 0 0 0 0,0 0-1 0 0,0 0 1 0 0,0 0 0 0 0,0 1-1 0 0,0-1 1 0 0,0 0 0 0 0,0 0-1 0 0,0 0 1 0 0,0 0 0 0 0,0 0-1 0 0,0 0 1 0 0,0 0 0 0 0,0 0-1 0 0,0 0 1 0 0,0 0 0 0 0,0 0 0 0 0,1 0-12 0 0,-1-1-2 0 0,1 1-1 0 0,-1 0 1 0 0,0 0-1 0 0,0-1 1 0 0,0 1 0 0 0,0 0-1 0 0,1 0 1 0 0,-1-1-1 0 0,0 1 1 0 0,0-1 0 0 0,2-3-142 0 0,-2 2 107 0 0,2-4-311 0 0,-1 0-1 0 0,2-12 0 0 0,-1 7 157 0 0,-2 10 214 0 0,-1 1-50 0 0,1 1-51 0 0,0 1 83 0 0,0 2 0 0 0,0-1-33 0 0,-1 4 20 0 0,1 0 55 0 0,-2 10-1 0 0,2-15 29 0 0,-2 3-1 0 0,2-4 48 0 0,-1 1 1 0 0,0 2 0 0 0,1-4-64 0 0,0 0-17 0 0,1-1 26 0 0,4-19-23 0 0,-3 10-159 0 0,-2 10-18 0 0,0 1 114 0 0,0 2 28 0 0,0 1 21 0 0,0 0 1 0 0,0-1-1 0 0,-1 1 0 0 0,1-1 1 0 0,-2 6-1 0 0,2-8-5 0 0,0-1-2 0 0,0 1 1 0 0,0-1 0 0 0,0 0-1 0 0,0 0 1 0 0,0 1 0 0 0,0-1-1 0 0,0 0 1 0 0,-1 0 0 0 0,1 0-1 0 0,0 1 1 0 0,0-1-1 0 0,0 0 1 0 0,0 0 0 0 0,0 0-1 0 0,0 1 1 0 0,0-1 0 0 0,-1 0-1 0 0,1 0-3 0 0,0 0 0 0 0,0 0 0 0 0,0 0 0 0 0,0 0 0 0 0,0 0 0 0 0,0 0 0 0 0,0 0 0 0 0,0 0 0 0 0,0 0 0 0 0,0 0 0 0 0,0 0-1 0 0,0 0 1 0 0,0 0 0 0 0,0 0 0 0 0,-1 0 0 0 0,1 0 0 0 0,0 0 0 0 0,0 0 0 0 0,0 0 0 0 0,0 0 0 0 0,0 0 0 0 0,0 0 0 0 0,0 0 0 0 0,0 0-1 0 0,0 0 1 0 0,0 0 0 0 0,0 0 0 0 0,0 0 0 0 0,0 0 0 0 0,0 0 0 0 0,0 0 0 0 0,0 0 0 0 0,-1-2 106 0 0,1 1-99 0 0,0 0 0 0 0,-1 0-1 0 0,1 0 1 0 0,0 0-1 0 0,0-1 1 0 0,0-6-43 0 0,0 6 62 0 0,0-4 0 0 0,0 1 0 0 0,2-11 0 0 0,-2 15-27 0 0,0 1 0 0 0,0-1-1 0 0,1 0 1 0 0,-1 1 0 0 0,0-1 0 0 0,0 0 0 0 0,0 1 0 0 0,1-1 0 0 0,-1 0 0 0 0,0 1-8 0 0,0 0 0 0 0,0 0 0 0 0,0 0 0 0 0,0 0 0 0 0,0 0 0 0 0,1 0 0 0 0,-1 0 0 0 0,0-1 0 0 0,0 1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0,1 0 0 0 0,-1 0 0 0 0,0 0 0 0 0,0 0 0 0 0,0 1 0 0 0,0-1 0 0 0,0 0 0 0 0,0 0 0 0 0,0 0 0 0 0,0 0 0 0 0,0 0 0 0 0,0 0 0 0 0,0 0 0 0 0,0 0 0 0 0,0 0 0 0 0,0 0 0 0 0,0 2-80 0 0,0 0 96 0 0,0-2-1 0 0,0 2 1 0 0,0-2-1 0 0,0 2 0 0 0,0-1 1 0 0,0 0-1 0 0,-1 1 1 0 0,-2 8 36 0 0,3-10-47 0 0,-2 4 70 0 0,-2 5 1 0 0,2-6-43 0 0,-2 5 0 0 0,4-7 0 0 0,-1-2 26 0 0,2-6-150 0 0,2-8 0 0 0,0 3-165 0 0,-2 3 140 0 0,-1 6 104 0 0,1-1 1 0 0,0 0 0 0 0,1-4 0 0 0,-1 7-37 0 0,-1 1 52 0 0,0 0 1 0 0,0 0 0 0 0,0 0 0 0 0,0 0 0 0 0,0 0-1 0 0,0 0 1 0 0,0 0 0 0 0,0 0 0 0 0,0 0 0 0 0,0 0-1 0 0,0 0 1 0 0,0 0 0 0 0,0 0 0 0 0,0 0 0 0 0,0 0 0 0 0,0 0-1 0 0,0 0 1 0 0,0 0 0 0 0,0 0 0 0 0,0 0 0 0 0,0 0-1 0 0,0 0 1 0 0,0 0 0 0 0,0 0 0 0 0,0 0 0 0 0,0 0-1 0 0,0 0 1 0 0,0 0 0 0 0,0 0 0 0 0,0 0 0 0 0,0 0 9 0 0,0 0 0 0 0,0 0 0 0 0,0 0 0 0 0,0 0 0 0 0,0 0 0 0 0,0 0 0 0 0,0 0 0 0 0,0 1 0 0 0,0-1 0 0 0,0 0 0 0 0,0 0 0 0 0,0 0 0 0 0,0 0 0 0 0,0 0 0 0 0,0 0 0 0 0,0 2 30 0 0,0-1 0 0 0,0 0-1 0 0,0 0 1 0 0,0 0-1 0 0,0 0 1 0 0,-1 2-1 0 0,-3 7 56 0 0,4-9-85 0 0,-2 3 44 0 0,0 0 0 0 0,-4 6 0 0 0,6-10-28 0 0,-1 1-1 0 0,1 0 0 0 0,0-1 0 0 0,-1 1 0 0 0,1-1 1 0 0,-1 1-1 0 0,1-1 0 0 0,0 0 0 0 0,-1 1 0 0 0,0 0 1 0 0,1-1-21 0 0,0 0 1 0 0,0 0-1 0 0,0 0 1 0 0,0 0 0 0 0,0 0-1 0 0,-1 0 1 0 0,1 0 0 0 0,0 0-1 0 0,0 0 1 0 0,0 0-1 0 0,0 0 1 0 0,0 0 0 0 0,0 0-1 0 0,0 0 1 0 0,0 0 0 0 0,0 0-1 0 0,0 0 1 0 0,0 0 0 0 0,0 0-1 0 0,0 0 1 0 0,0 0-1 0 0,0 0 1 0 0,0 0 0 0 0,0 0-1 0 0,-1 0 1 0 0,1-1 0 0 0,0 1-4 0 0,0 0 0 0 0,0 0 1 0 0,0 0-1 0 0,0 0 0 0 0,0-1 1 0 0,0 1-1 0 0,0 0 1 0 0,0 0-1 0 0,0 0 0 0 0,0 0 1 0 0,0-1-1 0 0,0 0-2 0 0,0 0-1 0 0,0-1 1 0 0,0 1-1 0 0,0 0 1 0 0,1 0-1 0 0,0-3 1 0 0,-1 3-8 0 0,4-13-206 0 0,0 1 1 0 0,6-13-1 0 0,-9 24 181 0 0,-1 2 28 0 0,0 0 0 0 0,0-1-1 0 0,1 1 1 0 0,-1-1 0 0 0,0 1 0 0 0,0 0 36 0 0,0 1 0 0 0,-1 0 0 0 0,1-1 0 0 0,0 1 0 0 0,0 0 0 0 0,-1 1 0 0 0,0 0 1 0 0,-9 32-52 0 0,6-21 159 0 0,-4 11 276 0 0,8-23-270 0 0,-1-1-88 0 0,2-2 3 0 0,2-8-14 0 0,-1 3-99 0 0,9-34-214 0 0,-4 13-2 0 0,-6 25 253 0 0,-1 2-24 0 0,-1 2 78 0 0,0 1 54 0 0,-2 16 153 0 0,-2 4-23 0 0,-1-3-231 0 0,2-4 626 0 0,5-20-401 0 0,5-14-240 0 0,2-4-147 0 0,-7 18 21 0 0,1-1-1 0 0,0-6 1 0 0,-2 9 108 0 0,1 0 1 0 0,-1-3-1 0 0,0 6 44 0 0,0 0-1 0 0,0 0 0 0 0,0 0 1 0 0,0 0-1 0 0,0 0 1 0 0,0 0-1 0 0,0 0 0 0 0,0 0 1 0 0,0 0-1 0 0,0 0 1 0 0,0 0-1 0 0,0 0 0 0 0,0 0 1 0 0,0 0-1 0 0,0 0 1 0 0,0 0-1 0 0,0-1 0 0 0,0 1 1 0 0,0 0-1 0 0,0 0 0 0 0,0 0 1 0 0,0 0-1 0 0,0 0 1 0 0,0 0-1 0 0,0 0 0 0 0,0 0 1 0 0,0 0-1 0 0,0 0 1 0 0,0 0-1 0 0,0 0 0 0 0,0 0 1 0 0,0 0-1 0 0,0 0 1 0 0,0 0-1 0 0,0 0 0 0 0,0 0 1 0 0,0 0-1 0 0,0 0 0 0 0,0 0 1 0 0,0 0-1 0 0,0 0 1 0 0,0 0-1 0 0,0 0 0 0 0,0 0 1 0 0,0 0-1 0 0,0 0 1 0 0,0 0-1 0 0,0 1 15 0 0,1 1-47 0 0,0 0 33 0 0,-1-1 0 0 0,0 1-1 0 0,1-1 1 0 0,-1 0 0 0 0,0 1 0 0 0,0 2 0 0 0,0 0-3 0 0,-2 6 0 0 0,-2 10-33 0 0,2-9 43 0 0,2-9 42 0 0,0-2-51 0 0,0 0 0 0 0,0 0 0 0 0,0 0 0 0 0,0 0 0 0 0,0 0 0 0 0,0 0 0 0 0,0 0-1 0 0,0 0 1 0 0,0 0 0 0 0,0 0 0 0 0,0 0 0 0 0,0 0 0 0 0,0 0 0 0 0,0 0 0 0 0,0 0 0 0 0,0 0 0 0 0,0 0 0 0 0,0 0 0 0 0,0 0 0 0 0,0 0 0 0 0,0 0 0 0 0,0 0 0 0 0,0 0-1 0 0,0 0 1 0 0,0 0 0 0 0,0 0 0 0 0,0 0 0 0 0,0 0 0 0 0,0 0 0 0 0,0 0 0 0 0,0 0 0 0 0,0 0 0 0 0,0 0 0 0 0,0 0 0 0 0,0 0 0 0 0,0 0 0 0 0,0 0 0 0 0,0 0-1 0 0,0 0 1 0 0,0 0 0 0 0,0 0 0 0 0,0 0 0 0 0,0 0 0 0 0,0 0 0 0 0,0 0 0 0 0,0 0 0 0 0,0 0 0 0 0,0 0 0 0 0,0 0 0 0 0,0 0 0 0 0,0 0 0 0 0,0 0 0 0 0,0 0 0 0 0,0 0-1 0 0,0 0 1 0 0,0 0 0 0 0,0 0 0 0 0,0 0 0 0 0,0 0 0 0 0,0 0 0 0 0,0 0 0 0 0,0 0 0 0 0,0 0 0 0 0,0 0 0 0 0,0 0 0 0 0,0 0 0 0 0,1 0 16 0 0,-1-1 1 0 0,0 1-1 0 0,0 0 1 0 0,0 0-1 0 0,0-1 1 0 0,0 1-1 0 0,3-10-10 0 0,-1 1 0 0 0,-1 0-1 0 0,2-18 1 0 0,-3 25-29 0 0,0-1-23 0 0,1-3 0 0 0,-1 6 41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1-33 0 0,0-1 28 0 0,1 0 10 0 0,-1 1 0 0 0,0-1 0 0 0,0 1 0 0 0,1-1 0 0 0,-1 1 0 0 0,0 0 0 0 0,0-1-1 0 0,0 1 1 0 0,0-1 0 0 0,0 2 0 0 0,0 1 4 0 0,0 2 0 0 0,0-4-6 0 0,0 1 37 0 0,0 0-1 0 0,0 0 1 0 0,-1 1 0 0 0,1-1 0 0 0,-1 0-1 0 0,0 0 1 0 0,1 1 0 0 0,-2 1-1 0 0,1-2 63 0 0,0 0-1 0 0,0 3 0 0 0,2-10 20 0 0,2-10-436 0 0,0-1-243 0 0,-3 13 514 0 0,0 0 0 0 0,0 0 0 0 0,0-4 0 0 0,0 6 9 0 0,0 0 0 0 0,-1-1-1 0 0,1 1 21 0 0,0 1 16 0 0,0 0 0 0 0,0 0 1 0 0,0 0-1 0 0,0 0 0 0 0,0 0 0 0 0,0 0 0 0 0,0-1 0 0 0,0 1 0 0 0,0 0 0 0 0,0 0 0 0 0,0 0 0 0 0,0 0 0 0 0,0 0 0 0 0,0 0 0 0 0,0 0 0 0 0,0 0 0 0 0,0 0 1 0 0,0 0-1 0 0,0 0 0 0 0,0 0 0 0 0,0 0 0 0 0,0 0 0 0 0,0 0 0 0 0,0 0 0 0 0,0 0 0 0 0,0 0 0 0 0,0 0 0 0 0,0 0 0 0 0,0 0 0 0 0,0 0 0 0 0,0 0 1 0 0,0 0-1 0 0,2-1-11 0 0,-2 1 23 0 0,0 0-1 0 0,0 0 0 0 0,0 0 0 0 0,0 0 0 0 0,0 0 0 0 0,0 0 0 0 0,0 0 0 0 0,1 0 0 0 0,-1 0 0 0 0,0 0 0 0 0,0 0 0 0 0,0-1-1 0 0,0 1 0 0 0,0 0 0 0 0,0-1 0 0 0,0 1 0 0 0,0 0 0 0 0,0-1 0 0 0,0 0 0 0 0,0-1-57 0 0,0 2 46 0 0,0 0 0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0,0-1 1 0 0,0 1-1 0 0,0 0 1 0 0,0 0-1 0 0,0 0 1 0 0,0 0-1 0 0,1 2 45 0 0,-1-1-26 0 0,0 1 0 0 0,0 3 0 0 0,0 4 6 0 0,0-7-27 0 0,-4 38 242 0 0,3-35-240 0 0,1 6 4 0 0,0-8-20 0 0,-1-2 149 0 0,1-1-126 0 0,0 0 0 0 0,0 0 0 0 0,0 0 0 0 0,0 0 0 0 0,0 0 0 0 0,0 0 0 0 0,0 0 0 0 0,0 0 0 0 0,0 0 0 0 0,0 0 0 0 0,0 0 1 0 0,0 0-1 0 0,0 0 0 0 0,0 0 0 0 0,0 0 0 0 0,0 0 0 0 0,0 0 0 0 0,0 0 0 0 0,0 0 0 0 0,0 0 0 0 0,0 0 0 0 0,0 0 0 0 0,0 0 0 0 0,0 0 0 0 0,0 0 0 0 0,0 0 0 0 0,0 0 0 0 0,0 0 0 0 0,0 0 0 0 0,0 0 0 0 0,0 0 0 0 0,0 0 0 0 0,0 0 1 0 0,0 0-1 0 0,0 0 0 0 0,0 0 0 0 0,0 0 0 0 0,0-2 61 0 0,-1-1-2 0 0,1 1 1 0 0,0-5-1 0 0,0 6-70 0 0,0-6-90 0 0,0 0 1 0 0,1 0 0 0 0,1-8-1 0 0,-2 13 67 0 0,0 2 12 0 0,0-1 0 0 0,0 1 0 0 0,0-1 1 0 0,1 1-1 0 0,-1-1 0 0 0,0 1 1 0 0,0-1-1 0 0,0 1 17 0 0,0 0 0 0 0,0 0 0 0 0,0 0 0 0 0,0 0 0 0 0,0 0 0 0 0,0 0 0 0 0,0 0 0 0 0,1 0 0 0 0,-1 0 0 0 0,0 0 0 0 0,0 0 0 0 0,0 0 0 0 0,0 0 0 0 0,0 0 0 0 0,0 0 0 0 0,0 0 1 0 0,0 0-1 0 0,0 0 0 0 0,0 0 0 0 0,0 0 0 0 0,0 0 0 0 0,0-1 0 0 0,0 1 0 0 0,0 0 0 0 0,0 0 0 0 0,0 0 0 0 0,0 0 0 0 0,0 1 0 0 0,0-1 0 0 0,0 0 0 0 0,0 0 0 0 0,0 0 0 0 0,0 0 0 0 0,0 0 0 0 0,0 0 0 0 0,0 0 0 0 0,0 0 0 0 0,0 0 0 0 0,0 0 0 0 0,0 0 1 0 0,0 0-1 0 0,0 0 0 0 0,0 0 0 0 0,0 0 0 0 0,0 0 0 0 0,0 0 0 0 0,0 0 0 0 0,0 0 0 0 0,0 0 0 0 0,0 0 0 0 0,0 0 0 0 0,0 0 0 0 0,0 0 0 0 0,0 0 0 0 0,0 0 0 0 0,0 0 0 0 0,0 0 0 0 0,0 0 0 0 0,0 0 0 0 0,0 0 0 0 0,0 0 0 0 0,0 0 0 0 0,0 1-15 0 0,0 1 16 0 0,1 0 0 0 0,-1 0 0 0 0,0 0 0 0 0,-1 3 0 0 0,-1 8 94 0 0,0 0-4 0 0,-2 6-150 0 0,4-17 69 0 0,0-1 76 0 0,0-1 29 0 0,0-4-16 0 0,0-17 140 0 0,0-13-152 0 0,0 32-97 0 0,0 2 11 0 0,0 0 1 0 0,0 0 0 0 0,0 0-1 0 0,0 0 1 0 0,0 0-1 0 0,0 0 1 0 0,0 0 0 0 0,0 0-1 0 0,0 0 1 0 0,0 0 0 0 0,0 0-1 0 0,0 0 1 0 0,0 0-1 0 0,0 0 1 0 0,0 0 0 0 0,0 0-1 0 0,0 0 1 0 0,0 0-1 0 0,0 0 1 0 0,0 0 0 0 0,0 0-1 0 0,0 0 1 0 0,0 0 0 0 0,0 0-1 0 0,0 0 1 0 0,0 0-1 0 0,0 0 1 0 0,1 0 0 0 0,-1 0-1 0 0,0 0 1 0 0,0 0 0 0 0,0 0-1 0 0,0 0 1 0 0,0 0-1 0 0,0 0 1 0 0,0 0 0 0 0,0 0-1 0 0,0 0 1 0 0,0 0 0 0 0,0 0-1 0 0,0 0 1 0 0,0 0-1 0 0,0 0 1 0 0,0 0 0 0 0,0 0-1 0 0,0 0 1 0 0,0 0-1 0 0,0 0 1 0 0,0 0 0 0 0,0 0-1 0 0,0 0 1 0 0,0 0 0 0 0,0 0-1 0 0,0 0 1 0 0,0 0-1 0 0,0 0 1 0 0,0 0 0 0 0,0 0-1 0 0,0 0 1 0 0,0 0 0 0 0,0 0-1 0 0,0 0 1 0 0,0 0-1 0 0,0 0 1 0 0,0 0 0 0 0,0 0-1 0 0,0 0 1 0 0,0 1-50 0 0,0 3 29 0 0,0-1 0 0 0,1 1 0 0 0,-2 5 0 0 0,-1 11 46 0 0,-1 5-230 0 0,-1-5 251 0 0,3-12-55 0 0,1-2 35 0 0,-3 10 0 0 0,2-14 47 0 0,1-2-69 0 0,0 0-1 0 0,0 0 0 0 0,0 0 0 0 0,0 0 0 0 0,0 0 1 0 0,0 0-1 0 0,0 0 0 0 0,0 0 0 0 0,0 0 1 0 0,0 0-1 0 0,0 0 0 0 0,0 0 0 0 0,0 0 0 0 0,0 0 1 0 0,0 0-1 0 0,0 0 0 0 0,0 0 0 0 0,0 0 0 0 0,0 0 1 0 0,0 0-1 0 0,0 0 0 0 0,0 0 0 0 0,0 0 1 0 0,0 0-1 0 0,0 0 0 0 0,0 0 0 0 0,0 0 0 0 0,-1 0 1 0 0,1 0-1 0 0,0 0 0 0 0,0 0 4 0 0,0-1 1 0 0,0 1-1 0 0,0 0 1 0 0,0 0-1 0 0,0 0 1 0 0,0 0-1 0 0,0 0 0 0 0,0-1 1 0 0,0 1-1 0 0,0 0 1 0 0,0 0-1 0 0,0 0 0 0 0,-1-2 4 0 0,1 0-1 0 0,0 0 1 0 0,0 0-1 0 0,-1 0 1 0 0,2-3-1 0 0,-1 1 46 0 0,0-5-64 0 0,0 5 77 0 0,0 3-80 0 0,0 1 18 0 0,0 0 0 0 0,0 0 0 0 0,0 0 0 0 0,0 0 1 0 0,0 0-1 0 0,0 0 0 0 0,0 0 0 0 0,0 0 0 0 0,0 0 0 0 0,0-1 1 0 0,0 1-1 0 0,0 0 0 0 0,0 0 0 0 0,0 0 0 0 0,0 0 0 0 0,0 0 0 0 0,0 0 1 0 0,0 0-1 0 0,0 0 0 0 0,0 0 0 0 0,0 0 2 0 0,-4 17 35 0 0,4-16-11 0 0,0-1 0 0 0,0 0 1 0 0,0 1-1 0 0,0-1 0 0 0,0 0 0 0 0,-1 1 0 0 0,1-1-25 0 0,0 0-1 0 0,0 0 1 0 0,0 0 0 0 0,0 0 0 0 0,0 0 0 0 0,0 0 0 0 0,0 0-1 0 0,0 0 1 0 0,0 0 0 0 0,0 0 0 0 0,0 0 0 0 0,0 0 0 0 0,0 0 0 0 0,0 0-1 0 0,0 0 1 0 0,-1 0 0 0 0,1 0 0 0 0,0 0 0 0 0,0 0 0 0 0,0 0-1 0 0,0 0 1 0 0,0 0 0 0 0,0 0 0 0 0,0 0 0 0 0,0 0 0 0 0,0 0-1 0 0,0 0 1 0 0,0 0 0 0 0,0 0 0 0 0,0 0 0 0 0,0 0 0 0 0,0 0-1 0 0,0 0 1 0 0,0 0 0 0 0,0 0 0 0 0,-1 0 0 0 0,1 0 0 0 0,0-1 0 0 0,-1 1 0 0 0,1-1 0 0 0,-1 0 1 0 0,1 0-1 0 0,-1 1 0 0 0,1-1 0 0 0,0 0 0 0 0,-1-1 1 0 0,0 1-22 0 0,1 0 18 0 0,0 1 0 0 0,0 0 0 0 0,0-1 0 0 0,-1 1 0 0 0,1 0-1 0 0,0-1 1 0 0,0 1 0 0 0,-1 0 0 0 0,1-1 0 0 0,0 1 0 0 0,0 0 0 0 0,-1 0 0 0 0,1-1 0 0 0,0 1 0 0 0,-1 0 0 0 0,1 0-8 0 0,0 0 1 0 0,0 0-1 0 0,0 0 0 0 0,0 0 1 0 0,0 0-1 0 0,0 0 1 0 0,0 0-1 0 0,0 0 1 0 0,0 0-1 0 0,0 0 0 0 0,0 0 1 0 0,0 0-1 0 0,0 0 1 0 0,0 0-1 0 0,0 0 1 0 0,0 0-1 0 0,0 0 0 0 0,0 0 1 0 0,0 0-1 0 0,0 0 1 0 0,0 0-1 0 0,0 0 1 0 0,0 0-1 0 0,0 0 0 0 0,0 0 1 0 0,0 0-1 0 0,0 0 1 0 0,0 0-1 0 0,0 0 1 0 0,0 0-1 0 0,0 0 0 0 0,0 0 1 0 0,0 0-1 0 0,0 0 1 0 0,0 0-1 0 0,0 0 0 0 0,0 0 1 0 0,0 1-1 0 0,0-1 1 0 0,0 0-1 0 0,0 0 1 0 0,0 0-1 0 0,0 0 0 0 0,0 0 1 0 0,0 0-1 0 0,0 0 1 0 0,0 0-1 0 0,0 0 1 0 0,0 0-1 0 0,0 0 0 0 0,0 0 1 0 0,0 0-1 0 0,0 0 1 0 0,0 0-1 0 0,0 0 1 0 0,0 0-2 0 0,0 0 0 0 0,0 0 1 0 0,0 0-1 0 0,1 0 0 0 0,-1 0 1 0 0,0 0-1 0 0,0 0 0 0 0,0 0 1 0 0,0 0-1 0 0,1 0 0 0 0,-1 0 1 0 0,0 0-1 0 0,0 0 0 0 0,3-1-14 0 0,-2 1 3 0 0,-1-1 1 0 0,1 1-1 0 0,1-2 0 0 0,-2 1-3 0 0,1 1 0 0 0,-1-1 0 0 0,1 1 0 0 0,0 0 0 0 0,-1-1-1 0 0,1 1 1 0 0,0-1 0 0 0,-1 1 19 0 0,0 0 0 0 0,0 0-1 0 0,0 0 1 0 0,0 0-1 0 0,0 0 1 0 0,0 0-1 0 0,0 0 1 0 0,0 0 0 0 0,0 0-1 0 0,0 0 1 0 0,0 0-1 0 0,0 0 1 0 0,0 0 0 0 0,0 0-1 0 0,0 0 1 0 0,0 0-1 0 0,0 0 1 0 0,0 0-1 0 0,0 0 1 0 0,0 0 0 0 0,0 0-1 0 0,0 0 1 0 0,0 0-1 0 0,0 0 1 0 0,0 0 0 0 0,0 0-1 0 0,0 0 1 0 0,0 0-1 0 0,0 0 1 0 0,0 0-1 0 0,0 0 1 0 0,0 0 0 0 0,0 0-1 0 0,0 0 1 0 0,0 0-1 0 0,0 0 1 0 0,1 0 0 0 0,-1 0-1 0 0,0 0 1 0 0,0 0-1 0 0,0 0 1 0 0,0 0 0 0 0,0 0-1 0 0,0 0 1 0 0,0 0-1 0 0,0 0 1 0 0,0 0-1 0 0,0 0 1 0 0,0 0 0 0 0,0 0-1 0 0,0 0 1 0 0,0 0-1 0 0,0 0 1 0 0,0 0 0 0 0,0 0-1 0 0,0 0 1 0 0,0 0-1 0 0,0 0 1 0 0,0 0-1 0 0,0 0 1 0 0,0 0 0 0 0,0 0-1 0 0,0 0 1 0 0,-1 0-1 0 0,1 0 1 0 0,0 1 5 0 0,0-1-1 0 0,0 1 1 0 0,0-1 0 0 0,0 0-1 0 0,0 1 1 0 0,0-1 0 0 0,0 0-1 0 0,-1 1 1 0 0,1-1 0 0 0,-3 4 81 0 0,3-3-39 0 0,-2 1-31 0 0,1 0-1 0 0,0-1 1 0 0,-3 2-1 0 0,4-2 14 0 0,-1 0 0 0 0,0-1 0 0 0,0 1 0 0 0,0-1 0 0 0,0 1 0 0 0,0-1-1 0 0,-1 1 1 0 0,0-1 27 0 0,-1 1-1 0 0,3-1-47 0 0,0 0 0 0 0,0 0 0 0 0,-1 0 1 0 0,1 0-1 0 0,0 0 0 0 0,-1 0 0 0 0,1 0 0 0 0,0-1 1 0 0,0 1-1 0 0,-1 0 0 0 0,1 0 0 0 0,0 0-10 0 0,0 0 0 0 0,0 0 0 0 0,0 0 0 0 0,0 0 0 0 0,0 0 0 0 0,0 0 0 0 0,0 0 0 0 0,0 0 0 0 0,0 0 0 0 0,0 0 0 0 0,0 0 0 0 0,0 0 0 0 0,-1 0 0 0 0,1 0 0 0 0,0 0 0 0 0,0 0 0 0 0,0 0 0 0 0,0 0 0 0 0,0 0 0 0 0,0 0 0 0 0,0-1 0 0 0,0 1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0,1 0-33 0 0,0-1 28 0 0,4 0-145 0 0,-3 1 46 0 0,4-3 1 0 0,-2 1 119 0 0,1 0 14 0 0,-4 2-27 0 0,-1 0 49 0 0,-1 2-13 0 0,0-1-19 0 0,0 0 1 0 0,0-1 0 0 0,1 1 0 0 0,-1 0 0 0 0,0 0-1 0 0,0-1 1 0 0,0 1 0 0 0,0 0 0 0 0,0-1 0 0 0,0 0-1 0 0,0 1 1 0 0,-2 0 0 0 0,2-1 33 0 0,-1 0-25 0 0,1 0 0 0 0,0 0 1 0 0,0 1-1 0 0,-1-1 0 0 0,1-1 0 0 0,-2 1 1 0 0,3 0-24 0 0,0 0-5 0 0,0 0 0 0 0,0 0-1 0 0,0 0 1 0 0,-1 0 0 0 0,1 0 0 0 0,0 0-1 0 0,0 0 1 0 0,0 0 0 0 0,0 0 0 0 0,0 0-1 0 0,0 0 1 0 0,0 0 0 0 0,0 0 0 0 0,0-1-1 0 0,-1 1 1 0 0,1 0 0 0 0,1 0-112 0 0,12-3-157 0 0,-10 3 134 0 0,-2-1 114 0 0,-1 1 22 0 0,1 0 0 0 0,-1 0 0 0 0,0 0 0 0 0,1 0 0 0 0,-1 0 0 0 0,0 0 0 0 0,1 0 0 0 0,0 0 0 0 0,-1 0 0 0 0,0 0 1 0 0,0 0-1 0 0,0 0 1 0 0,0 0-1 0 0,0 0 1 0 0,0 0-1 0 0,0 0 0 0 0,0 0 1 0 0,0 1-1 0 0,0-1 1 0 0,0 0-1 0 0,0 0 1 0 0,0 0-1 0 0,0 0 1 0 0,0 0-1 0 0,0 0 0 0 0,0 0 1 0 0,0 0-1 0 0,0 0 1 0 0,0 0-1 0 0,0 0 1 0 0,0 0-1 0 0,0 0 0 0 0,0 0 1 0 0,0 0-1 0 0,0 1 1 0 0,0-1-1 0 0,0 0 1 0 0,0 0-1 0 0,0 0 0 0 0,0 0 1 0 0,0 0-1 0 0,0 0 1 0 0,0 0-1 0 0,0 0 1 0 0,-1 3 78 0 0,1-3-74 0 0,-1 0 1 0 0,1 1-1 0 0,0 0 1 0 0,-1-1-1 0 0,1 0 0 0 0,-1 1 1 0 0,-3 2 116 0 0,3-3-112 0 0,1 0 6 0 0,0 0 1 0 0,0 0-1 0 0,-1 1 0 0 0,1-1 0 0 0,0 0 0 0 0,0 0 1 0 0,0 0-1 0 0,-1 0 0 0 0,1 0 0 0 0,0 0 0 0 0,0 0 1 0 0,-1 0-1 0 0,1 0 0 0 0,0 0-16 0 0,0 0 0 0 0,0 0 0 0 0,0 0 0 0 0,0 0 0 0 0,0 0 0 0 0,0 0 0 0 0,0 0 0 0 0,0 0 0 0 0,0 0 0 0 0,0 0 1 0 0,0 0-1 0 0,0 0 0 0 0,0 0 0 0 0,0 0 0 0 0,-1 0 0 0 0,1 0 0 0 0,0 0 0 0 0,0-1 0 0 0,0 1 0 0 0,0 0 0 0 0,0 0 0 0 0,0 0 0 0 0,0 0 0 0 0,0 0 0 0 0,0 0 0 0 0,0 0 0 0 0,0 0 0 0 0,0 0 0 0 0,0 0 0 0 0,0 0 1 0 0,0 0-1 0 0,0 0 0 0 0,0 0 0 0 0,0 0 0 0 0,0 0 0 0 0,0 0 0 0 0,0 0 0 0 0,0 0 0 0 0,0 0 0 0 0,1-2-46 0 0,-1 2 26 0 0,1-1 0 0 0,-1 1-1 0 0,0-1 1 0 0,1 1 0 0 0,-1 0-1 0 0,0 0 1 0 0,1-1 0 0 0,-1 1-1 0 0,1 0 1 0 0,-1 0 0 0 0,1 0-1 0 0,-1-1 1 0 0,0 1 0 0 0,1 0-1 0 0,0 0 4 0 0,0 0 1 0 0,-1 0-1 0 0,1 0 0 0 0,-1 0 0 0 0,1 0 0 0 0,-1 0 0 0 0,1 0 1 0 0,-1 0-1 0 0,1 0 0 0 0,-1 1 0 0 0,2-1 0 0 0,-2 1 26 0 0,1-1 0 0 0,-1 0 0 0 0,1 1 0 0 0,0 0-8 0 0,0 0-11 0 0,-1-1 11 0 0,0 0 0 0 0,0 0 0 0 0,0 0 1 0 0,0 0-1 0 0,0 0 0 0 0,0 0 0 0 0,0 0 0 0 0,0 0 0 0 0,0 0 1 0 0,0 0-1 0 0,0 0 0 0 0,0 0 0 0 0,0 0 0 0 0,0 0 0 0 0,0 0 1 0 0,0 0-1 0 0,0 0 0 0 0,0 0 0 0 0,0 0 0 0 0,0 0 0 0 0,0 0 1 0 0,0 0-1 0 0,0 0 0 0 0,0 0 0 0 0,0 0 0 0 0,0 0 0 0 0,0 0 1 0 0,0 0-1 0 0,0 0 0 0 0,0 0 0 0 0,0 0 0 0 0,0 0 0 0 0,0 0 1 0 0,0 0-1 0 0,0 0 0 0 0,0 0 0 0 0,0 0 0 0 0,0 0 0 0 0,0 0 1 0 0,0 0-1 0 0,0 0 0 0 0,0 0 0 0 0,0 0 0 0 0,0 0 0 0 0,0 0 1 0 0,0 0-1 0 0,0 0 0 0 0,0 0 0 0 0,0 0 0 0 0,0 0 0 0 0,0 0 1 0 0,0 0-1 0 0,0 0 0 0 0,0 0 0 0 0,0 0 0 0 0,0 0 0 0 0,0 0 1 0 0,0 0-1 0 0,0 0 0 0 0,0 0 0 0 0,0 0 0 0 0,0 0 0 0 0,-2 0 203 0 0,2 0-233 0 0,-5-2 100 0 0,7 1-379 0 0,-1 2 314 0 0,-1-1 0 0 0,0 0 1 0 0,1 0-1 0 0,-1 0 0 0 0,0 0 0 0 0,1 1 0 0 0,-1-1 1 0 0,0 0-1 0 0,1 0 0 0 0,-1 0 0 0 0,0 1 0 0 0,1 0-32 0 0,-1-1 221 0 0,-1 0-108 0 0,0 0-41 0 0,0 0-48 0 0,1 0-1 0 0,0-1 1 0 0,-1 1-1 0 0,1 0 1 0 0,-1 0-1 0 0,1 0 1 0 0,-1-1-1 0 0,1 1 0 0 0,0 0-1 0 0,0 0 1 0 0,0 0 0 0 0,0 0-1 0 0,0 0 1 0 0,0 0 0 0 0,0 0 0 0 0,0 0-1 0 0,0 0 1 0 0,0 0 0 0 0,0 0-1 0 0,0 0 1 0 0,0 0 0 0 0,0 0-1 0 0,0 0 1 0 0,0 0 0 0 0,0 0-1 0 0,0 0 1 0 0,0 0 0 0 0,0 0 0 0 0,0 0-1 0 0,0 0 1 0 0,0 0 0 0 0,0 0-1 0 0,0 0 1 0 0,0 0 0 0 0,0 0-1 0 0,0 0 1 0 0,0 0 0 0 0,0 0-1 0 0,0 0 1 0 0,0 0-51 0 0,0 0 50 0 0,0 0 1 0 0,0 0-1 0 0,0 0 0 0 0,0 0 0 0 0,0 0 0 0 0,0 0 0 0 0,0 0 0 0 0,0 1 0 0 0,0-1 1 0 0,0 0-1 0 0,0 0 0 0 0,0 0 0 0 0,0 0 0 0 0,0 0 0 0 0,0 0 0 0 0,1 0 0 0 0,-1 0 1 0 0,0 0-1 0 0,0 1 0 0 0,2 0 0 0 0,-1-1-34 0 0,0 0 0 0 0,-1 1 0 0 0,1-1 0 0 0,2 0 0 0 0,2 0 176 0 0,-8 0-30 0 0,0 1-1 0 0,-3 0 1 0 0,3-1-115 0 0,3 0 5 0 0,0 0 0 0 0,0 0 0 0 0,0 0 0 0 0,-1 0 0 0 0,1 0 0 0 0,0 0 0 0 0,0 0 0 0 0,0 0 0 0 0,0 0 0 0 0,0 0-1 0 0,0 0 1 0 0,0-1 0 0 0,0 1 0 0 0,0 0 0 0 0,0 0 0 0 0,0 0 0 0 0,-1-1 81 0 0,1 1-81 0 0,0 0 0 0 0,0 0 0 0 0,0 0 0 0 0,0-1 0 0 0,0 1 0 0 0,0 0 0 0 0,0 0-1 0 0,0 0 1 0 0,0 0 0 0 0,0 0 0 0 0,0 0 0 0 0,0 0 0 0 0,0 0 0 0 0,0 0 0 0 0,0 0-1 0 0,0 0 1 0 0,0 0 0 0 0,0 0 0 0 0,0 0 0 0 0,0 0 0 0 0,0 0 0 0 0,0 0 0 0 0,0 0 0 0 0,0 0-1 0 0,0 0 1 0 0,0 0 0 0 0,0 0 0 0 0,0 0-3 0 0,0 0 0 0 0,0 0 0 0 0,0 0 0 0 0,0 0 0 0 0,0 0 0 0 0,0 0 0 0 0,0 0 0 0 0,0 0 0 0 0,0 0 0 0 0,0 1 0 0 0,0-1 0 0 0,0 0 0 0 0,0 0 0 0 0,0 0 0 0 0,0 0 0 0 0,0 0 0 0 0,0 0 0 0 0,0 0 0 0 0,0 0 0 0 0,0 0-4 0 0,0 0-1 0 0,0 0 0 0 0,0 0 0 0 0,0 1 0 0 0,0-1 0 0 0,0 0 0 0 0,0 0 0 0 0,0 0 0 0 0,0 0 0 0 0,0 0 0 0 0,0 0 0 0 0,0 1 0 0 0,0-1 0 0 0,0 0 1 0 0,0 0-1 0 0,1 0 0 0 0,-1 0 10 0 0,0 0 1 0 0,0 0 0 0 0,0 0 0 0 0,0 0 0 0 0,0 0-1 0 0,0 0 1 0 0,0 0 0 0 0,0 0 0 0 0,0 0-1 0 0,0 0 1 0 0,0 0 0 0 0,0 0 0 0 0,0 0 0 0 0,0 0-1 0 0,0 0 1 0 0,0 0 0 0 0,0 0 0 0 0,0 0 0 0 0,0 0-1 0 0,0 0 1 0 0,0 0 0 0 0,0 0 0 0 0,0 0-1 0 0,1 0 1 0 0,-1 0 0 0 0,0 0 0 0 0,0 0 0 0 0,0 0-1 0 0,0 0 1 0 0,0 0 0 0 0,0 0 0 0 0,0 0 0 0 0,0 0 0 0 0,0 0 0 0 0,0 0-1 0 0,0-1 1 0 0,0 1 0 0 0,0 0 0 0 0,0 0 0 0 0,0-2 67 0 0,0 2 96 0 0,-1 0-140 0 0,0 0 0 0 0,0 0 0 0 0,0 0-1 0 0,0 0 1 0 0,1 0 0 0 0,-1 0 0 0 0,0 0 0 0 0,0-1-1 0 0,0 1 1 0 0,0 0 0 0 0,-1-1 0 0 0,-7-4 7 0 0,10 5-41 0 0,-1 1 0 0 0,1-1 0 0 0,0 0 1 0 0,-1 0-1 0 0,1 0 0 0 0,0 0 0 0 0,-1 0 1 0 0,1 0-1 0 0,0 0 0 0 0,1-1-82 0 0,3-1 0 0 0,-3 2 21 0 0,-2 0 150 0 0,0 0-44 0 0,0 0 26 0 0,-1 1-20 0 0,0 0-1 0 0,0-1 0 0 0,0 1 1 0 0,0-1-1 0 0,0 1 0 0 0,1-1 1 0 0,-1 0-1 0 0,0 1 0 0 0,-2-1 1 0 0,2 0-29 0 0,0 0 1 0 0,0 0 0 0 0,0 0 0 0 0,0 0-1 0 0,-2-1 1 0 0,-4-2 54 0 0,1 0 46 0 0,6 3-86 0 0,-1 0 0 0 0,1 0 0 0 0,-1 0 0 0 0,1 0 0 0 0,-1 0 0 0 0,1 0-31 0 0,0 0 1 0 0,0 0-1 0 0,0 0 1 0 0,0 0-1 0 0,0 0 1 0 0,0 0 0 0 0,0 0-1 0 0,0 0 1 0 0,0 0-1 0 0,0 0 1 0 0,0 0-1 0 0,0 0 1 0 0,0 0-1 0 0,-1 0 1 0 0,1 0-1 0 0,0 0 1 0 0,0 0 0 0 0,0 0-1 0 0,0 0 1 0 0,0 0-1 0 0,0 0 1 0 0,0 0-1 0 0,0 0 1 0 0,0 0-1 0 0,0 0 1 0 0,0 0-1 0 0,0 0 1 0 0,0 0 0 0 0,0 0-1 0 0,0 0 1 0 0,0 0-1 0 0,0 0 1 0 0,0 0-1 0 0,0 0 1 0 0,0 0-1 0 0,0 1-5 0 0,0-1-1 0 0,0 0 1 0 0,0 0-1 0 0,0 0 1 0 0,0 0-1 0 0,0 0 1 0 0,0 0-1 0 0,0 0 1 0 0,0 0-1 0 0,0 0 1 0 0,0 0-1 0 0,1 0 1 0 0,-1 0-1 0 0,0 0 1 0 0,0 0-1 0 0,0 0 1 0 0,0 0-1 0 0,0 1 1 0 0,0-1-1 0 0,0 0 1 0 0,0 0-1 0 0,0 0 1 0 0,1 0-28 0 0,0 0 1 0 0,0 0-1 0 0,0 1 0 0 0,0-1 1 0 0,0 0-1 0 0,0 0 1 0 0,0 0-1 0 0,2-1 1 0 0,-2 1 40 0 0,0 0 0 0 0,0-1 1 0 0,0 1-1 0 0,1-1 0 0 0,-1 1-1 0 0,0-1 10 0 0,-1 0 0 0 0,2 1 0 0 0,-1 0 85 0 0,-1-1-2 0 0,-1 2-4 0 0,-1-1-47 0 0,0 1 1 0 0,0 0-1 0 0,0-1 0 0 0,0 0 0 0 0,-3 1 1 0 0,0-1 76 0 0,-5-1 1 0 0,9 1-108 0 0,-2-1-49 0 0,3 1 57 0 0,0 0 0 0 0,0 0 0 0 0,-1 0 0 0 0,1 0 0 0 0,0 0 0 0 0,0 0 0 0 0,0 0 0 0 0,0 1 0 0 0,0-1 0 0 0,-1 0 0 0 0,1 0 0 0 0,0 0 0 0 0,0 0 0 0 0,0 0 0 0 0,0 0 0 0 0,0 0-29 0 0,0 0-1 0 0,0 0 1 0 0,0 0 0 0 0,0 0-1 0 0,-1 0 1 0 0,1 0-1 0 0,0 1 1 0 0,0-1 0 0 0,0 0-1 0 0,0 0 1 0 0,0 0 0 0 0,0 0-1 0 0,0 0 1 0 0,0 0 0 0 0,0 0-1 0 0,0 0 1 0 0,0 0 0 0 0,0 0-1 0 0,0 0 1 0 0,0 0-1 0 0,0 1 1 0 0,0-1 0 0 0,0 0-1 0 0,0 0 1 0 0,0 0 0 0 0,0 0-1 0 0,0 0 1 0 0,0 0 0 0 0,0 0-1 0 0,0 0 1 0 0,0 0 0 0 0,0 0-1 0 0,0 0 1 0 0,1 0-1 0 0,-1 0 1 0 0,0 0 0 0 0,0 0-1 0 0,0 0 1 0 0,0 1 0 0 0,0-1-30 0 0,0 0 1 0 0,0 0 0 0 0,0 0 0 0 0,1 1 0 0 0,-1-1-1 0 0,0 0 1 0 0,1 0 0 0 0,-1 0 25 0 0,0 0 0 0 0,1 0 1 0 0,-1 0-1 0 0,1 0 0 0 0,-1 1 0 0 0,0-1 1 0 0,1 0-1 0 0,-1-1 0 0 0,0 1 0 0 0,1 0 0 0 0,-1 0 1 0 0,0 0-1 0 0,1 0 0 0 0,-1 0 0 0 0,1 0 1 0 0,0-1 1 0 0,0 0 0 0 0,3-1 1 0 0,-2 0-15 0 0,-2 1 12 0 0,1 1-16 0 0,-1-1-1 0 0,1 1 1 0 0,0-1-1 0 0,1 0 1 0 0,-7 5 303 0 0,4-4-249 0 0,0 1-1 0 0,-1 0 0 0 0,1 0 1 0 0,-1-1-1 0 0,1 1 0 0 0,-1-1 1 0 0,-1 1-1 0 0,-1-1 149 0 0,0 0 1 0 0,-6-1-1 0 0,4 1-25 0 0,6 0-157 0 0,0 0 1 0 0,-1 0-1 0 0,1 0 0 0 0,0 0 0 0 0,0 0 1 0 0,0 0-1 0 0,0 0 0 0 0,0 0 0 0 0,0 0 1 0 0,-1 0-1 0 0,1 0-1 0 0,0 0 1 0 0,0 0-1 0 0,0 0 1 0 0,0 0-1 0 0,0 0 0 0 0,0 0 1 0 0,0 0-1 0 0,0 0 1 0 0,0 0-1 0 0,0 0 0 0 0,0 1 1 0 0,0-1-1 0 0,0 0 1 0 0,0 0-1 0 0,0 0 0 0 0,0 0 1 0 0,0 0-1 0 0,0 0 1 0 0,0 0-1 0 0,0 0 0 0 0,0 0 1 0 0,0 0-1 0 0,0 0 1 0 0,0 0-1 0 0,0 0 0 0 0,0 0 1 0 0,0 0-1 0 0,0 1 1 0 0,0-1-1 0 0,0 0 0 0 0,0 0 1 0 0,0 0-1 0 0,0 0 1 0 0,0 0-1 0 0,0 0 2 0 0,0 0 0 0 0,0 0 0 0 0,0 0 0 0 0,0 0 0 0 0,0 0-1 0 0,0 0 1 0 0,0 0 0 0 0,1 0 0 0 0,-1 0 0 0 0,0 1 0 0 0,0-1 0 0 0,0 0 0 0 0,0 0 0 0 0,0 0 0 0 0,0 0 0 0 0,0 0 0 0 0,0 0-1 0 0,0 0 1 0 0,1 0 0 0 0,-1 0 0 0 0,0 0 0 0 0,0 0 1 0 0,1 0-9 0 0,0 0 1 0 0,-1 0 0 0 0,1 0 0 0 0,-1-1 0 0 0,1 1 0 0 0,1 0-1 0 0,3-3-68 0 0,-1 2 128 0 0,-3 0 43 0 0,-1 1-88 0 0,0 0 0 0 0,0 0 0 0 0,0 0 0 0 0,0 0 0 0 0,0 0 0 0 0,0 0 0 0 0,0 0 0 0 0,0 0 0 0 0,0 0 0 0 0,0 0 1 0 0,0 0-1 0 0,0 0 0 0 0,0 0 0 0 0,0 0 0 0 0,0 0 0 0 0,0 0 0 0 0,0 0 0 0 0,0 0 0 0 0,0 0 0 0 0,0 0 0 0 0,0 0 0 0 0,0 0 0 0 0,0 0 0 0 0,0 0 1 0 0,0 0-1 0 0,0 0 0 0 0,0 0 0 0 0,0 0 0 0 0,0 0 0 0 0,0 0 0 0 0,0 0 0 0 0,0 0 0 0 0,0 0 0 0 0,0 0 0 0 0,0 0 0 0 0,0 0 0 0 0,0 0 1 0 0,0 0-1 0 0,0 0 0 0 0,0 0 0 0 0,0 0 0 0 0,0 0 0 0 0,0 0 0 0 0,-3 0 71 0 0,-11 3 127 0 0,13-2-194 0 0,0-1 0 0 0,1 0 0 0 0,-1 1 0 0 0,-2 0 0 0 0,3 0-20 0 0,-1-1 4 0 0,0 0 7 0 0,1 0 1 0 0,0 0-1 0 0,0 0 1 0 0,0 0-1 0 0,0 0 1 0 0,0 0-1 0 0,0 0 1 0 0,0 0-1 0 0,0 0 1 0 0,0 0-1 0 0,0 0 0 0 0,0 0 1 0 0,0 0-1 0 0,0 0 1 0 0,0 0-1 0 0,0 0 1 0 0,0 0-1 0 0,0 0 1 0 0,0 0-1 0 0,0 0 1 0 0,0 0-1 0 0,0 0 1 0 0,0 0-1 0 0,0 0 1 0 0,0 0-4 0 0,0 0-1 0 0,0 0 1 0 0,0 0 0 0 0,0 0 0 0 0,0 0-1 0 0,0 0 1 0 0,0 0 0 0 0,0 0-1 0 0,0 0 1 0 0,0 0 0 0 0,0 0 0 0 0,0 0-1 0 0,0 0 1 0 0,0 0 0 0 0,0-1-1 0 0,0 1 1 0 0,0 0 0 0 0,0 0 0 0 0,0 0-1 0 0,0 0 1 0 0,0 0 0 0 0,0 0 0 0 0,0 0-1 0 0,0 0 1 0 0,0 0 0 0 0,1 0-1 0 0,0 0-19 0 0,0 0-1 0 0,0 0 1 0 0,0-1 0 0 0,0 1 0 0 0,0-1-1 0 0,1 0 1 0 0,-1 1 35 0 0,1-2 3 0 0,0 1 0 0 0,1-2 0 0 0,-3 3-9 0 0,0 0-1 0 0,0 0 0 0 0,0 0 0 0 0,0 0 0 0 0,0 0 1 0 0,0 0-1 0 0,0 0 0 0 0,0 0 0 0 0,0 0 1 0 0,0 0-1 0 0,0 0 0 0 0,0 0 0 0 0,0 0 0 0 0,0 0 1 0 0,0 0-1 0 0,0 0 0 0 0,0 0 0 0 0,0 0 1 0 0,0 0-1 0 0,0 0 0 0 0,0 0 0 0 0,0 0 0 0 0,0 0 1 0 0,0 0-1 0 0,0 0 0 0 0,0 0 0 0 0,0 0 1 0 0,0 0-1 0 0,0 0 0 0 0,0 0 0 0 0,0 0 0 0 0,0 0 1 0 0,0 0-1 0 0,0 0 0 0 0,0 0 0 0 0,0-1 1 0 0,0 1-1 0 0,0 0 0 0 0,0 0 0 0 0,0 0 0 0 0,0 0 1 0 0,0 0-1 0 0,0 0 0 0 0,0 0 0 0 0,0 0 1 0 0,0 0-1 0 0,0 0 0 0 0,0 0 0 0 0,0 0 0 0 0,0 0 1 0 0,0 0-1 0 0,0 0 0 0 0,0 0 0 0 0,0 0 1 0 0,0 0-1 0 0,0 0 0 0 0,0 0 0 0 0,0 0 0 0 0,0 0 1 0 0,0 0-1 0 0,0 0 0 0 0,0 0 0 0 0,0 0 1 0 0,0 0-1 0 0,0 0 0 0 0,0 0 0 0 0,-1 0 23 0 0,0 0-26 0 0,-16-1 179 0 0,16 1-218 0 0,1 0 37 0 0,0 0 1 0 0,0 0-1 0 0,0 0 1 0 0,0 0-1 0 0,0 0 1 0 0,0 0-1 0 0,0 0 1 0 0,0 0-1 0 0,0 0 1 0 0,0 0-1 0 0,0 0 1 0 0,0 0-1 0 0,0 0 1 0 0,0 0-1 0 0,0 0 1 0 0,0 0-1 0 0,0 0 1 0 0,0 0-1 0 0,0 0 1 0 0,0 0-1 0 0,0 0 1 0 0,0 0 0 0 0,0 0-1 0 0,0 0 1 0 0,0 0-1 0 0,0 0 1 0 0,0 0-1 0 0,0 0 1 0 0,0 1-1 0 0,0-1 1 0 0,0 0-1 0 0,0 0 1 0 0,0 0-1 0 0,0 1-89 0 0,0 1 42 0 0,1 1 37 0 0,-1-3 13 0 0,0 0 0 0 0,0 0 0 0 0,0 0 0 0 0,0 0 1 0 0,0 0-1 0 0,0 0 0 0 0,0 0 0 0 0,0 0 0 0 0,0 0 0 0 0,0 0 0 0 0,0 0 0 0 0,0 0 0 0 0,0 0 0 0 0,0 0 1 0 0,0 0-1 0 0,0 0 0 0 0,0 0 0 0 0,0 1 0 0 0,0-1 0 0 0,0 0 0 0 0,0 0 0 0 0,0 0 0 0 0,0 0 0 0 0,0 0 1 0 0,0 0-1 0 0,0 0 0 0 0,0 0 0 0 0,0 0 0 0 0,0 0 0 0 0,0 0 57 0 0,0 0-53 0 0,0-1 1 0 0,0 1-1 0 0,0 0 0 0 0,0 0 1 0 0,0 0-1 0 0,0 0 1 0 0,0 0-1 0 0,0-1 1 0 0,0 1-1 0 0,0 0 1 0 0,0 0-1 0 0,0 0 0 0 0,0 0 1 0 0,0 0-1 0 0,0-1 1 0 0,0 1-1 0 0,0-1 4 0 0,-1 1-10 0 0,1-7 13 0 0,0 6-17 0 0,0 0 0 0 0,1 1-1 0 0,-1-1 1 0 0,0 0 0 0 0,0 0 0 0 0,0 1 0 0 0,1-2-1 0 0,-1 2 4 0 0,0 0 0 0 0,0 0 1 0 0,0 0-1 0 0,0 0 0 0 0,0 0 0 0 0,0-1 0 0 0,0 1 0 0 0,0 0 0 0 0,0 0 0 0 0,0 0 0 0 0,0 0 0 0 0,0 0 0 0 0,0 0 0 0 0,0 0 1 0 0,0 0-1 0 0,0 0 0 0 0,0 0 0 0 0,0 0 0 0 0,0 0 0 0 0,0 0 0 0 0,0 0 0 0 0,0 1-32 0 0,0 1 33 0 0,0-1 21 0 0,-1 1-1 0 0,1-1 1 0 0,-1 1-1 0 0,1-1 1 0 0,-2 3-1 0 0,-1 1-65 0 0,3-4 4 0 0,0 0 33 0 0,1-2 22 0 0,-1 1-15 0 0,0-1 0 0 0,0 1 1 0 0,0-1 0 0 0,1 1 0 0 0,-1-1 0 0 0,0 1 0 0 0,0-1-1 0 0,0 0 1 0 0,0 1 0 0 0,1-2 0 0 0,-1-5 11 0 0,0 4 16 0 0,0-1 1 0 0,0 3-20 0 0,1 0-1 0 0,-1-1 1 0 0,0-1 0 0 0,0 2-23 0 0,0 1 16 0 0,1 0 0 0 0,-1 0 0 0 0,0 0 0 0 0,0 0 0 0 0,0 0 0 0 0,0 0 0 0 0,0 0 0 0 0,0 0 0 0 0,0 0 0 0 0,0 0 0 0 0,0 0 0 0 0,0 0 0 0 0,0 0 0 0 0,0 0 0 0 0,0 0 0 0 0,0 0 0 0 0,0 0 0 0 0,0 0 0 0 0,0 0 0 0 0,0 0 0 0 0,0 0 0 0 0,0 0 0 0 0,0 0-1 0 0,0 0 1 0 0,0 0 0 0 0,0 0 0 0 0,0 0 0 0 0,0 0 0 0 0,0 0 0 0 0,0 1 0 0 0,0-1 0 0 0,0 0 0 0 0,0 0 0 0 0,0 0 0 0 0,0 0 0 0 0,0 0 0 0 0,0 0 0 0 0,0 0 0 0 0,0 2-12 0 0,0 0 0 0 0,0 0 0 0 0,0 0 0 0 0,-1 0 0 0 0,0 4 0 0 0,1-5 23 0 0,0-1-10 0 0,0 1 0 0 0,0 0-1 0 0,0-1 1 0 0,0 1-1 0 0,-1 0 1 0 0,1-1 0 0 0,0 1-1 0 0,0-1 1 0 0,-1 2-1 0 0,1-2 1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0-1 0 0,0 0 1 0 0,0 0 0 0 0,0 0 0 0 0,0 0 0 0 0,0 0 0 0 0,0 0 0 0 0,0 0 0 0 0,0 0 0 0 0,0 0 0 0 0,0 0 0 0 0,0 0 0 0 0,0 0 0 0 0,0 0 0 0 0,0 0 0 0 0,0 0 0 0 0,0 0 0 0 0,-1 0 0 0 0,1 0 0 0 0,0 0 0 0 0,0-1 28 0 0,0-1-28 0 0,0 0 1 0 0,0 0 0 0 0,0 0-1 0 0,0 1 1 0 0,1-3 0 0 0,2-9-3 0 0,-1 7-19 0 0,-2 3-6 0 0,1-1-1 0 0,-1 3 45 0 0,0 0 0 0 0,0 0 0 0 0,0 0 0 0 0,0 1 0 0 0,0-1 0 0 0,0-1 0 0 0,0 2-19 0 0,0 0 0 0 0,0 0 0 0 0,0 0 0 0 0,0 0 0 0 0,0 0 0 0 0,0 0 1 0 0,0 0-1 0 0,0 0 0 0 0,0 0 0 0 0,0 0 0 0 0,0 0 0 0 0,0 0 0 0 0,0 0 0 0 0,0 0 1 0 0,0 0-1 0 0,0 0 0 0 0,0-1 0 0 0,0 1 0 0 0,0 0 0 0 0,0 0 0 0 0,0 0 0 0 0,0 0 0 0 0,0 0 1 0 0,0 0-1 0 0,0 0 0 0 0,0 0 0 0 0,0 0 0 0 0,0 0 0 0 0,0 0 0 0 0,0 0 0 0 0,0 0 1 0 0,0 0-1 0 0,0 0 4 0 0,0-1 0 0 0,0 1 1 0 0,0-1 0 0 0,1 0-1 0 0,-1 1 1 0 0,0-1 0 0 0,0 0-1 0 0,0 0 1 0 0,1-1-1 0 0,-1-2 9 0 0,0 1-1 0 0,1-1 1 0 0,-1 1-1 0 0,0-1 0 0 0,-1-3 1 0 0,1 5-13 0 0,0 1 0 0 0,0 0 0 0 0,0-1 1 0 0,0 1-1 0 0,1-2 0 0 0,1-7-7 0 0,-1 5 71 0 0,-1 9-128 0 0,-2 15 2 0 0,0 4-30 0 0,2-37 271 0 0,0 3-232 0 0,0 2 14 0 0,1 0-1 0 0,1-11 0 0 0,-1 19 73 0 0,-1 1-24 0 0,0 1-26 0 0,-2 4 136 0 0,0 9 0 0 0,2-2-126 0 0,0-22 79 0 0,-1-7-472 0 0,1 16 383 0 0,1 1 94 0 0,-1 0-77 0 0,0 0 0 0 0,0 0-1 0 0,0 0 1 0 0,0 0 0 0 0,0 0-1 0 0,0 0 1 0 0,0 0 0 0 0,0 0-1 0 0,0 0 1 0 0,0 0 0 0 0,0 0-1 0 0,0 0 1 0 0,0 0 0 0 0,0 1-1 0 0,0-1-7 0 0,0 0-28 0 0,1 1 59 0 0,-1-1 1 0 0,0 1 0 0 0,0-1-1 0 0,0 1 1 0 0,0-1 0 0 0,0 1-1 0 0,0-1 1 0 0,0 1 0 0 0,0 2-9 0 0,0 0 0 0 0,0 0 1 0 0,0-1-1 0 0,-2 6 0 0 0,2-8 59 0 0,0 0-32 0 0,0 0-8 0 0,-1-3-44 0 0,1 0 1 0 0,0 1-1 0 0,0-5 0 0 0,0 2-229 0 0,0 1 230 0 0,0 4 8 0 0,0 0-1 0 0,0 0 1 0 0,0 0 0 0 0,0 0-1 0 0,0 0 1 0 0,0 0 0 0 0,0-1-1 0 0,0 1 1 0 0,0 0 0 0 0,0 0-1 0 0,0 0 1 0 0,0 0 0 0 0,0 0-1 0 0,0 0 1 0 0,0 0 0 0 0,0 0-1 0 0,0 0 1 0 0,0 0-1 0 0,0 0 1 0 0,0 0 0 0 0,0 0-1 0 0,1 0 1 0 0,-1 0 0 0 0,0 0-1 0 0,0 0 1 0 0,0 0 0 0 0,0 0-1 0 0,0 0 1 0 0,0 0 0 0 0,0 0-1 0 0,0 0 1 0 0,0 0 0 0 0,0 0-1 0 0,0 0 1 0 0,0 0 0 0 0,0 0 2 0 0,0 0 1 0 0,0 0 0 0 0,0 0-1 0 0,0 0 1 0 0,0 0 0 0 0,0 0-1 0 0,0 0 1 0 0,0 0 0 0 0,0 0-1 0 0,0 0 1 0 0,0 0 0 0 0,0 0-1 0 0,0 0 1 0 0,0 0 0 0 0,0 0-1 0 0,0 0 1 0 0,0 0 0 0 0,0 0-1 0 0,0 0 1 0 0,0 0 0 0 0,0 0-1 0 0,0 0 1 0 0,1 0 0 0 0,-1 0-1 0 0,0 0 1 0 0,0 0 0 0 0,0 0 0 0 0,0 0-1 0 0,0 0 1 0 0,0 0 0 0 0,0 0-1 0 0,0 0 1 0 0,0 0 0 0 0,0 0-1 0 0,0 0 1 0 0,0 0 0 0 0,0-1-1 0 0,0 1 1 0 0,0 0 0 0 0,0 0-1 0 0,0 0 1 0 0,0 0 0 0 0,0 0-1 0 0,0 0 1 0 0,0 0 0 0 0,0 0-1 0 0,0 0 1 0 0,0 0 0 0 0,0 0-1 0 0,0 0-2 0 0,0-1 0 0 0,0 1 0 0 0,0 0-1 0 0,0 0 1 0 0,0 0 0 0 0,0-1-1 0 0,0 1 1 0 0,0 0 0 0 0,0-1 0 0 0,0 1-1 0 0,0 0 1 0 0,0-1 0 0 0,0 1 15 0 0,0 0 0 0 0,0-1 0 0 0,0 1 0 0 0,0 0 0 0 0,0-1 0 0 0,0 0 0 0 0,0 1-32 0 0,0-2 34 0 0,0 2-20 0 0,0 0 0 0 0,0 0-1 0 0,0 0 1 0 0,0 0 0 0 0,0-1 0 0 0,0 1-1 0 0,0 0 1 0 0,0 0 0 0 0,0 0 0 0 0,1 0-1 0 0,-1 0 1 0 0,0 0 0 0 0,0 0 0 0 0,0 0-1 0 0,0 0 1 0 0,0 0 0 0 0,0 0 0 0 0,0 0-1 0 0,0 0 1 0 0,0 0 0 0 0,0-1 0 0 0,0 1 0 0 0,0 0-1 0 0,0 0 1 0 0,0 0-2 0 0,0 0-25 0 0,0 0 30 0 0,0 1 0 0 0,0-1 0 0 0,0 0 0 0 0,0 0 0 0 0,0 0 0 0 0,0 0 0 0 0,0 0 0 0 0,0 0 0 0 0,0 1 0 0 0,0-1 0 0 0,0 0 0 0 0,0 0 0 0 0,1 1-32 0 0,-1-1 36 0 0,0 0 0 0 0,0 0-1 0 0,0 0 1 0 0,0 0 0 0 0,0 0-1 0 0,0 0 1 0 0,0 0 0 0 0,0 0-1 0 0,0 0 1 0 0,0 0 0 0 0,0 0-1 0 0,0 0 1 0 0,0 0-1 0 0,0 0 1 0 0,0 0 0 0 0,0 0-1 0 0,0 0 1 0 0,0 0 0 0 0,0 0-1 0 0,0 0 1 0 0,0 0 0 0 0,0 0-1 0 0,0 0 1 0 0,0 0 0 0 0,0 0-1 0 0,0 0 1 0 0,0 0-1 0 0,0 0 1 0 0,0 0 0 0 0,0 0-1 0 0,0 0 1 0 0,0 0 0 0 0,0 0-1 0 0,0 0 1 0 0,0 0 0 0 0,0 0-1 0 0,0 0 1 0 0,0 0 0 0 0,0 0-1 0 0,0 0 1 0 0,0 0 0 0 0,0 0-1 0 0,0 0 1 0 0,0 0-1 0 0,0 0 1 0 0,0 0 0 0 0,0 0-1 0 0,0 0 1 0 0,0 0 0 0 0,0 0-1 0 0,0 0 1 0 0,0 0 0 0 0,0 0-1 0 0,0 0 1 0 0,1 0 0 0 0,-1 0-1 0 0,0 0 1 0 0,0 0 0 0 0,0 0-1 0 0,0 0 1 0 0,0 0-1 0 0,0 0 1 0 0,0 0 0 0 0,0 0-1 0 0,0 0 1 0 0,0 0 0 0 0,0 0-1 0 0,-1-5-5 0 0,2 8-121 0 0,-1-3 138 0 0,0 1 0 0 0,0-1 0 0 0,-1 1 0 0 0,1 0 0 0 0,0-1 0 0 0,0 0 0 0 0,0 1 0 0 0,0 0 0 0 0,-1-1 0 0 0,1 0 0 0 0,0 2 0 0 0,-1-2-17 0 0,1 1 0 0 0,0 0 0 0 0,-1-1 0 0 0,1 2 0 0 0,-1 0 61 0 0,1 1 1 0 0,0-1-1 0 0,-1 4 1 0 0,1 8-130 0 0,0-10 65 0 0,0 6-32 0 0,0-10 45 0 0,0 0 0 0 0,0 0 0 0 0,0 0 0 0 0,0 0 1 0 0,0 0-1 0 0,0 1 0 0 0,0-1 0 0 0,0 0 0 0 0,0 0 0 0 0,0 0 0 0 0,0 0 0 0 0,0 0 0 0 0,0 0 1 0 0,0 1-1 0 0,0-1 0 0 0,0 0 0 0 0,0 0 0 0 0,-1 0 16 0 0,1 0-24 0 0,0 0 1 0 0,0 0 0 0 0,0 0 0 0 0,0 0 0 0 0,0 0-1 0 0,0 0 1 0 0,0 0 0 0 0,0 0 0 0 0,0 0-1 0 0,0 0 1 0 0,0 0 0 0 0,0 0 0 0 0,0 0 0 0 0,0 0-1 0 0,0 0 1 0 0,0 0 0 0 0,0 0 0 0 0,0 0 0 0 0,0 0-1 0 0,0 0 1 0 0,0 0 0 0 0,0 0 0 0 0,0 0-1 0 0,0 0 1 0 0,0 0 0 0 0,0 0 0 0 0,0 0 0 0 0,0 0-1 0 0,0 0 1 0 0,0 0 0 0 0,0 0 0 0 0,0 0-1 0 0,0 0 1 0 0,0 0 0 0 0,0 0 0 0 0,0 0 0 0 0,0 0-1 0 0,0 0 1 0 0,0 0 0 0 0,0 0 0 0 0,0 0-1 0 0,0 0 1 0 0,0 0 0 0 0,0 0 0 0 0,0 0 0 0 0,0 0-1 0 0,0 0 1 0 0,0-1-53 0 0,2-3 78 0 0,-1 0-1 0 0,1-8 1 0 0,-2 10 34 0 0,0 2-57 0 0,0 0 1 0 0,0 0 0 0 0,0 0 0 0 0,0 0 0 0 0,0 0 0 0 0,0 0 0 0 0,0 0 0 0 0,0 0 0 0 0,0 0 0 0 0,0 0 0 0 0,0 0 0 0 0,0 0 0 0 0,0 0 0 0 0,0 0 0 0 0,0 0 0 0 0,0 0 0 0 0,0 0 0 0 0,0 0 0 0 0,0 0 0 0 0,0 0-1 0 0,0 0 1 0 0,0 0 0 0 0,0 0 0 0 0,-1 0 0 0 0,1-1 0 0 0,0 1 0 0 0,0 0 0 0 0,0 0 0 0 0,0 0 0 0 0,0 0 0 0 0,0 0 0 0 0,0 0 0 0 0,0 0 0 0 0,0 0 0 0 0,0 0 0 0 0,0 0 0 0 0,0 0-1 0 0,0 0 0 0 0,0 0 1 0 0,0 0-1 0 0,0 0 0 0 0,0 0 1 0 0,0 0-1 0 0,0 1 0 0 0,0-1 1 0 0,0 0-1 0 0,0 0 0 0 0,0 0 1 0 0,0 0-1 0 0,0 0 0 0 0,0 0 1 0 0,0 0-1 0 0,0 0 0 0 0,0 0 1 0 0,0 0-1 0 0,0 0 0 0 0,0 0 1 0 0,0 0-1 0 0,0 0 0 0 0,0 0 1 0 0,0 0-1 0 0,0 0 0 0 0,-1 2-54 0 0,1 2-1 0 0,0-1 35 0 0,0-3 19 0 0,-2 9-104 0 0,1 13 1 0 0,1-14 90 0 0,0-13 89 0 0,-1 3-56 0 0,1-2-21 0 0,0-1-1 0 0,0 1 1 0 0,0-1 0 0 0,0 1-1 0 0,1-1 1 0 0,-1 1 0 0 0,2-7-1 0 0,-1 9-4 0 0,0-2-1 0 0,-1 4 5 0 0,0 0 0 0 0,0 0 1 0 0,0 0-1 0 0,0-1 0 0 0,0 1 0 0 0,0 0 0 0 0,1 0 0 0 0,-1 0 1 0 0,0 0-1 0 0,0 0 0 0 0,0 0 0 0 0,0 0 0 0 0,0 0 0 0 0,0-1 1 0 0,0 1-1 0 0,0 0 0 0 0,0 0 0 0 0,0 0 0 0 0,0 0 1 0 0,0 0-1 0 0,0 0 1 0 0,1 0 0 0 0,-1 0-1 0 0,0 0 1 0 0,0 0-1 0 0,0 0 1 0 0,0 0-1 0 0,0 0 1 0 0,0 0-1 0 0,0 0 1 0 0,0 0 0 0 0,0 0-1 0 0,0 0 1 0 0,0 0-1 0 0,0 0 1 0 0,0 0-1 0 0,0 0 1 0 0,0 0-1 0 0,0 0 1 0 0,0 1 0 0 0,0-1-1 0 0,0 0 1 0 0,0 1-41 0 0,0 1 41 0 0,1 1 1 0 0,-1-1-1 0 0,0 0 0 0 0,-1 3 0 0 0,1-4 1 0 0,-2 20-16 0 0,0 12-54 0 0,2-33 74 0 0,0 12-4 0 0,0-10-16 0 0,0-2 14 0 0,1 0 16 0 0,-1-2 26 0 0,0-14-28 0 0,3-16 0 0 0,-3 32-12 0 0,0-3 25 0 0,0 0 0 0 0,1 0 0 0 0,0-3 0 0 0,0 4-81 0 0,-1 2 55 0 0,0 0 0 0 0,0 0 0 0 0,0 0-1 0 0,0 0 1 0 0,0 0 0 0 0,0 0-1 0 0,0 0 1 0 0,0 0 0 0 0,0 0 0 0 0,0 0-1 0 0,0 0 1 0 0,0 0 0 0 0,0 0 0 0 0,0 0-1 0 0,0 0 1 0 0,0 0 0 0 0,0 0-1 0 0,0 0 1 0 0,0 0 0 0 0,0 0 0 0 0,0 0-1 0 0,0 0 1 0 0,0 0 0 0 0,0 0 0 0 0,0 0-1 0 0,0 0 1 0 0,0 0 0 0 0,0 0-1 0 0,0 0 1 0 0,1 0 0 0 0,-1 0 0 0 0,0 0-1 0 0,0 0 1 0 0,0 0 0 0 0,0 0 0 0 0,0 0-1 0 0,0 0 1 0 0,0 0 0 0 0,0 0-1 0 0,0 0 1 0 0,0 0 0 0 0,0 0 0 0 0,0 0-1 0 0,0 0-6 0 0,0 1-1 0 0,0-1 1 0 0,0 1-1 0 0,0-1 1 0 0,0 0-1 0 0,0 1 1 0 0,1 7 36 0 0,-1 8-1 0 0,0-4-63 0 0,1 15 40 0 0,-1-34-34 0 0,3-40 78 0 0,-3 41-53 0 0,2-9 0 0 0,-1 14 12 0 0,-1 1-1 0 0,0-1 1 0 0,0 0 0 0 0,0 1-8 0 0,0 0 1 0 0,0-1-1 0 0,0 1 0 0 0,0 0 0 0 0,0 0 0 0 0,0 0 1 0 0,0 0-1 0 0,0 0 0 0 0,0 0 0 0 0,1 0 0 0 0,-1 0 0 0 0,0 0 1 0 0,0 0-1 0 0,0 0 0 0 0,0 0 0 0 0,0 0 0 0 0,0 0 1 0 0,0 0-1 0 0,0 0 0 0 0,0 0 0 0 0,0 0 0 0 0,0 0 0 0 0,0 0 1 0 0,0 0-1 0 0,0 0 0 0 0,0 0 0 0 0,0 0-4 0 0,0 0 0 0 0,0 0 0 0 0,0 0 0 0 0,0 0 0 0 0,0 0-1 0 0,0 0 1 0 0,0 0 0 0 0,0 1 0 0 0,0-1 0 0 0,0 0 0 0 0,0 0 0 0 0,0 0-1 0 0,0 0 1 0 0,0 0 0 0 0,0 0 0 0 0,0 0 0 0 0,0 0 0 0 0,0 0 0 0 0,0 3 5 0 0,1 0-1 0 0,-2 5 1 0 0,1-7-5 0 0,-1 23-46 0 0,-1 0 82 0 0,2-1-40 0 0,0-21-2 0 0,0-1 0 0 0,0 1 0 0 0,0-1 0 0 0,1 3 0 0 0,0-3 18 0 0,-1-2-3 0 0,0 1-5 0 0,0 0 0 0 0,0 0 0 0 0,0 0 1 0 0,0-1-1 0 0,0 1 0 0 0,0 0 0 0 0,0-1 0 0 0,0-3 16 0 0,0 1-1 0 0,-1-5 0 0 0,0-3 2 0 0,1 8-13 0 0,0-32 158 0 0,0 32-157 0 0,0 1 1 0 0,1-1-1 0 0,-1 1 1 0 0,1 0-1 0 0,0-3 1 0 0,-1 5-11 0 0,0-1 0 0 0,0 1 0 0 0,0 0 0 0 0,0 0 1 0 0,0 0-1 0 0,0 0 0 0 0,0 0 0 0 0,0-1 1 0 0,0 1-1 0 0,0 0 0 0 0,1 0 0 0 0,-1 0 0 0 0,0 0 3 0 0,0 0-1 0 0,0 0 1 0 0,0 0 0 0 0,0 0-1 0 0,0 0 1 0 0,0 0-1 0 0,0 0 1 0 0,0 0 0 0 0,0 0-1 0 0,0 0 1 0 0,0 0-1 0 0,1 0 1 0 0,-1 0 0 0 0,0 0-1 0 0,0 0 1 0 0,0 0-1 0 0,0 0 1 0 0,0 0-1 0 0,0 0 1 0 0,0 0 0 0 0,0 0-1 0 0,0 0 1 0 0,0 0-1 0 0,0 0 1 0 0,0 0 0 0 0,0 0-1 0 0,0 0 1 0 0,0 0-1 0 0,0 0 1 0 0,0 0-1 0 0,0 0 1 0 0,0 0 0 0 0,1 1-26 0 0,-1 0 0 0 0,0 0 1 0 0,1 0-1 0 0,-1 0 0 0 0,0 0 1 0 0,0 0-1 0 0,1 2 0 0 0,-1 1 66 0 0,1 7-1 0 0,-1 5 81 0 0,0-11-96 0 0,0 10 147 0 0,0-14-154 0 0,0 2 12 0 0,0-3-18 0 0,-1 0 0 0 0,1 1 0 0 0,0-1 0 0 0,0 0 0 0 0,0 0 1 0 0,0 0-1 0 0,0 0 0 0 0,0 0 0 0 0,0 0 0 0 0,0 1 0 0 0,0-1 0 0 0,0 0 0 0 0,0 0 0 0 0,0 0 0 0 0,-1 0 0 0 0,1 0-3 0 0,0 1 0 0 0,0-1 0 0 0,0 0 0 0 0,0 0 0 0 0,0 0 0 0 0,0 0 0 0 0,0 0 0 0 0,0 0 0 0 0,-1 0 0 0 0,1 0 0 0 0,0 0 0 0 0,0 0 0 0 0,0 0 0 0 0,0 0 0 0 0,0 0 0 0 0,0 0 0 0 0,0 0 0 0 0,0 0 0 0 0,0 0 0 0 0,-1-1 0 0 0,1 1-5 0 0,0 0 0 0 0,-1 0-1 0 0,0-1 1 0 0,1 0 4 0 0,-1 0 0 0 0,1 1-1 0 0,-1-1 1 0 0,0 0 0 0 0,1 0 0 0 0,-1 0-1 0 0,1 0 1 0 0,-1-1 0 0 0,0 0 0 0 0,1 1-1 0 0,-1-1 1 0 0,0-4 0 0 0,1 6-15 0 0,0 0-1 0 0,0-1 1 0 0,0 1 0 0 0,0 0-1 0 0,0-1 1 0 0,0 1 0 0 0,0 0-1 0 0,0-1 1 0 0,0 1 2 0 0,0 0 1 0 0,0-1-1 0 0,0 1 1 0 0,0 0-1 0 0,0 0 1 0 0,0 0-1 0 0,0 0 0 0 0,1 0 1 0 0,-1 0-1 0 0,0 0 1 0 0,0-1-1 0 0,0 1 1 0 0,0 0-1 0 0,0 0 1 0 0,0 0-1 0 0,0 0 0 0 0,0 0 1 0 0,1 0-1 0 0,0-1-33 0 0,0 1 1 0 0,0 0-1 0 0,0-1 0 0 0,0 1 0 0 0,2 0 0 0 0,-1 0 11 0 0,6 0-215 0 0,6-1 56 0 0,-11 0 151 0 0,-1 1 34 0 0,0 0 0 0 0,0 0 0 0 0,1 0 0 0 0,-2 0 3 0 0,-1 0-1 0 0,0 0 1 0 0,0 0 0 0 0,1 0-1 0 0,-1 0 1 0 0,0 0 0 0 0,0 1-1 0 0,0-1 1 0 0,1 0 0 0 0,-1 0-1 0 0,0 0 1 0 0,0 0 0 0 0,0 0-1 0 0,0 1 1 0 0,1-1 0 0 0,-1 0-1 0 0,0 0 1 0 0,0 1 0 0 0,0-1-1 0 0,0 0 1 0 0,0 0 0 0 0,1 0 0 0 0,-1 1-1 0 0,0-1 1 0 0,0 0 0 0 0,0 1 0 0 0,0-1-1 0 0,0 0 1 0 0,0 0 0 0 0,0 0-1 0 0,0 1 1 0 0,0-1 0 0 0,0 0 0 0 0,0 1-1 0 0,0-1 1 0 0,0 0 0 0 0,0 0 0 0 0,0 0-1 0 0,-1 1 1 0 0,1 0 4 0 0,0 0 0 0 0,-1-1 1 0 0,1 1-1 0 0,0 0 0 0 0,-1-1 0 0 0,0 1 1 0 0,0 1 19 0 0,-2 1 0 0 0,0 0 89 0 0,0-1 1 0 0,0 1-1 0 0,-5 2 1 0 0,-10 4 285 0 0,14-8-356 0 0,9-5-282 0 0,-4 4 234 0 0,16-13-459 0 0,-14 11 390 0 0,-1 1-1 0 0,1-1 1 0 0,0 1-1 0 0,5-2 1 0 0,-8 3 72 0 0,1 0 0 0 0,0 0 0 0 0,-1 0 0 0 0,1 0 0 0 0,0 0 4 0 0,-1 0-1 0 0,0 0 1 0 0,0 0 0 0 0,0 0 0 0 0,0 0 0 0 0,0 0 0 0 0,0 0 0 0 0,1 0 0 0 0,-1 0 0 0 0,0 0 0 0 0,0 0 0 0 0,0 0-1 0 0,0 0 1 0 0,0 1 0 0 0,0-1 0 0 0,0 0 0 0 0,1 0 0 0 0,-1 0 0 0 0,0 0 0 0 0,0 0 0 0 0,0 0 0 0 0,0 1 0 0 0,0-1-1 0 0,0 0 1 0 0,0 0 5 0 0,0 1 0 0 0,0-1 0 0 0,0 0 0 0 0,0 1 0 0 0,0-1 0 0 0,0 0-1 0 0,0 1 1 0 0,0-1 0 0 0,0 0 0 0 0,0 1 0 0 0,0-1 0 0 0,0 0 0 0 0,0 1-1 0 0,0-1 1 0 0,0 0 0 0 0,0 1 0 0 0,0-1 0 0 0,0 0 0 0 0,0 1 0 0 0,-1 0 12 0 0,1 0 0 0 0,-1-1 1 0 0,1 1-1 0 0,-1 0 0 0 0,1 0 1 0 0,-2 0-1 0 0,1 0 4 0 0,0 0 0 0 0,0 0 1 0 0,0 0-1 0 0,0 0 0 0 0,0-1 0 0 0,0 1 0 0 0,-1 0 1 0 0,-1 0-1 0 0,1-1 47 0 0,1 0 0 0 0,-1 1 0 0 0,0-1 0 0 0,1 0 0 0 0,-1 0 0 0 0,-2-1 0 0 0,2 1-12 0 0,0 0 1 0 0,1-1-1 0 0,-1 1 1 0 0,-2-2-1 0 0,4 2-57 0 0,0 0-1 0 0,-1 0 0 0 0,1 0 0 0 0,0-1 0 0 0,0 1 0 0 0,-1 0 1 0 0,1 0-1 0 0,0-1 0 0 0,0 1 0 0 0,-1 0 0 0 0,1-1-91 0 0,1 1-22 0 0,2-1-67 0 0,1 1 0 0 0,4 0-1 0 0,-1 0-15 0 0,7-2-37 0 0,-6 1 138 0 0,-7 1 94 0 0,2-1-14 0 0,-2 1 14 0 0,-1 0-1 0 0,0 1 1 0 0,0-1 0 0 0,1 0 0 0 0,-1 0 0 0 0,0 0 0 0 0,0 0-1 0 0,1 0 1 0 0,-1 1 0 0 0,0-1 8 0 0,1 0 0 0 0,-1 0 1 0 0,0 0-1 0 0,0 0 0 0 0,0 0 0 0 0,0 0 0 0 0,0 0 1 0 0,0 0-1 0 0,0 0 0 0 0,0 0 0 0 0,0 0 0 0 0,0 0 0 0 0,0 0 1 0 0,0 1-1 0 0,0-1 0 0 0,0 0 0 0 0,0 0 0 0 0,1 0 1 0 0,-1 0-1 0 0,0 0 0 0 0,0 0 0 0 0,0 0 0 0 0,0 1 1 0 0,0-1-1 0 0,0 0 0 0 0,0 0 0 0 0,0 0 0 0 0,0 0 0 0 0,0 0 1 0 0,0 0-1 0 0,0 0 0 0 0,-1 0 0 0 0,1 1 0 0 0,0-1 1 0 0,0 0-1 0 0,0 0 0 0 0,0 0 14 0 0,0 1 1 0 0,-1-1-1 0 0,1 0 1 0 0,0 1-1 0 0,0-1 1 0 0,-1 0-1 0 0,1 0 1 0 0,-1 1-1 0 0,0-1 6 0 0,-2 2 0 0 0,0-1 65 0 0,0 0-1 0 0,0 0 0 0 0,-6 0 1 0 0,-9 0 432 0 0,13-1-394 0 0,4 0-113 0 0,1 0-18 0 0,-1 0 0 0 0,1 0-1 0 0,-1 0 1 0 0,1 0 0 0 0,-1 0-1 0 0,0-1 1 0 0,1 1-71 0 0,1 0-11 0 0,11-4-315 0 0,3-1-61 0 0,3 2 240 0 0,-16 3 228 0 0,0-1-9 0 0,3 1-16 0 0,-4 0 8 0 0,0 0-1 0 0,0 0 0 0 0,-1 0 0 0 0,2 0 0 0 0,-2 0 7 0 0,0 0-1 0 0,1 0 1 0 0,-1 0-1 0 0,0 0 0 0 0,0 0 1 0 0,0 1-1 0 0,0-1 1 0 0,1 0-1 0 0,-1 0 0 0 0,0 0 1 0 0,0 0-1 0 0,0 0 1 0 0,0 0-1 0 0,0 1 0 0 0,1-1 1 0 0,-1 0-1 0 0,0 0 1 0 0,0 1 13 0 0,0-1 0 0 0,0 0 0 0 0,0 0 0 0 0,0 0 0 0 0,0 0 0 0 0,0 0 0 0 0,0 0 0 0 0,0 0 0 0 0,0 1 0 0 0,0-1 0 0 0,0 0 0 0 0,0 0 0 0 0,0 0 0 0 0,0 0 0 0 0,0 0 0 0 0,0 0 0 0 0,0 1 0 0 0,0-1 0 0 0,0 0 0 0 0,0 0 0 0 0,0 0 0 0 0,0 0 0 0 0,0 0 0 0 0,0 0 0 0 0,-1 0 0 0 0,1 0 1 0 0,0 0-1 0 0,0 0 0 0 0,0 1 0 0 0,0-1 0 0 0,-1 0 14 0 0,1 0 0 0 0,0 1 0 0 0,-1-1 0 0 0,1 0 0 0 0,-1 0 0 0 0,0 1 0 0 0,-3 0 98 0 0,4-1-119 0 0,-4 1 114 0 0,1-1 1 0 0,-7 0 0 0 0,-7-2 269 0 0,-4 0 180 0 0,19 2-562 0 0,2 1-62 0 0,0-1-121 0 0,2 0 135 0 0,-1 1 1 0 0,0-1 0 0 0,0 0 0 0 0,0 0-1 0 0,0 0 1 0 0,2 0 0 0 0,-3 0 42 0 0,5-1-201 0 0,0 1 0 0 0,6-3-1 0 0,-5 1 83 0 0,10-3 3 0 0,-12 4 106 0 0,-2 0 93 0 0,-3 2 144 0 0,-3 0-116 0 0,0 0 1 0 0,0-1-1 0 0,0 1 0 0 0,1-1 0 0 0,-1 0 0 0 0,0 0 0 0 0,0 0 1 0 0,0-1-1 0 0,1 0 0 0 0,-7-2 0 0 0,5 1 20 0 0,-7-4 0 0 0,12 6-133 0 0,-2-1 11 0 0,2 0-72 0 0,1 1-104 0 0,24-2-465 0 0,-19 2 523 0 0,0-2 0 0 0,6-1 0 0 0,5-4-25 0 0,-13 6 119 0 0,-3 0 118 0 0,-2 1 96 0 0,-4 1-111 0 0,0 0-1 0 0,0 0 1 0 0,-6-1-1 0 0,-15-3 377 0 0,23 2-393 0 0,1 1 59 0 0,-6-1 0 0 0,7 1-208 0 0,1 0 77 0 0,0 0 0 0 0,0 0 0 0 0,0 0 1 0 0,0 0-1 0 0,0 0 0 0 0,0 0 0 0 0,0 0 0 0 0,0 0 0 0 0,0 0 0 0 0,0 0 0 0 0,0 0 0 0 0,0 0 0 0 0,0 0 0 0 0,0 0 0 0 0,0 0 0 0 0,0 0 0 0 0,0 0 0 0 0,0 0 0 0 0,0 0 0 0 0,0 0 0 0 0,0 0 0 0 0,0 0 1 0 0,0 0-1 0 0,0 0 0 0 0,0 0 0 0 0,0 0 0 0 0,0 0 0 0 0,0 0 0 0 0,0 0 0 0 0,0 0 0 0 0,0 0 0 0 0,0 0 0 0 0,0 0 0 0 0,0 0 0 0 0,0 0 0 0 0,0 0 0 0 0,0 0 0 0 0,0 0 0 0 0,0 0 0 0 0,0 0 0 0 0,0 0 1 0 0,0 0-1 0 0,0 0 0 0 0,0 0 0 0 0,0 0 0 0 0,0 0 0 0 0,0 0 0 0 0,0 0 0 0 0,0 0 0 0 0,0 0 0 0 0,0 0 0 0 0,0 0 0 0 0,0 0 0 0 0,0 0 0 0 0,0 0 0 0 0,0 0 0 0 0,0 0 0 0 0,0 0 0 0 0,0 0 0 0 0,0 0 1 0 0,2 1-227 0 0,-2-1 220 0 0,1 1-44 0 0,1 0 1 0 0,-1-1 0 0 0,1 1-1 0 0,2 0 1 0 0,6-1-235 0 0,-9 0 264 0 0,28 0-344 0 0,-27 0 355 0 0,2-1-18 0 0,-3 1 31 0 0,-1 0-1 0 0,0 0 1 0 0,1 1-1 0 0,-1-1 1 0 0,1 0 0 0 0,0 0-1 0 0,-1 0 2 0 0,0 0 0 0 0,0 0 0 0 0,0 0 0 0 0,0 0 0 0 0,0 1 0 0 0,1-1 0 0 0,-1 0 0 0 0,0 0 0 0 0,0 0-1 0 0,0 0 1 0 0,0 0 0 0 0,0 0 0 0 0,0 0 0 0 0,0 0 0 0 0,0 0 0 0 0,0 0 0 0 0,0 0-1 0 0,0 0 1 0 0,0 0 0 0 0,0 0 0 0 0,0 0 0 0 0,0 0 0 0 0,0 1 0 0 0,0-1 0 0 0,0 0-1 0 0,0 0 1 0 0,0 0 0 0 0,0 0 0 0 0,0 0 0 0 0,0 0 0 0 0,0 0 0 0 0,0 0 0 0 0,0 0-1 0 0,0 0 1 0 0,0 0 0 0 0,0 0 0 0 0,0 0 0 0 0,0 0 0 0 0,0 0 0 0 0,0 0 0 0 0,0 0-1 0 0,0 0 1 0 0,0 0 0 0 0,0 0 0 0 0,0 0 0 0 0,0 0 0 0 0,0 0 0 0 0,0 0 0 0 0,0 0-1 0 0,0 0 1 0 0,0 0 0 0 0,0 0 0 0 0,0 0 0 0 0,0 0 0 0 0,0 0 0 0 0,0 0 0 0 0,0 0-1 0 0,0 0 1 0 0,0 0 0 0 0,0 0 0 0 0,-1 0 41 0 0,0 0 0 0 0,0 1 1 0 0,0-1-1 0 0,0 0 0 0 0,-1-1 0 0 0,2 1-41 0 0,-3 0 23 0 0,1 0 0 0 0,0-1 0 0 0,-1 0 1 0 0,1 1-1 0 0,-3-3 0 0 0,-11-7 297 0 0,11 7-142 0 0,3 2-144 0 0,2 1-39 0 0,0 0 1 0 0,0 0 0 0 0,0 0 0 0 0,0 0-1 0 0,0 0 1 0 0,0 0 0 0 0,0 0 0 0 0,0 0-1 0 0,0 0 1 0 0,0 0 0 0 0,0 0 0 0 0,0 0-1 0 0,0 0 1 0 0,0 0 0 0 0,0 0 0 0 0,0 0-1 0 0,0 0 1 0 0,0 0 0 0 0,0 0 0 0 0,0 0-1 0 0,0 0 1 0 0,0 0 0 0 0,0 0 0 0 0,0 0-1 0 0,0 0-9 0 0,0 0 0 0 0,0 1-1 0 0,0-1 1 0 0,0 0-1 0 0,0 0 1 0 0,0 0-1 0 0,0 0 1 0 0,0 1 0 0 0,0-1-1 0 0,0 0 1 0 0,0 0-1 0 0,0 0 1 0 0,0 1-1 0 0,0 1-72 0 0,1 0 0 0 0,1 4 0 0 0,0-1 28 0 0,0 2-85 0 0,4 10-48 0 0,-4-11 113 0 0,3 5 0 0 0,-5-11 74 0 0,0 1-56 0 0,2 2-1 0 0,-2-3 51 0 0,0 0 1 0 0,1 1-1 0 0,-1-1 0 0 0,0 0 0 0 0,0 0 1 0 0,0 0-1 0 0,0 0 0 0 0,0 0 0 0 0,1 1 1 0 0,-1-1-1 0 0,0 0 0 0 0,0 0 0 0 0,0 0 0 0 0,0 0 1 0 0,1 0-1 0 0,-1 0 0 0 0,0 0 0 0 0,0 0 10 0 0,0 0-1 0 0,0 0 0 0 0,1 0 0 0 0,-1 0 0 0 0,0 0 0 0 0,0 0 1 0 0,0 0-1 0 0,0 0 0 0 0,0 0 0 0 0,0 0 0 0 0,0 0 1 0 0,0 0-1 0 0,0 0 0 0 0,0 0 0 0 0,0-1 0 0 0,1 1 0 0 0,-1 0 1 0 0,0 0-1 0 0,0 0 0 0 0,0 0 0 0 0,0 0 0 0 0,0 0 1 0 0,0 0-1 0 0,0 0 0 0 0,0 0 0 0 0,0-1 0 0 0,0 0 21 0 0,0 1 0 0 0,1-1 1 0 0,-1 0-1 0 0,0 0 0 0 0,0-1 0 0 0,0-6 35 0 0,0 6-43 0 0,0-21 250 0 0,-1 6-184 0 0,2 6-53 0 0,-1 9-19 0 0,0 0-1 0 0,0 0 0 0 0,1-2 0 0 0,-1 3-14 0 0,0 1 1 0 0,0-1-1 0 0,1 1 0 0 0,-1 0 0 0 0,0-1 1 0 0,0 1-1 0 0,0 0 0 0 0,0-1 1 0 0,1 1-1 0 0,-1 0 0 0 0,0-1 0 0 0,0 1 1 0 0,1 0-1 0 0,-1-1 0 0 0,1 1 1 0 0,-1 0-1 0 0,0 0 0 0 0,0 0 0 0 0,1 0 1 0 0,-1-1-1 0 0,0 1 0 0 0,0 0 0 0 0,0 0 1 0 0,1 0-1 0 0,-1 0 0 0 0,0 0 0 0 0,0 0 1 0 0,1 0-1 0 0,-1 1 0 0 0,0-1 1 0 0,0 0-1 0 0,1 0 0 0 0,-1 0 0 0 0,0 0 1 0 0,0 0-1 0 0,0 0 0 0 0,1 0 0 0 0,-1 0 1 0 0,0 1-1 0 0,1 0 0 0 0,-1-1 1 0 0,1 1-1 0 0,0 0 1 0 0,-1 0-1 0 0,1 0 1 0 0,0 0-1 0 0,-1 0 1 0 0,1 1-1 0 0,0 0 16 0 0,0 0 0 0 0,-1-1 1 0 0,1 1-1 0 0,-1 0 0 0 0,1 2 0 0 0,-1 0-38 0 0,1 8 1 0 0,-2 5-176 0 0,1-4 133 0 0,0-11 62 0 0,0-2 10 0 0,0 0 0 0 0,0 0 0 0 0,0 0 0 0 0,0 0 0 0 0,0 0 0 0 0,0 0 0 0 0,0 0-1 0 0,0 0 1 0 0,0 0 0 0 0,0 0 0 0 0,0 0 0 0 0,0 0 0 0 0,0 0 0 0 0,0 0 0 0 0,0 0 0 0 0,0 0 0 0 0,0 0 0 0 0,0 0 0 0 0,0 0 0 0 0,0 0-1 0 0,0 0 1 0 0,0 0 0 0 0,0 0 0 0 0,0 0 0 0 0,0 0 0 0 0,0 0 0 0 0,0 0 0 0 0,0 0 0 0 0,0 0 0 0 0,0 0 0 0 0,0 0 0 0 0,0 0 0 0 0,0 0 0 0 0,0 0-1 0 0,0 0 1 0 0,1-4 82 0 0,2-39 360 0 0,-3 39-432 0 0,2-4-1 0 0,-2 7-18 0 0,0 0-1 0 0,1-1 1 0 0,-1 1-1 0 0,1 0 1 0 0,-1 0-1 0 0,2-2 1 0 0,-2 3-10 0 0,0-1 0 0 0,0 1 1 0 0,0 0-1 0 0,1 0 1 0 0,-1-1-1 0 0,0 1 1 0 0,0 0-1 0 0,0 0 1 0 0,1 0-1 0 0,-1 0 1 0 0,1-1-1 0 0,-1 1 16 0 0,0 0-1 0 0,0 0 1 0 0,0 0 0 0 0,0 0 0 0 0,0 0-1 0 0,0 0 1 0 0,0 0 0 0 0,1 0-1 0 0,-1 0 1 0 0,0 0 0 0 0,0 0 0 0 0,0 0-1 0 0,0 0 1 0 0,0 0 0 0 0,0 0-1 0 0,0 0 1 0 0,1 0 0 0 0,-1 0 0 0 0,0 1-1 0 0,0-1 1 0 0,0 0 0 0 0,0 0-1 0 0,0 0 1 0 0,0 0 0 0 0,0 0 0 0 0,0 0-1 0 0,0 0 1 0 0,0 0 0 0 0,0 0-1 0 0,0 0 1 0 0,0 1 0 0 0,0-1 0 0 0,1 0-1 0 0,-1 0 1 0 0,0 0 0 0 0,0 1 9 0 0,0 0 1 0 0,0 0-1 0 0,0 0 1 0 0,0 0-1 0 0,0 0 1 0 0,1 0 0 0 0,-2 1-1 0 0,1 1 1 0 0,0-1 8 0 0,0 0 0 0 0,-1 0 0 0 0,-1 5 1 0 0,-3 4 146 0 0,3-3-210 0 0,-4 5-18 0 0,6-12 67 0 0,0-1-6 0 0,-1 1-1 0 0,1-1 1 0 0,0 1 0 0 0,0-1-1 0 0,0 1 1 0 0,0-1 0 0 0,0 1 0 0 0,0-1-1 0 0,0 1 1 0 0,0-1 0 0 0,0 1-1 0 0,0 0 3 0 0,0-1 0 0 0,0 0 0 0 0,0 0 0 0 0,0 0-1 0 0,0 0 1 0 0,0 0 0 0 0,0 0 0 0 0,0 0 0 0 0,0 0-1 0 0,0 0 1 0 0,0 0 0 0 0,0 0 0 0 0,0 0 0 0 0,0 1-1 0 0,0-1 1 0 0,0 0 0 0 0,0 0 0 0 0,0 0 0 0 0,0 0-1 0 0,0 0 1 0 0,0 0 0 0 0,0 0 0 0 0,0 0 0 0 0,0 0-1 0 0,1 0 2 0 0,-1 0-1 0 0,0 0 1 0 0,0 0-1 0 0,0 0 1 0 0,0 0-1 0 0,0 0 0 0 0,0 0 1 0 0,0 0-1 0 0,0 0 1 0 0,0 0-1 0 0,1 0 1 0 0,-1 0-1 0 0,0 0 0 0 0,0 0 1 0 0,0 0-1 0 0,0-1-2 0 0,1 1-1 0 0,-1 0 0 0 0,0-1 1 0 0,1 1-1 0 0,-1-1 1 0 0,0 1-1 0 0,1-1 0 0 0,2-4-32 0 0,-2 1 64 0 0,1 1 1 0 0,0-5 0 0 0,2-8-53 0 0,-3 9 87 0 0,2-17-1 0 0,-4 31-95 0 0,0 1 32 0 0,0 0 0 0 0,-1-1 0 0 0,-2 10 1 0 0,2-13-8 0 0,1 0 0 0 0,0-1 1 0 0,-1 0-1 0 0,0 1 0 0 0,-2 3 1 0 0,3-6 43 0 0,1-1-35 0 0,0 0 0 0 0,0 0 1 0 0,0 0-1 0 0,0 0 0 0 0,0 0 0 0 0,0 0 0 0 0,0 0 0 0 0,0 0 0 0 0,0 0 1 0 0,0 0-1 0 0,0 0 0 0 0,0 0 0 0 0,0 0 0 0 0,0 0 0 0 0,0 0 0 0 0,0 0 0 0 0,0 0 1 0 0,0 0-1 0 0,0 0 0 0 0,0 0 0 0 0,0 0 0 0 0,0 0 0 0 0,0 0 0 0 0,0 0 0 0 0,0 0 1 0 0,0 0-1 0 0,0 0 0 0 0,0 0 0 0 0,0 0 0 0 0,0 0 0 0 0,0 0 0 0 0,0 0 1 0 0,0 0-1 0 0,0 0 0 0 0,0 0 0 0 0,0 0 0 0 0,0 0 0 0 0,0 0 0 0 0,0 0 0 0 0,0 0 1 0 0,0 0-1 0 0,0 0 0 0 0,0 0 0 0 0,0 0 0 0 0,0 0 0 0 0,0 0 0 0 0,0 0 0 0 0,0 0 1 0 0,0 0-1 0 0,0 0 0 0 0,0 0 0 0 0,0 0 0 0 0,0 0 0 0 0,0 0 0 0 0,0 0 1 0 0,0 0-1 0 0,0 0 0 0 0,0 0 0 0 0,0-1 0 0 0,0 1 1 0 0,0 0 0 0 0,0-1 1 0 0,0 1-1 0 0,0 0 0 0 0,1-1 0 0 0,14-40-61 0 0,-4 12 16 0 0,-9 25 62 0 0,-2 3-75 0 0,0 1 6 0 0,0 0 12 0 0,0 4 75 0 0,-2 3 1 0 0,0-1 38 0 0,1-2 6 0 0,-9 31-197 0 0,10-35 117 0 0,-3 11 133 0 0,3-11-159 0 0,0 0 12 0 0,0-1 12 0 0,1-2 0 0 0,-1 3-4 0 0,11-32-59 0 0,-9 23 1 0 0,4-16 0 0 0,-6 22 83 0 0,0 2-108 0 0,0 1 61 0 0,0 1 36 0 0,0-1-15 0 0,1 1 14 0 0,-1 0 1 0 0,0 0-1 0 0,1 1 0 0 0,-1-1 0 0 0,0 0 0 0 0,0 1 0 0 0,1-1 0 0 0,-1 0 0 0 0,0 1 0 0 0,0-1 1 0 0,-1 2-1 0 0,0 2 6 0 0,1-1 0 0 0,-3 5 0 0 0,-6 19-82 0 0,8-24-26 0 0,3-10 238 0 0,1-2-174 0 0,2-9 1 0 0,-4 12 88 0 0,3-11-109 0 0,-2 4 36 0 0,-2 11 17 0 0,0 0 0 0 0,1 1 1 0 0,-1-1-1 0 0,0 0 0 0 0,1-1 1 0 0,-1 2-5 0 0,0 0 0 0 0,0 0 0 0 0,0 0 0 0 0,0 0 0 0 0,0 0 0 0 0,0 0 0 0 0,0 0 0 0 0,0 0 0 0 0,0 0 0 0 0,0 0 0 0 0,0 0 0 0 0,0 0 0 0 0,0 0 0 0 0,0 0 0 0 0,0 0 0 0 0,0 0 0 0 0,0 0-1 0 0,0-1 1 0 0,0 1 0 0 0,0 0 0 0 0,0 0 0 0 0,0 0 0 0 0,0 0 0 0 0,0 0 0 0 0,0 0 0 0 0,0 0 0 0 0,0 0 0 0 0,0 0 0 0 0,0 0 0 0 0,0 0 0 0 0,0 0 0 0 0,0 0 0 0 0,0 0 0 0 0,0 0 0 0 0,1 0 0 0 0,-1 0 0 0 0,0 0 0 0 0,0 0 0 0 0,0 1 0 0 0,0-1 0 0 0,0 0 0 0 0,0 0 0 0 0,0 0 0 0 0,0 0 0 0 0,0 0 0 0 0,0 0 0 0 0,0 0 0 0 0,0 1 25 0 0,0-1-30 0 0,0 0 6 0 0,1 1 0 0 0,-1 0 0 0 0,0 0-1 0 0,0 0 1 0 0,0 0 0 0 0,0-1 0 0 0,0 1 0 0 0,0 0 0 0 0,0 0-1 0 0,0 0 1 0 0,0 0 0 0 0,0-1 0 0 0,0 1 0 0 0,0 1 0 0 0,-1 1 29 0 0,0 0 1 0 0,-2 4-1 0 0,2-5-10 0 0,-1 4-40 0 0,0-3 37 0 0,1-1 0 0 0,-1 5 0 0 0,2-7-17 0 0,0 0 0 0 0,0 0 1 0 0,0 0-1 0 0,0 0 0 0 0,0 0 0 0 0,0 0 0 0 0,0 0 0 0 0,0 0 1 0 0,0 0-1 0 0,0 0 0 0 0,0 0 0 0 0,0 0 0 0 0,0 0 0 0 0,0 0 1 0 0,0 0-1 0 0,0 0 0 0 0,0 0 0 0 0,0 0 0 0 0,0 0 1 0 0,0 0-1 0 0,0 0 0 0 0,0 0 0 0 0,0 0 0 0 0,0 0 0 0 0,0 0 1 0 0,0 0-1 0 0,0 0 0 0 0,0 0 0 0 0,0 0 0 0 0,0 0 0 0 0,0 0 1 0 0,0 0-1 0 0,0 0 0 0 0,0 0 0 0 0,0 0 0 0 0,0 0 1 0 0,0 0-1 0 0,0 0 0 0 0,0 0 0 0 0,0 0 0 0 0,0 0 0 0 0,0 0 1 0 0,0 0-1 0 0,0 0 0 0 0,0 0 0 0 0,0 0 0 0 0,0 0 0 0 0,0 0 1 0 0,0 0-1 0 0,0 0 0 0 0,0 0 0 0 0,0 0 0 0 0,0 0 0 0 0,0 0 1 0 0,0 0-1 0 0,0 0 0 0 0,0 0 0 0 0,0 0 0 0 0,0 0 1 0 0,0 0-1 0 0,0 0 0 0 0,0 0 0 0 0,0 0 0 0 0,0 0 0 0 0,1 0-25 0 0,-1 0 23 0 0,0-1-1 0 0,0 1 1 0 0,0 0 0 0 0,1-1-1 0 0,-1 1 1 0 0,2-6 26 0 0,3-11 1 0 0,-4 13-46 0 0,0 0 1 0 0,1-8 0 0 0,-2 9 73 0 0,1 2-135 0 0,0 1 72 0 0,-1 0 1 0 0,0 0-1 0 0,0 0 0 0 0,1 0 1 0 0,-1 0-1 0 0,0 0 0 0 0,0 0 1 0 0,1 0-1 0 0,-1-1 0 0 0,0 1 1 0 0,-1-1 252 0 0,1 1-246 0 0,0-1 0 0 0,0 1-1 0 0,0 0 1 0 0,0 0 0 0 0,0 0 0 0 0,0 0-1 0 0,0-1 1 0 0,0 1 0 0 0,0 0-1 0 0,0 0 1 0 0,0-1 0 0 0,0 1 0 0 0,0 0-1 0 0,0 0 1 0 0,2-3-42 0 0,-2 1 54 0 0,1 2-7 0 0,-1 0 0 0 0,0 0 0 0 0,0 0 0 0 0,0 0 1 0 0,0 0-1 0 0,0 0 0 0 0,0-1 0 0 0,0 1 0 0 0,-1 0 0 0 0,1 0 1 0 0,0 0-1 0 0,0 0 0 0 0,0 0 0 0 0,0 0 0 0 0,0 0 0 0 0,0 0 1 0 0,0 0-1 0 0,0 0 0 0 0,0 0 0 0 0,0 0 0 0 0,0 0 0 0 0,0 0 1 0 0,0 0-1 0 0,0 0 0 0 0,0 0 0 0 0,0 0 0 0 0,0 0 1 0 0,0 0-1 0 0,0 0 0 0 0,0 0 4 0 0,0-1 0 0 0,0 1 0 0 0,-1 0 0 0 0,1 0 0 0 0,0 0 1 0 0,0 0-1 0 0,0 0 0 0 0,0 0 0 0 0,-1 0 5 0 0,1 0-1 0 0,0 0 1 0 0,0 0 0 0 0,-1 0-1 0 0,1 0 1 0 0,0 1 0 0 0,-1-1-1 0 0,1 0 1 0 0,0 0 0 0 0,-1 0 0 0 0,1 0-1 0 0,0 1 1 0 0,-2 0 96 0 0,1 0-42 0 0,0 0-1 0 0,0-1 1 0 0,0 1-1 0 0,0 0 1 0 0,0-1-1 0 0,-3 1 1 0 0,-7 0 400 0 0,9-1-341 0 0,-1 1-1 0 0,-5 0 1 0 0,7 0-104 0 0,0-1 0 0 0,0 0 0 0 0,0 1 0 0 0,1-1 1 0 0,-1 1-1 0 0,0 0 0 0 0,0-1 0 0 0,0 1 0 0 0,1 0 0 0 0,-1 0 0 0 0,-1 1 0 0 0,2-2-21 0 0,0 0 0 0 0,0 0-1 0 0,0 0 1 0 0,0 0 0 0 0,0 0-1 0 0,0 0 1 0 0,0 0 0 0 0,0 0-1 0 0,0 0 1 0 0,0 0-1 0 0,0 1 1 0 0,0-1 0 0 0,0 0-1 0 0,0 0 1 0 0,0 0-1 0 0,0 0 0 0 0,0 0 0 0 0,0 0 0 0 0,0 0 0 0 0,0 0 0 0 0,0 0 0 0 0,0 0 0 0 0,0 0 0 0 0,0 0 0 0 0,0 0 0 0 0,0 0 0 0 0,0 0 0 0 0,0 0 0 0 0,0 0 0 0 0,0 0 0 0 0,0 0-1 0 0,0 0 1 0 0,0 0 0 0 0,0 0 0 0 0,0 0 0 0 0,0 0 0 0 0,0 1 0 0 0,0-1 0 0 0,0 0 0 0 0,0 0 0 0 0,0 0 0 0 0,1 0-19 0 0,-1 0 0 0 0,0 0 0 0 0,0 0 0 0 0,0 0-1 0 0,1 0 1 0 0,-1 0 24 0 0,1 0 0 0 0,0 0-1 0 0,-1-1 0 0 0,1 1 0 0 0,0 0 0 0 0,0 0 0 0 0,-1-1 1 0 0,2 1-1 0 0,0-2-57 0 0,2-1 0 0 0,-2 2 20 0 0,2-2-141 0 0,4-6 0 0 0,-7 8 188 0 0,-1 1-10 0 0,0 0 1 0 0,0 0-1 0 0,0 0 1 0 0,0 0-1 0 0,0 0 0 0 0,0 0 1 0 0,0 0-1 0 0,0 0 1 0 0,0 0-1 0 0,0 0 1 0 0,0 0-1 0 0,0 0 0 0 0,0 0 1 0 0,0 0-1 0 0,0 0 1 0 0,0 0-1 0 0,0 0 1 0 0,0 0-1 0 0,0 0 0 0 0,0 0 1 0 0,0 0-1 0 0,0 0 1 0 0,0 0-1 0 0,0 0 1 0 0,0 0-1 0 0,0 0 0 0 0,0 0 1 0 0,0 0-1 0 0,0 0 1 0 0,0 0-1 0 0,0 0 1 0 0,0 0-1 0 0,0 0 0 0 0,0 0 1 0 0,0 0-1 0 0,0 0 1 0 0,0 0-1 0 0,0 0 1 0 0,0 0-1 0 0,0 0 0 0 0,0 0 1 0 0,0 0-1 0 0,0 0 1 0 0,0 0-1 0 0,0 0 1 0 0,0 0-1 0 0,-2 1 125 0 0,-4 2-57 0 0,3 0-58 0 0,1-2 2 0 0,0 0 0 0 0,1 1 0 0 0,-1-2 0 0 0,0 1 0 0 0,0 0 0 0 0,0 0 0 0 0,-4 0 0 0 0,3-1 40 0 0,0 0-1 0 0,-6 0 0 0 0,-5-4 134 0 0,-3 1 11 0 0,17 3-184 0 0,-1 0-1 0 0,0 0 0 0 0,0 0 0 0 0,-1 0 1 0 0,2 0-11 0 0,0 0 0 0 0,0 0 0 0 0,0 0 0 0 0,0 0 0 0 0,-1 0 0 0 0,1 0-1 0 0,0 0 1 0 0,0 0 0 0 0,0 0 0 0 0,0 0 0 0 0,0 0 0 0 0,0 1 0 0 0,-1-1 0 0 0,1 0 0 0 0,0 0 0 0 0,0 0 0 0 0,0 0 0 0 0,0 0 0 0 0,0 0 0 0 0,0 1 0 0 0,0-1 0 0 0,0 0 0 0 0,0 0 0 0 0,-1 0 0 0 0,1 0 0 0 0,0 1 0 0 0,0-1 0 0 0,0 0 0 0 0,0 0 0 0 0,0 0 0 0 0,0 1-9 0 0,0-1 0 0 0,0 0 0 0 0,0 0 0 0 0,0 0 0 0 0,0 0 0 0 0,0 0 1 0 0,0 0-1 0 0,0 0 0 0 0,0 0 0 0 0,0 0 0 0 0,0 1 0 0 0,0-1 0 0 0,0 0 0 0 0,0 0 0 0 0,0 0 0 0 0,0 0 0 0 0,0 0 0 0 0,1 0 1 0 0,-1 0-1 0 0,0 0 0 0 0,0 0 0 0 0,0 0 0 0 0,0 0 0 0 0,0 0 0 0 0,0 0 0 0 0,0 0 0 0 0,0 1 0 0 0,0-1 0 0 0,0 0 0 0 0,1 0-19 0 0,-1 0 0 0 0,0 0 0 0 0,1 0 0 0 0,-1 0 0 0 0,0 0 0 0 0,1 0-1 0 0,1 0-29 0 0,-1 0 0 0 0,0 0 0 0 0,1 0 0 0 0,-1 0 0 0 0,0-1 0 0 0,3 0 0 0 0,-2 0-33 0 0,1-1 1 0 0,3-1 0 0 0,-1-1 74 0 0,6-4-48 0 0,-11 8 203 0 0,0 1-90 0 0,-1 0 2 0 0,-9 7 6 0 0,10-8-58 0 0,-2 2 65 0 0,0-1 0 0 0,1 0 0 0 0,-1 0 0 0 0,0 0 0 0 0,0 0 0 0 0,0 0 0 0 0,0 0 0 0 0,0-1 0 0 0,-3 1 0 0 0,3-1-1 0 0,0 1-1 0 0,-1-1 0 0 0,1-1 1 0 0,0 1-1 0 0,0 0 1 0 0,-4-2-1 0 0,4 1-32 0 0,2 1-37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0,0-1-1 0 0,0 1 1 0 0,0 0-1 0 0,0 0 1 0 0,0 0-1 0 0,0 0 1 0 0,0 0-1 0 0,0 0 1 0 0,0 0-1 0 0,0 0 1 0 0,0 0-1 0 0,0 0 1 0 0,0 0-1 0 0,0 0 1 0 0,0 0-1 0 0,0 0 1 0 0,0 0-1 0 0,0 0 0 0 0,0 0 1 0 0,0 0-1 0 0,0 0 1 0 0,0 0-1 0 0,0 0 1 0 0,0 0-1 0 0,0 0 1 0 0,0 0-1 0 0,0 0 1 0 0,0 0-1 0 0,0 0 1 0 0,0 0-1 0 0,0 0 1 0 0,0 0-1 0 0,1 0-46 0 0,0 0 33 0 0,5 0-25 0 0,11 0-469 0 0,-13 0 360 0 0,-1-1 0 0 0,7-1 0 0 0,-2-2 123 0 0,-6 4 13 0 0,-1-1 81 0 0,-2 1 195 0 0,-1 0-230 0 0,-18 0 400 0 0,12-1-339 0 0,3 1-34 0 0,5 0-55 0 0,0 0-1 0 0,0 0 0 0 0,0 1 1 0 0,0-1-1 0 0,0 0 1 0 0,0 0-1 0 0,-1 0 0 0 0,1 0 1 0 0,0 0-1 0 0,0 0 0 0 0,0 0 1 0 0,0 0-7 0 0,0 0 1 0 0,0 0 0 0 0,0 0-1 0 0,0 0 1 0 0,0 0 0 0 0,0 0-1 0 0,0 0 1 0 0,0 0-1 0 0,0 0 1 0 0,-1 0 0 0 0,1 1-1 0 0,0-1 1 0 0,0 0-1 0 0,0 0 1 0 0,0 0 0 0 0,0 0-1 0 0,0 0 1 0 0,0 0-1 0 0,0 0 1 0 0,0 0 0 0 0,0 0-1 0 0,0 0 1 0 0,0 0-1 0 0,0 0 1 0 0,0 0 0 0 0,0 0-1 0 0,1 0 1 0 0,-1 1 0 0 0,0-1-1 0 0,0 0 1 0 0,0 0-1 0 0,0 0-21 0 0,1 1-1 0 0,-1 0 0 0 0,1 0 1 0 0,-1-1-1 0 0,1 1 0 0 0,-1 0 1 0 0,2 0-1 0 0,-2-1 26 0 0,2 2 69 0 0,4 4-299 0 0,-5-5 218 0 0,0 0 0 0 0,0 0 0 0 0,-1 0 0 0 0,1 0 0 0 0,0 2-1 0 0,0-3 121 0 0,-2 0 0 0 0,0-1-56 0 0,0 1 0 0 0,1-1 1 0 0,-1 0-1 0 0,0-1 0 0 0,0 1-25 0 0,0-1 13 0 0,-6-8-66 0 0,6 8 56 0 0,-3-5 1 0 0,4 6-24 0 0,0 1 1 0 0,0 0-1 0 0,0-1 1 0 0,-1 1-1 0 0,1-1 1 0 0,0 1-9 0 0,0 0 0 0 0,0 0 1 0 0,0 0-1 0 0,0 0 1 0 0,0 0-1 0 0,0 0 0 0 0,0 0 1 0 0,0 0-1 0 0,0 0 0 0 0,0 0 1 0 0,0 0-1 0 0,0-1 0 0 0,0 1 1 0 0,0 0-1 0 0,0 0 1 0 0,0 0-1 0 0,0 0 0 0 0,0 0 1 0 0,0 0-1 0 0,0 0 0 0 0,0 0 1 0 0,0 0-1 0 0,0 0 0 0 0,0 0 1 0 0,0 0-1 0 0,0 0 1 0 0,0 0-1 0 0,0 0 0 0 0,0 0 1 0 0,0 0-1 0 0,1 0 0 0 0,-1 0 1 0 0,0 0-1 0 0,0 0 1 0 0,0 0-1 0 0,0 0 0 0 0,0 0 1 0 0,0 0-1 0 0,0 0 0 0 0,0 0 1 0 0,0 0-1 0 0,0 0 0 0 0,0 0 1 0 0,0 0-1 0 0,0 0 1 0 0,0 0-1 0 0,0 0 0 0 0,0 0 1 0 0,0 0-28 0 0,1 0-1 0 0,-1 0 1 0 0,1 0 0 0 0,-1 0 0 0 0,0 1 0 0 0,1-1 0 0 0,-1 0 0 0 0,0 0 0 0 0,1 0-1 0 0,-1 1 1 0 0,1-1 0 0 0,0 2-17 0 0,2 1 0 0 0,-2-2 33 0 0,2 2 14 0 0,0 1-108 0 0,4 5 1 0 0,-7-9 109 0 0,0 1 0 0 0,1-1 0 0 0,-1 1 0 0 0,0-1 1 0 0,0 1-1 0 0,1 0 0 0 0,-1-1 0 0 0,0 1 0 0 0,0 0 0 0 0,0-1 0 0 0,0 1 0 0 0,1 0 0 0 0,-1 1 0 0 0,0-2 6 0 0,0 0-1 0 0,0 1 0 0 0,0-1 0 0 0,0 0 0 0 0,-1 1 0 0 0,1-1 0 0 0,0 0 0 0 0,0 1 0 0 0,0-1 0 0 0,0 0 0 0 0,0 1 0 0 0,0-1 0 0 0,0 0 0 0 0,-1 0 0 0 0,1 1 1 0 0,0-1-1 0 0,0 0 0 0 0,0 1 0 0 0,0-1 0 0 0,-1 0 0 0 0,1 0 0 0 0,0 0 0 0 0,0 1 0 0 0,-1-1 0 0 0,1 0 0 0 0,0 0 0 0 0,-1 1 0 0 0,1-1-8 0 0,0 0-1 0 0,0 0 1 0 0,-1 0-1 0 0,1 0 0 0 0,0 0 1 0 0,0 0-1 0 0,0 0 1 0 0,0 0-1 0 0,-1 0 0 0 0,1 0 1 0 0,0-1-1 0 0,0 1 0 0 0,0 0 1 0 0,0 0-1 0 0,0 0 1 0 0,-1 0-1 0 0,1 0 0 0 0,0 0 1 0 0,0 0-1 0 0,0 0 1 0 0,0-1-1 0 0,-1 1 0 0 0,1 0 1 0 0,0 0-1 0 0,-1-1 71 0 0,1 0 0 0 0,-1 0 0 0 0,0-1 0 0 0,1 0-31 0 0,-1 1-15 0 0,-1-3 34 0 0,2 4-65 0 0,0 0 1 0 0,0 0 0 0 0,0-1 0 0 0,0 1-1 0 0,0-1 1 0 0,0 1 0 0 0,-1 0 0 0 0,1-1-1 0 0,0 0 1 0 0,0 1 1 0 0,0 0 0 0 0,0 0 0 0 0,0 0 0 0 0,0 0 1 0 0,0 0-1 0 0,1 0 0 0 0,-1 0 0 0 0,0-1 0 0 0,0 1 0 0 0,0 0 0 0 0,0 0 0 0 0,0 0 1 0 0,0 0-1 0 0,0 0 0 0 0,0 0 0 0 0,0 0 0 0 0,0 0 0 0 0,0 0 0 0 0,0 0 0 0 0,0 0 1 0 0,0 0-1 0 0,0 0 0 0 0,0-1 0 0 0,0 1 0 0 0,0 0 0 0 0,0 0 0 0 0,0 0 0 0 0,1 0 0 0 0,-1 0-21 0 0,0 0 0 0 0,1 0 0 0 0,-1 0 0 0 0,1 0 0 0 0,-1 0-3 0 0,1 0-22 0 0,0 0 1 0 0,0 0 0 0 0,0 1-1 0 0,0-1 1 0 0,2 1-1 0 0,4 3 62 0 0,-5-3-22 0 0,0 0-1 0 0,0 0-5 0 0,-1 0-1 0 0,1 0 1 0 0,1 2 0 0 0,-3-3 14 0 0,1 0 0 0 0,-1 1 0 0 0,0-1 0 0 0,1 0 0 0 0,-1 1 0 0 0,0-1 0 0 0,1 1 1 0 0,-1-1-1 0 0,0 1 0 0 0,0-1 0 0 0,0 1 0 0 0,1-1 0 0 0,-1 1 0 0 0,0-1 0 0 0,0 1 0 0 0,0-1 1 0 0,1 1-1 0 0,-1 0 10 0 0,0 0 0 0 0,0-1 0 0 0,0 1 0 0 0,0 0 1 0 0,0 0-1 0 0,-1-1 0 0 0,1 1 0 0 0,0 0 0 0 0,0-1 0 0 0,0 1 1 0 0,-1 0-1 0 0,1-1 0 0 0,0 1 0 0 0,0 0 0 0 0,-1-1 1 0 0,1 1-1 0 0,0-1 0 0 0,-1 1 0 0 0,0 0 0 0 0,1 0 14 0 0,-1 0 0 0 0,0-1 0 0 0,1 1-1 0 0,-1 0 1 0 0,0-1 0 0 0,1 0 0 0 0,-1 1 0 0 0,0-1-1 0 0,0 0 1 0 0,1 1 0 0 0,-1-1 0 0 0,0 0 0 0 0,-1 1-1 0 0,1-1-18 0 0,1 0-1 0 0,-1 0 1 0 0,1 0-1 0 0,-1-1 0 0 0,0 1 1 0 0,1 0-1 0 0,-1 0 1 0 0,1 0-1 0 0,-1-1 1 0 0,0 1-1 0 0,0-1 0 0 0,0 1 12 0 0,0-1-1 0 0,1 0 0 0 0,-1 1 1 0 0,1-1-1 0 0,-1 0 0 0 0,0 1 1 0 0,0-3-1 0 0,0 2 10 0 0,0-1 0 0 0,1 1 1 0 0,-1-1-1 0 0,1 1 0 0 0,-1-1 0 0 0,1 0 1 0 0,-1 1-1 0 0,1-1 0 0 0,0 0 0 0 0,-1-2 0 0 0,1 3-39 0 0,0 0-1 0 0,0 0 1 0 0,0 0-1 0 0,0 0 0 0 0,1 0 1 0 0,-1 0-1 0 0,0 0 1 0 0,0 0-1 0 0,0 0 0 0 0,1 0 1 0 0,-1 0-1 0 0,1 0 1 0 0,-1 0-1 0 0,0 0 0 0 0,1 0 1 0 0,-1 0-1 0 0,1 1 1 0 0,-1-1-1 0 0,2-1 0 0 0,-2 1-10 0 0,1 1 1 0 0,0-1-1 0 0,0 0 0 0 0,0 0 0 0 0,0 1 0 0 0,0-1 0 0 0,0 1 1 0 0,0-1-1 0 0,0 1 0 0 0,0 0 0 0 0,0-1 0 0 0,0 1 0 0 0,1 0 0 0 0,-1 0 21 0 0,-1 0-1 0 0,1 0 1 0 0,-1 0-1 0 0,1 0 1 0 0,-1 0-1 0 0,1 0 0 0 0,-1 0 1 0 0,1 0-1 0 0,0 1 1 0 0,-1-1-1 0 0,1 1 0 0 0,0-1 15 0 0,-1 0 0 0 0,0 1-1 0 0,1-1 1 0 0,-1 0 0 0 0,0 1-1 0 0,1-1 1 0 0,-1 1 0 0 0,0-1-1 0 0,1 1 1 0 0,-1-1-1 0 0,0 1 1 0 0,0-1 0 0 0,0 1-1 0 0,1-1 1 0 0,-1 1 0 0 0,0 1-2 0 0,1 0 1 0 0,-1-1 0 0 0,0 1-1 0 0,0 0 1 0 0,0 0-1 0 0,0-1 1 0 0,0 1 0 0 0,0 1-1 0 0,-1-1 1 0 0,1-1-1 0 0,0 1 0 0 0,-1-1 0 0 0,1 0 1 0 0,0 1-1 0 0,-1-1 0 0 0,1 0 0 0 0,-2 3 1 0 0,2-3 7 0 0,-1-1 0 0 0,1 1 1 0 0,-1-1-1 0 0,1 1 1 0 0,0-1-1 0 0,-1 0 0 0 0,1 1 1 0 0,-1-1-1 0 0,0 1 0 0 0,1-1 5 0 0,-1 0-1 0 0,1 0 1 0 0,0 0-1 0 0,-1 1 1 0 0,1-1-1 0 0,-1 0 1 0 0,1 0-1 0 0,0 0 0 0 0,-1 0 1 0 0,1 0-1 0 0,-1 0 1 0 0,1 0-1 0 0,-1-1 1 0 0,1 1-17 0 0,0 0 1 0 0,-1 0-1 0 0,1 0 1 0 0,0 0-1 0 0,-1 0 1 0 0,1 0-1 0 0,0-1 1 0 0,0 1-1 0 0,-1 0 1 0 0,1 0-1 0 0,0-1 1 0 0,-1 1-1 0 0,1-1-5 0 0,0 1 0 0 0,-1-1 0 0 0,1 1 0 0 0,0-1 0 0 0,0 0-1 0 0,-1 1 1 0 0,1-1 0 0 0,0-1 1 0 0,0 1 0 0 0,-1-1 1 0 0,1 0-1 0 0,0 1 0 0 0,0-3 0 0 0,0 3 0 0 0,0 0 0 0 0,0-1 1 0 0,0 1-1 0 0,1 0 0 0 0,-1-1 0 0 0,0 1 1 0 0,1 0-1 0 0,-1 0 0 0 0,0-1 0 0 0,2 0 0 0 0,-2 1-12 0 0,0 0-1 0 0,1 1 0 0 0,-1-1 0 0 0,0 0 1 0 0,1 1-1 0 0,-1-1 0 0 0,1 1 0 0 0,-1-1 0 0 0,1 1 1 0 0,-1-1-1 0 0,1 1 0 0 0,0 0 0 0 0,-1-1 0 0 0,1 1 1 0 0,-1-1-1 0 0,1 1 0 0 0,1 0 0 0 0,-2 0 16 0 0,0 0-1 0 0,1 0 1 0 0,-1 0-1 0 0,0 0 1 0 0,0 0 0 0 0,1 0-1 0 0,-1 0 1 0 0,0 0-1 0 0,1 0 1 0 0,-1 0-1 0 0,0 0 1 0 0,0 0-1 0 0,1 0 1 0 0,-1 0-1 0 0,0 1 1 0 0,0-1-1 0 0,1 0 1 0 0,-1 1 2 0 0,0-1 0 0 0,1 0 0 0 0,-1 1 0 0 0,0-1 0 0 0,0 0 0 0 0,1 1 1 0 0,-1-1-1 0 0,0 1 0 0 0,0-1 0 0 0,0 0 0 0 0,0 1 0 0 0,1 0 0 0 0,-1 0 0 0 0,0 0 0 0 0,0 0 0 0 0,0 0 1 0 0,0 1-1 0 0,0-1 0 0 0,0 0 0 0 0,0 0 0 0 0,0 1 0 0 0,-1 1 7 0 0,1-1 0 0 0,-2 4-1 0 0,2-5-6 0 0,-1 0 1 0 0,1-1-1 0 0,0 1 0 0 0,-1 0 0 0 0,1 0 0 0 0,-1 0 0 0 0,0 0 0 0 0,1 0 14 0 0,-1-1-1 0 0,1 0 1 0 0,0 1-1 0 0,-1-1 1 0 0,1 0 0 0 0,-1 1-1 0 0,1-1 1 0 0,-1 0-1 0 0,1 0 1 0 0,-2 1-1 0 0,2-1-7 0 0,-1 0 0 0 0,1 0 0 0 0,-1 0 0 0 0,1 0-1 0 0,-1 0 1 0 0,0 0 0 0 0,1 0 0 0 0,-1 0 0 0 0,1 0 0 0 0,-2-1-1 0 0,2 1-1 0 0,-1 0 0 0 0,1 0 0 0 0,-1-1 0 0 0,1 1-1 0 0,0 0 1 0 0,-1-1 0 0 0,1 1 0 0 0,0 0-1 0 0,-1-1 1 0 0,1 1 0 0 0,0-1 0 0 0,-1 1 0 0 0,1 0-1 0 0,0-1 1 0 0,-1 0 0 0 0,1 1-4 0 0,0-1 1 0 0,0 1-1 0 0,0-1 1 0 0,-1 1-1 0 0,1-1 0 0 0,0 0 1 0 0,0 1-1 0 0,0-1 1 0 0,0 0-1 0 0,0 0-6 0 0,0 1-1 0 0,0 0 1 0 0,0-1 0 0 0,0 1-1 0 0,0-1 1 0 0,0 1 0 0 0,1 0-1 0 0,-1-1 1 0 0,0 1-1 0 0,0 0 1 0 0,0-1 0 0 0,0 1-1 0 0,1 0 1 0 0,-1-1 0 0 0,1 0-11 0 0,-1 1 0 0 0,0-1-1 0 0,1 1 1 0 0,-1 0 0 0 0,1 0 0 0 0,-1-1 0 0 0,1 1 0 0 0,-1 0 0 0 0,0-1 0 0 0,2 1 0 0 0,0 0 2 0 0,2-1 1 0 0,-2 0 5 0 0,0 1 33 0 0,5-1-220 0 0,-5 1 263 0 0,-2 0-67 0 0,0 0 0 0 0,0 0-1 0 0,0 0 1 0 0,0 0 0 0 0,0 0 0 0 0,0 0-1 0 0,0 0 1 0 0,0 0 0 0 0,0 0 0 0 0,0 1-1 0 0,0-1 1 0 0,0 0 0 0 0,0 0 0 0 0,0 0-1 0 0,0 0 1 0 0,0 0 0 0 0,0 0 0 0 0,0 0-1 0 0,0 0 1 0 0,0 0 0 0 0,0 0 0 0 0,0 0-1 0 0,0 0 1 0 0,0 0 0 0 0,0 0 0 0 0,0 0-1 0 0,0 0 1 0 0,0 0 0 0 0,0 0 0 0 0,0 0-1 0 0,0 0 1 0 0,0 0 0 0 0,0 0 0 0 0,0 0-1 0 0,0 0 1 0 0,0 0 0 0 0,0 0 0 0 0,0 0-1 0 0,0 0 1 0 0,0 0 0 0 0,0 0 0 0 0,0 0-1 0 0,0 0 1 0 0,0 0 0 0 0,0 0 0 0 0,-1 2 15 0 0,0-1 0 0 0,0 0 0 0 0,0 0 0 0 0,0 0 0 0 0,1 0 1 0 0,-3 1-1 0 0,2-1-5 0 0,0-1 0 0 0,0 1 0 0 0,1-1 0 0 0,-1 1 0 0 0,0-1 0 0 0,0 0 0 0 0,-1 1 0 0 0,2-1-11 0 0,-1 0-1 0 0,1 0 1 0 0,0 0-1 0 0,-1 0 0 0 0,1 0 1 0 0,-1 0-1 0 0,1 0 1 0 0,0 0-1 0 0,-1 0 0 0 0,1 0 1 0 0,-1-1-1 0 0,1 1 1 0 0,0 0-1 0 0,-1 0 0 0 0,1 0 1 0 0,0 0-1 0 0,-1-1 1 0 0,1 1 4 0 0,0 0-1 0 0,0 0 1 0 0,0 0 0 0 0,-1-1 0 0 0,1 1 0 0 0,0 0 0 0 0,0 0 0 0 0,0 0 0 0 0,0 0 0 0 0,0 0 0 0 0,0 0 0 0 0,0 0 0 0 0,0 0-1 0 0,0 0 1 0 0,0-1-8 0 0,0 1-1 0 0,0 0 0 0 0,0 0 0 0 0,0 0 1 0 0,0 0-1 0 0,0 0 0 0 0,0 0 0 0 0,0 0 1 0 0,0 0-1 0 0,0 0 0 0 0,0 0 0 0 0,0 0 0 0 0,0 0 1 0 0,0 0-1 0 0,0 0 0 0 0,0 0 0 0 0,0 0 1 0 0,0 0-1 0 0,0 0 0 0 0,0 0 0 0 0,0 0 1 0 0,0 0-1 0 0,0-1 0 0 0,1 1-17 0 0,-1 0-1 0 0,0 0 1 0 0,0 0-1 0 0,1 0 1 0 0,-1 0-1 0 0,1-1 1 0 0,-1 1 70 0 0,3-1-78 0 0,1 0-1 0 0,-1 1 1 0 0,0-1-1 0 0,6 1 0 0 0,-9 0 33 0 0,2 0-22 0 0,-2 0 20 0 0,0 0-1 0 0,0 0 1 0 0,0 0 0 0 0,0 0-1 0 0,0 0 1 0 0,0 0 0 0 0,0 0-1 0 0,1 0 1 0 0,-1 0 0 0 0,0 0-1 0 0,0 0 1 0 0,0 0-1 0 0,0 0 1 0 0,0 0 0 0 0,0 0-1 0 0,0 1 1 0 0,0-1 0 0 0,0 0-1 0 0,0 0 1 0 0,0 0 0 0 0,0 0-1 0 0,0 0 1 0 0,0 0 0 0 0,0 0-1 0 0,0 0 1 0 0,0 0 0 0 0,0 0-1 0 0,0 0 1 0 0,0 0 0 0 0,0 1-1 0 0,0-1 6 0 0,0 0 0 0 0,0 0 0 0 0,0 0 0 0 0,0 0 0 0 0,0 0 0 0 0,0 0-1 0 0,0 0 1 0 0,0 0 0 0 0,0 0 0 0 0,0 0 0 0 0,0 0 0 0 0,0 0 0 0 0,0 0 0 0 0,0 0 0 0 0,0 0-1 0 0,0 0 1 0 0,0 0 0 0 0,0 0 0 0 0,0 0 0 0 0,0 0 0 0 0,0 0 0 0 0,-1 1 6 0 0,-1 0 1 0 0,1 0 0 0 0,0-1-1 0 0,0 1 1 0 0,-2 0 0 0 0,2 0-5 0 0,0-1 0 0 0,0 0 1 0 0,0 0-1 0 0,-2 0 1 0 0,3 1-5 0 0,0-1 0 0 0,-1 0 0 0 0,1 0 0 0 0,0-1 1 0 0,0 1-1 0 0,-1 0 0 0 0,1 0 0 0 0,0 0 0 0 0,0 0 1 0 0,-1 0-1 0 0,1 0 0 0 0,0 0 0 0 0,0 0 1 0 0,-1-1-1 0 0,1 1 0 0 0,0 0 0 0 0,0 0 0 0 0,-1 0 1 0 0,1-1-1 0 0,0 1 0 0 0,0 0 0 0 0,0 0-8 0 0,0-1 1 0 0,0 1-1 0 0,-1 0 0 0 0,1 0 0 0 0,0 0 0 0 0,0 0 0 0 0,0 0 0 0 0,0 0 0 0 0,0 0 0 0 0,0-1 0 0 0,0 1 0 0 0,0 0 1 0 0,0 0-1 0 0,0 0 0 0 0,0 0 0 0 0,0 0 0 0 0,0 0 0 0 0,0 0 0 0 0,0 0 0 0 0,0-1 0 0 0,0 1 0 0 0,0 0 1 0 0,1 0-1 0 0,-1 0 0 0 0,0 0 0 0 0,0 0 0 0 0,0 0 0 0 0,0 0 0 0 0,0 0 0 0 0,0-1 0 0 0,0 1 0 0 0,0 0 0 0 0,0 0 1 0 0,0 0-1 0 0,0 0 0 0 0,0 0 0 0 0,1 0-5 0 0,0-1-1 0 0,-1 1 1 0 0,2-1 0 0 0,-1 0-6 0 0,-1 1 13 0 0,1 0 0 0 0,0-1-1 0 0,0 1 1 0 0,-1 0 0 0 0,1-1-1 0 0,0 1 1 0 0,1 0 0 0 0,-2 0 2 0 0,0 0 1 0 0,0 0-1 0 0,0 0 1 0 0,0 0-1 0 0,0 0 1 0 0,0 0-1 0 0,0 0 1 0 0,0 0-1 0 0,0 0 1 0 0,0 0 0 0 0,0 0-1 0 0,0 0 1 0 0,0 0-1 0 0,0 0 1 0 0,0 0-1 0 0,0 0 1 0 0,0 0-1 0 0,1 0 1 0 0,-1 0-1 0 0,0 0 1 0 0,0 0-1 0 0,0 0 1 0 0,0 0-1 0 0,0 0 1 0 0,0 1 0 0 0,0-1-1 0 0,0 0 1 0 0,0 0-1 0 0,0 0 3 0 0,0 0-1 0 0,0 0 1 0 0,0 0 0 0 0,0 0-1 0 0,0 0 1 0 0,0 0-1 0 0,0 1 1 0 0,0-1 0 0 0,0 0-1 0 0,0 0 1 0 0,0 0-7 0 0,0 1 0 0 0,0-1 1 0 0,-1 0-1 0 0,1 0 0 0 0,0 1 0 0 0,0-1 1 0 0,0 0-1 0 0,0 0 0 0 0,0 1 0 0 0,-1-1 10 0 0,1 0 0 0 0,0 0-1 0 0,0 0 1 0 0,0 1-1 0 0,-1-1 1 0 0,1 0 0 0 0,0 0-1 0 0,-1 0 1 0 0,1 0 0 0 0,0 0-1 0 0,0 0 1 0 0,-1 0-1 0 0,1 0 1 0 0,0 0 0 0 0,-1 0-1 0 0,1 0-4 0 0,-1 0 0 0 0,1 0 0 0 0,-1 0-1 0 0,1-1 1 0 0,-2 1 0 0 0,1-1 2 0 0,1 1 1 0 0,-1-1-1 0 0,-1 0 0 0 0,2 0 0 0 0,0 1 0 0 0,-1 0 0 0 0,1 0-1 0 0,0-1 1 0 0,0 1 0 0 0,-1-1 0 0 0,1 1 0 0 0,0 0-1 0 0,-1-2 1 0 0,1 0-98 0 0,0 1 115 0 0,0 1-1 0 0,0-1 1 0 0,-1 1 0 0 0,1-1-1 0 0,0 0 1 0 0,-2-2-97 0 0,2 2 130 0 0,-1 0 0 0 0,0 0 1 0 0,1 0-1 0 0,-1-3 0 0 0,1 4-51 0 0,0 0 0 0 0,0 0 0 0 0,-1 0 0 0 0,1-1 0 0 0,0 1 0 0 0,0 0-1 0 0,0 0 1 0 0,0 0 0 0 0,0-1 0 0 0,-1 1-2 0 0,1 0 0 0 0,0 0 0 0 0,0 0 1 0 0,0 0-1 0 0,0 0 0 0 0,0-1 0 0 0,0 1 0 0 0,0 0 0 0 0,0 0-5 0 0,0 0-1 0 0,0 0 0 0 0,0 0 0 0 0,-1-1 0 0 0,1 1 0 0 0,0 0 1 0 0,0 0-1 0 0,0 0 0 0 0,0 0 0 0 0,0 0 0 0 0,0 0 1 0 0,0 0-1 0 0,0 0 0 0 0,0 0 0 0 0,0 0 0 0 0,0 0 1 0 0,0 0-1 0 0,0 0 0 0 0,0 0 0 0 0,0-1 0 0 0,0 1 1 0 0,1 0-1 0 0,-1 0 0 0 0,0 0 0 0 0,0 0 0 0 0,0 0 1 0 0,0 0-1 0 0,0 0 0 0 0,0 0 0 0 0,0 0-19 0 0,0 0-1 0 0,0-1 1 0 0,0 1-1 0 0,0 0 1 0 0,1 0-1 0 0,-1 0 1 0 0,0 0-1 0 0,0 0 1 0 0,0 0 15 0 0,4-1-191 0 0,6 0 1 0 0,-10 1 186 0 0,1 0 1 0 0,0 0-1 0 0,0 0 1 0 0,1 0 0 0 0,0 1-1 0 0,-1-1 23 0 0,-1 0-1 0 0,1 0 0 0 0,-1 0 1 0 0,1 1-1 0 0,-1-1 1 0 0,1 0-1 0 0,-1 0 1 0 0,1 1-1 0 0,-1-1 1 0 0,0 0-1 0 0,1 1 1 0 0,0 0-1 0 0,-1-1-3 0 0,0 0 0 0 0,0 0 1 0 0,0 0-1 0 0,0 0 0 0 0,0 0 0 0 0,0 0 1 0 0,0 0-1 0 0,0 0 0 0 0,0 0 0 0 0,0 0 1 0 0,0 0-1 0 0,0 0 0 0 0,0 0 0 0 0,0 0 0 0 0,0 0 1 0 0,0 0-1 0 0,0 0 0 0 0,0 0 0 0 0,0 0 1 0 0,0 0-1 0 0,0 0 0 0 0,0 0 0 0 0,0 0 1 0 0,0 0-1 0 0,0 0 0 0 0,0 0 0 0 0,0 0 0 0 0,0 0 1 0 0,0 0-1 0 0,0 0 0 0 0,0 0 0 0 0,0 0 1 0 0,0 0-1 0 0,0 0 0 0 0,0 0 0 0 0,0 0 1 0 0,0 0-1 0 0,-1 1 101 0 0,0-1-92 0 0,0-1-1 0 0,0 1 0 0 0,0 0 0 0 0,-1-1 1 0 0,0 1 29 0 0,0-1-28 0 0,0 1 25 0 0,-1-1 0 0 0,1 1 0 0 0,-5-1-1 0 0,6 1-15 0 0,1 0 0 0 0,0 0 0 0 0,0 0 0 0 0,-1 0 0 0 0,1 0 0 0 0,0 0-1 0 0,-1 0 1 0 0,1 1 0 0 0,0-1 0 0 0,-1 0 0 0 0,1 0-24 0 0,0 0 1 0 0,0 0-1 0 0,0 0 1 0 0,0 0-1 0 0,0 0 1 0 0,0 0-1 0 0,0 0 1 0 0,0 0-1 0 0,0 0 1 0 0,0 0-1 0 0,0 0 1 0 0,0 0-1 0 0,-1 0 1 0 0,1 0-1 0 0,0 0 1 0 0,0 0-1 0 0,0 0 1 0 0,0 0-1 0 0,0 0 1 0 0,0 0-1 0 0,0 0 1 0 0,0 0-1 0 0,0 0 1 0 0,0 0-1 0 0,0 0 1 0 0,0 0-1 0 0,0 0 1 0 0,0 0-1 0 0,0 0-6 0 0,0-1 0 0 0,0 1 0 0 0,-1 0 0 0 0,1 0 0 0 0,0 0 0 0 0,0 0 0 0 0,0 0 0 0 0,0 0 0 0 0,0 0 0 0 0,0 0 0 0 0,0 0 0 0 0,0 0 0 0 0,0-1 0 0 0,0 1 0 0 0,0 0 0 0 0,0 0 0 0 0,0 0 0 0 0,0 0 0 0 0,0 0 0 0 0,0 0 0 0 0,0 0 3 0 0,0 0 0 0 0,0 0 0 0 0,0 0 0 0 0,0 0-1 0 0,0 0 1 0 0,0 0 0 0 0,0 0 0 0 0,0 0 0 0 0,0 0 0 0 0,0 0 0 0 0,0 0 0 0 0,0 0 0 0 0,0 0-1 0 0,0-1 1 0 0,0 1 0 0 0,0 0 0 0 0,0 0 0 0 0,0 0 0 0 0,0 0 0 0 0,0 0 0 0 0,0 0 0 0 0,0 0-1 0 0,1 0 1 0 0,-1 0 0 0 0,0 0 0 0 0,0 0 0 0 0,2 0-186 0 0,0 0-1 0 0,3 0 1 0 0,-3 1 156 0 0,1-1-1 0 0,3-1 1 0 0,1-1-63 0 0,-1 1 180 0 0,-6 1-78 0 0,0 0 0 0 0,0 0-1 0 0,0 0 1 0 0,0 0 0 0 0,0 0 0 0 0,0 0 0 0 0,0 0-1 0 0,0 0 1 0 0,0 0 0 0 0,0 0 0 0 0,0 0 0 0 0,0-1-1 0 0,1 1 1 0 0,-1 0 0 0 0,0 0 0 0 0,0 0 0 0 0,0 0-1 0 0,0 0 1 0 0,0 0 0 0 0,0 0 0 0 0,0 0 0 0 0,0 0 3 0 0,0 0 1 0 0,0-1 0 0 0,0 1-1 0 0,0 0 1 0 0,0 0-1 0 0,0 0 1 0 0,0 0 0 0 0,0 0-1 0 0,0 0 1 0 0,0 0 0 0 0,0 0-1 0 0,0 0 1 0 0,0 0-1 0 0,0 0 1 0 0,0 0 0 0 0,0-1-1 0 0,-1 1 1 0 0,1 0 0 0 0,0 0-1 0 0,0 0 1 0 0,0 0-1 0 0,0 0 1 0 0,0 0 0 0 0,0 0 1 0 0,-1-1 1 0 0,0 1-1 0 0,1 0 1 0 0,-1 0-1 0 0,1 0 1 0 0,-1-1-1 0 0,1 1 1 0 0,-1 0-1 0 0,1 0 1 0 0,-1 0-1 0 0,1 0 1 0 0,-1 0-1 0 0,0 0 1 0 0,1 0-17 0 0,0 0 0 0 0,0 0 0 0 0,0 0 1 0 0,0 0-1 0 0,0 0 0 0 0,-1 0 0 0 0,1 1 0 0 0,0-1 0 0 0,0 0 0 0 0,0 0 0 0 0,0 0 1 0 0,0 0-1 0 0,0 0 0 0 0,0 0 0 0 0,0 0 1 0 0,0 0 0 0 0,0 0-1 0 0,0 0 1 0 0,0 0 0 0 0,0 0-1 0 0,0 0 1 0 0,0 0-1 0 0,0 0 1 0 0,0 0 0 0 0,0 0-1 0 0,0 0 1 0 0,0 0 0 0 0,0 0-1 0 0,0 0 1 0 0,0 0-1 0 0,0 0 1 0 0,0 0 0 0 0,0 0-1 0 0,0 0 1 0 0,0 0-1 0 0,0 1 1 0 0,0-1 0 0 0,0 0-1 0 0,0 0 1 0 0,0 0 0 0 0,0 0-117 0 0,1 1 109 0 0,0-1 0 0 0,0 1 0 0 0,0-1 0 0 0,-1 0 0 0 0,1 1 0 0 0,1-1-1 0 0,6 0-128 0 0,-5 0 213 0 0,0 0-122 0 0,3 1 77 0 0,-6-1-36 0 0,1 0 1 0 0,0 0 0 0 0,-1 0-1 0 0,1 0 1 0 0,1 1-1 0 0,-1 0-53 0 0,0 0 78 0 0,-1-1 1 0 0,0 0-1 0 0,1 0 1 0 0,-1 1-1 0 0,1-1 1 0 0,-1 0-1 0 0,1 0 1 0 0,-1 0-1 0 0,1 1 1 0 0,-2-2 399 0 0,-1-1-369 0 0,0 1 1 0 0,0 0-1 0 0,0 0 0 0 0,0 0 1 0 0,-3 0-1 0 0,5 1-49 0 0,0 0 0 0 0,0 0 0 0 0,0 0 0 0 0,0 0 0 0 0,0 0-1 0 0,0 0 1 0 0,-1 0 0 0 0,1 0 0 0 0,0 0 0 0 0,0 0 0 0 0,0 0 0 0 0,0 0 0 0 0,0 0 0 0 0,0 0 0 0 0,0 0-1 0 0,0 0 1 0 0,0 0 0 0 0,0 0 0 0 0,0 0 0 0 0,0 0 0 0 0,0 0 0 0 0,0 0 0 0 0,0 0 0 0 0,0 0 0 0 0,0 0 0 0 0,0 0-1 0 0,0 0 1 0 0,0 0 0 0 0,0 0 0 0 0,0 0 0 0 0,0 0 0 0 0,0 0 0 0 0,0 0 0 0 0,0 0 0 0 0,0 0 0 0 0,0 0-1 0 0,0 0 1 0 0,0 0 0 0 0,0 0 0 0 0,0 0 0 0 0,0 0 0 0 0,0 0 0 0 0,0 0 0 0 0,0 0 0 0 0,0 0 0 0 0,0 0 0 0 0,0 0-1 0 0,0 0 1 0 0,0 0 0 0 0,0 0 0 0 0,0 2-99 0 0,1-2 96 0 0,-1 1 0 0 0,0-1 0 0 0,0 1 0 0 0,1-1 0 0 0,-1 0 0 0 0,0 1 0 0 0,0-1 0 0 0,1 0 0 0 0,-1 0 0 0 0,0 1 0 0 0,1-1 0 0 0,-1 0 0 0 0,0 0 0 0 0,1 0 0 0 0,-1 1 0 0 0,1-1 0 0 0,-1 0 0 0 0,0 0 0 0 0,1 0 0 0 0,0 0 0 0 0,0 0 4 0 0,1 0 0 0 0,-1 0 1 0 0,3-1-1 0 0,-2 1-193 0 0,4 0 0 0 0,-5 0 333 0 0,-3-1 50 0 0,-5 0 205 0 0,0 0-275 0 0,5 1-68 0 0,0-1-51 0 0,1 1-1 0 0,0 0 1 0 0,-2 0 0 0 0,2 0-1 0 0,1 0 0 0 0,0 0 1 0 0,0 0-1 0 0,0 0 0 0 0,0 0 0 0 0,0 0 1 0 0,0 0-1 0 0,0 0 0 0 0,0 0 1 0 0,0 0-1 0 0,0 0 0 0 0,-1 0 1 0 0,1 0-1 0 0,0 0 0 0 0,0 0 1 0 0,0 0-1 0 0,0 0 0 0 0,0 1-4 0 0,0-1 0 0 0,0 0 0 0 0,0 0 0 0 0,0 0 0 0 0,0 0 0 0 0,0 0 0 0 0,0 0 0 0 0,0 0 0 0 0,0 0 0 0 0,0 0 0 0 0,0 0 0 0 0,0 0 0 0 0,0 1 0 0 0,0-1 0 0 0,0 0 0 0 0,0 0 0 0 0,0 0 0 0 0,0 0 0 0 0,0 0-9 0 0,0 0 0 0 0,0 1 0 0 0,0-1 0 0 0,0 0 0 0 0,0 0 0 0 0,0 0 0 0 0,0 1-1 0 0,1-1 1 0 0,-1 0 0 0 0,0 0 0 0 0,0 0 0 0 0,0 0 0 0 0,0 0 0 0 0,0 1 0 0 0,1-1 5 0 0,-1 1 1 0 0,1-1-1 0 0,-1 0 0 0 0,1 0 0 0 0,-1 0 1 0 0,2 1-1 0 0,2-1 43 0 0,-1 0-64 0 0,11 2-217 0 0,-13-2 261 0 0,-1 0-30 0 0,1 0 17 0 0,-1 0 1 0 0,0 0-1 0 0,0 0 0 0 0,0 0 0 0 0,0 0 0 0 0,0 0 0 0 0,0 0 0 0 0,0 0 0 0 0,0 0 0 0 0,0 0 0 0 0,0 0 1 0 0,0 0-1 0 0,0 0 0 0 0,0 0 0 0 0,0 0 0 0 0,0 0 0 0 0,0 0 0 0 0,0 0 0 0 0,0 0 0 0 0,0 0 0 0 0,0 0 1 0 0,0 0-1 0 0,0 0 0 0 0,0 0 0 0 0,0 0 0 0 0,0 0 0 0 0,0 0 0 0 0,0 0 0 0 0,0 0 0 0 0,0 0 0 0 0,0 0 1 0 0,0 0-1 0 0,-1 1 136 0 0,1-1-124 0 0,-13-1 264 0 0,9 1-251 0 0,-5-1 1 0 0,5-1 66 0 0,2 2-41 0 0,-6-2 0 0 0,8 2-53 0 0,0 0-2 0 0,0 0 0 0 0,-1 0 0 0 0,1 0 0 0 0,0 0 0 0 0,0 0 0 0 0,0 0 0 0 0,0 0 0 0 0,0 0 0 0 0,-1 0 0 0 0,1 0 0 0 0,0 0 0 0 0,0 0 0 0 0,0 0 0 0 0,0 0 0 0 0,0 0 0 0 0,0 1 0 0 0,0-1 0 0 0,-1 0 0 0 0,1 0 0 0 0,0 0 0 0 0,0 0 0 0 0,0 0 0 0 0,0 0 1 0 0,0 0-1 0 0,0 0 0 0 0,0 0 0 0 0,0 0 0 0 0,0 0 0 0 0,0 0 1 0 0,0 0-1 0 0,0 0 0 0 0,0 1 0 0 0,0-1 0 0 0,0 0 0 0 0,0 0 1 0 0,0 0-1 0 0,0 0 0 0 0,0 0 0 0 0,0 0 0 0 0,0 0 0 0 0,0 0 1 0 0,0 0-1 0 0,0 0 0 0 0,0 0 0 0 0,0 0 0 0 0,0 0 0 0 0,0 0 1 0 0,0 0-1 0 0,0 0 0 0 0,0 0 0 0 0,0 0 0 0 0,0 0 1 0 0,0 0-1 0 0,0 0 0 0 0,0 0 0 0 0,0 0 0 0 0,0 0 0 0 0,0 0 1 0 0,0 0-1 0 0,0 0 0 0 0,0 0 0 0 0,1 0 0 0 0,-1 0 0 0 0,0 0 1 0 0,0 0-1 0 0,0 0 1 0 0,0 0-39 0 0,1 0 1 0 0,-1 0 0 0 0,1 0 0 0 0,0 1-1 0 0,7-2-87 0 0,12-1 0 0 0,-6 0 23 0 0,-14 2 105 0 0,0 0-5 0 0,0 0-1 0 0,0 0 1 0 0,1 0-1 0 0,-1 0 1 0 0,0 0 0 0 0,0 0-1 0 0,1 0 1 0 0,-1 0-1 0 0,0 0 1 0 0,0 0-1 0 0,1 1 1 0 0,-1-1 0 0 0,0 0-1 0 0,0 0 1 0 0,1 0-1 0 0,-1 1 1 0 0,0-2 410 0 0,-2 1-383 0 0,0-1-41 0 0,-2-1-109 0 0,2 2 218 0 0,0-1 0 0 0,-3 0 0 0 0,4 1-63 0 0,-1 0-1 0 0,1 0 1 0 0,0 0 0 0 0,-3 1 0 0 0,4-1-32 0 0,0 0 0 0 0,0 0 1 0 0,0 0-1 0 0,-1 0 0 0 0,1 0 0 0 0,0 0 0 0 0,0 0 1 0 0,0 1-1 0 0,0-1 0 0 0,0 0 0 0 0,-1 0 0 0 0,1 0 2 0 0,0 0-1 0 0,0 0 1 0 0,0 0-1 0 0,0 0 0 0 0,0 0 1 0 0,0 0-1 0 0,0 0 1 0 0,0 0-1 0 0,0 0 1 0 0,0 0-1 0 0,0 0 0 0 0,0 0 1 0 0,0 0-1 0 0,0 0 1 0 0,0 0-1 0 0,0 0 0 0 0,0 0 1 0 0,0 0-1 0 0,0 0 1 0 0,0 0-1 0 0,0 0 0 0 0,0 0 1 0 0,0 0-1 0 0,0 0 1 0 0,0 1-1 0 0,0-1 0 0 0,0 0 1 0 0,0 0-1 0 0,0 0 1 0 0,0 0-1 0 0,0 0 0 0 0,0 0 1 0 0,0 0-1 0 0,0 0 1 0 0,0 0-1 0 0,1 0-66 0 0,2 1-4 0 0,0-1-1 0 0,4 0 1 0 0,-5 0 11 0 0,7-1-58 0 0,-7 1 69 0 0,0-1-1 0 0,0 1 1 0 0,3 0 0 0 0,-3 0 25 0 0,-2 1 209 0 0,0-1-75 0 0,-2-1 15 0 0,2 1-108 0 0,-1 0 1 0 0,1 0-1 0 0,-1 0 1 0 0,0 0-1 0 0,1 0 1 0 0,-1 0-1 0 0,1 0 1 0 0,-1 0 0 0 0,0 0-1 0 0,1 0 1 0 0,-1 0-1 0 0,1 0 1 0 0,-1 0-1 0 0,0 1 1 0 0,1-1-1 0 0,-1 0 1 0 0,1 1-1 0 0,-1-1 1 0 0,1 0-1 0 0,-2 2 1 0 0,1-2-59 0 0,0 2 61 0 0,0-1 1 0 0,0 0-1 0 0,-1 0 0 0 0,-2 2 1 0 0,1-1 107 0 0,2-2-164 0 0,1 1 14 0 0,1-1-37 0 0,-1 0 37 0 0,1 0-21 0 0,0 1 0 0 0,0-1-1 0 0,0 0 1 0 0,0 0 0 0 0,-1 0-1 0 0,1 1 1 0 0,1-1 0 0 0,1-1-1 0 0,-1 1 18 0 0,0-1 0 0 0,0 1-1 0 0,2-2 1 0 0,-2 1 24 0 0,5-2-77 0 0,-7 3 85 0 0,0 0-1 0 0,0 0 1 0 0,0 0 0 0 0,0 0-1 0 0,0 0 1 0 0,0 0 0 0 0,0 0-1 0 0,0-1 1 0 0,1 1 0 0 0,-1 0 0 0 0,0 0-1 0 0,0 0 1 0 0,0 0 0 0 0,0 0-1 0 0,0 0 1 0 0,0 0 0 0 0,0 0-1 0 0,0 0 1 0 0,0 0 0 0 0,0 0-1 0 0,0 0 1 0 0,0-1 0 0 0,0 1 0 0 0,0 0 0 0 0,0 0-1 0 0,0 0 1 0 0,0 0 0 0 0,0 0 0 0 0,0 0 0 0 0,0 0-1 0 0,0 0 1 0 0,0 0 0 0 0,0 0 0 0 0,0 0 0 0 0,0 0-1 0 0,0-1 1 0 0,0 1 0 0 0,0 0 0 0 0,0 0 0 0 0,0 0 0 0 0,-1 0-1 0 0,1 0 25 0 0,-1 0 0 0 0,1-1-1 0 0,-2 0 1 0 0,2 1-20 0 0,-1 0 5 0 0,0-1 0 0 0,-1 1-1 0 0,1-1 1 0 0,0 1 0 0 0,-1 0-1 0 0,1 0 1 0 0,0-1 0 0 0,-1 1-1 0 0,1 1 1 0 0,0-1 0 0 0,-2 0-1 0 0,3 0-17 0 0,-2 1 96 0 0,1 0-65 0 0,1-1-27 0 0,0 0-1 0 0,0 0 1 0 0,0 0-1 0 0,0 0 1 0 0,0 0-1 0 0,0 0 0 0 0,0 0 1 0 0,0 0-1 0 0,0 0 1 0 0,0 0-1 0 0,0 0 1 0 0,0 0-1 0 0,0 0 0 0 0,0 0 1 0 0,0 0-1 0 0,0 0 1 0 0,0 0-1 0 0,0 0 0 0 0,0 0 1 0 0,0 0-1 0 0,0 0 1 0 0,0 0-1 0 0,0 0 1 0 0,0 0-1 0 0,0 0 0 0 0,0 0 1 0 0,0 0-1 0 0,0 0 1 0 0,0 0-1 0 0,0 0 1 0 0,1 0-1 0 0,-1 1-12 0 0,0-1 0 0 0,0 0 0 0 0,1 0 1 0 0,-1 1-1 0 0,0-1 0 0 0,1 0 0 0 0,-1 0 0 0 0,0 0 0 0 0,1 0 0 0 0,0 0 0 0 0,0 1-36 0 0,3-1 0 0 0,-4 0 46 0 0,2 0-25 0 0,-1-1-1 0 0,1 1 1 0 0,0 0-1 0 0,-1 0 1 0 0,1-1-1 0 0,0 0 1 0 0,-1 1-1 0 0,3-2 1 0 0,-4 2 35 0 0,0 0-1 0 0,0 0 1 0 0,0 0 0 0 0,0 0 0 0 0,0 0 0 0 0,0 0 0 0 0,0 0 0 0 0,0 0 0 0 0,0 0 0 0 0,0 0 0 0 0,0 0 0 0 0,1-1-1 0 0,-1 1 1 0 0,0 0 0 0 0,0 0 0 0 0,0 0 0 0 0,0 0 0 0 0,0 0 0 0 0,0 0 0 0 0,0 0 0 0 0,0 0 0 0 0,0 0-1 0 0,0 0 1 0 0,0 0 0 0 0,0 0 0 0 0,0 0 0 0 0,0 0 0 0 0,0 0 0 0 0,0 0 0 0 0,0 0 0 0 0,0 0 0 0 0,0 0 0 0 0,0 0-1 0 0,0 0 1 0 0,0 0 2 0 0,0-1 0 0 0,0 1 0 0 0,0 0 0 0 0,0 0-1 0 0,-1 0 1 0 0,1 0 0 0 0,0 0 0 0 0,0 0 0 0 0,0 0-1 0 0,0 0 1 0 0,0 0 0 0 0,0 0 0 0 0,0 0-1 0 0,-3-1 56 0 0,2 1-50 0 0,0 0 1 0 0,0 0 0 0 0,-1 0 0 0 0,1 0-16 0 0,1 0-1 0 0,0 0 1 0 0,-1 0 0 0 0,1 1 0 0 0,0-1 0 0 0,0 0 0 0 0,-1 0-1 0 0,1 0 1 0 0,0 0 0 0 0,0 0 0 0 0,-1 1 0 0 0,1-1 0 0 0,0 0-1 0 0,0 0 1 0 0,-1 1 0 0 0,1-1 0 0 0,0 1 13 0 0,-1 0-1 0 0,1-1 1 0 0,0 1 0 0 0,-1 0-1 0 0,1 1 1 0 0,-1 0 91 0 0,-4 13-193 0 0,5-12 132 0 0,-3 4 1 0 0,3-7-17 0 0,-1 0 0 0 0,1 1-1 0 0,0-1 1 0 0,0 1 0 0 0,-1-1 0 0 0,1 0 0 0 0,-1 1-1 0 0,1-1-15 0 0,0 0 0 0 0,0 0 0 0 0,0 0 0 0 0,-1 0 0 0 0,1 1 0 0 0,0-1 1 0 0,0 0-1 0 0,0 0 0 0 0,0 0 0 0 0,-1 0 0 0 0,1 0 0 0 0,0 0 0 0 0,0 0 0 0 0,0 0 0 0 0,0 0 0 0 0,-1 0 0 0 0,1 0-11 0 0,0 0-1 0 0,0 0 1 0 0,0-1 0 0 0,0 1 0 0 0,0 0 0 0 0,-1 0 0 0 0,1 0 0 0 0,0 0 0 0 0,0 0 0 0 0,0 0 0 0 0,0 0 0 0 0,0 0-1 0 0,0 0 1 0 0,0-1 0 0 0,0 1 0 0 0,0 0 0 0 0,0 0 0 0 0,0 0 0 0 0,0 0 0 0 0,0 0 0 0 0,0 0 0 0 0,0 0-1 0 0,0 0 1 0 0,0-1 0 0 0,0 1 0 0 0,-1-1-4 0 0,1 1 0 0 0,0-3 0 0 0,0 2 10 0 0,0-1-2 0 0,0 0 0 0 0,0 0 0 0 0,0 0 0 0 0,0 0 1 0 0,-1-3-1 0 0,1 5 7 0 0,0-1 1 0 0,0 1 0 0 0,0 0 0 0 0,-1 0-1 0 0,1-1 1 0 0,0 1 0 0 0,0 0-1 0 0,0 0 1 0 0,0 0 0 0 0,0-1 0 0 0,0 1-1 0 0,-1 0 1 0 0,1 0 0 0 0,0 0-1 0 0,0 0 1 0 0,0-1 0 0 0,-1 1 0 0 0,1 0-1 0 0,0 0 1 0 0,0 0 0 0 0,0 0 0 0 0,-1 0-1 0 0,1 0 1 0 0,0 0 0 0 0,-1 0-7 0 0,1 0 0 0 0,-1 0 0 0 0,1 0 0 0 0,-1 0 0 0 0,1 0 0 0 0,-1 0 1 0 0,1 0-1 0 0,0 0 0 0 0,-1 0 0 0 0,0 1 0 0 0,0 0 0 0 0,0-1 1 0 0,0 1-1 0 0,1-1 0 0 0,-1 1 1 0 0,0 0-1 0 0,0 0 1 0 0,1-1-1 0 0,-1 1 0 0 0,1 0 1 0 0,-1 0-1 0 0,0 0 0 0 0,0 1 1 0 0,0 2-4 0 0,-1 0 0 0 0,0 5 0 0 0,1-4 0 0 0,-1 2 28 0 0,-2 7 8 0 0,4-13-46 0 0,0-2-18 0 0,1-1-35 0 0,2-9 54 0 0,2-16 0 0 0,-2 7-91 0 0,-3 25 117 0 0,-2 48 81 0 0,2-51-91 0 0,0 0-36 0 0,0-1 21 0 0,0 0 0 0 0,0-1 1 0 0,0 1-1 0 0,-1-1 0 0 0,1 1 0 0 0,0 1 0 0 0,0-2 11 0 0,0 0 1 0 0,0 0 0 0 0,0 0 0 0 0,0 0 0 0 0,0 0-1 0 0,0 0 1 0 0,0 0 0 0 0,0 0 0 0 0,0 0 0 0 0,0 0-1 0 0,0 0 1 0 0,0 0 0 0 0,0 0 0 0 0,0 0 0 0 0,0 0-1 0 0,0 1 1 0 0,0-1 0 0 0,0 0 0 0 0,0 0 0 0 0,0 0-1 0 0,0 0 1 0 0,0 0 0 0 0,-1 0 0 0 0,1 0 1 0 0,0 0-1 0 0,0 0 1 0 0,0 0 0 0 0,0-1-1 0 0,0 1 1 0 0,0 0 0 0 0,0 0 0 0 0,0 0-1 0 0,0 0 1 0 0,0 0 0 0 0,0 0-1 0 0,0 0 1 0 0,0 0 0 0 0,0 0-1 0 0,0 0 1 0 0,0 0 0 0 0,0 0 0 0 0,0 0-1 0 0,0 0 1 0 0,0-2 10 0 0,0 1 1 0 0,-1 0-1 0 0,1-1 1 0 0,0-1-1 0 0,0 2-13 0 0,0-8-38 0 0,1 0 0 0 0,-1 1-1 0 0,3-12 1 0 0,-2 16-44 0 0,-1 4 80 0 0,0 0 0 0 0,0 0 0 0 0,0 0 0 0 0,0 0 0 0 0,0 0 0 0 0,0 0 0 0 0,0 0 0 0 0,0 0 0 0 0,0 0 0 0 0,0 0 0 0 0,0 0 0 0 0,0 0 1 0 0,0 0-1 0 0,0 0 0 0 0,0 0 0 0 0,0 0 0 0 0,0 0 0 0 0,0 0 0 0 0,0 0 0 0 0,0 0 0 0 0,0 0 0 0 0,0 0 0 0 0,0 0 0 0 0,1 0 0 0 0,-1 0 0 0 0,0 0 0 0 0,0 0 0 0 0,0 0 1 0 0,0 0-1 0 0,0 0 0 0 0,0 0 0 0 0,0 0 0 0 0,0 0 0 0 0,0 0 0 0 0,0 0 0 0 0,0 0 0 0 0,0 0 0 0 0,0 0 0 0 0,0 0 0 0 0,0 0 0 0 0,0 0 0 0 0,0 0 0 0 0,0 0 1 0 0,0 0-1 0 0,0 0 0 0 0,0 0 0 0 0,0 0 0 0 0,0 0 0 0 0,0 0 0 0 0,0 0 0 0 0,0 0 0 0 0,0 0 0 0 0,0 0 0 0 0,0 0 0 0 0,0 0 0 0 0,0 0 0 0 0,0 0 0 0 0,0 0 0 0 0,0 0 1 0 0,0 0-1 0 0,1 2-49 0 0,-1 0 60 0 0,1 0 1 0 0,-1 1-1 0 0,1-1 0 0 0,-1 3 0 0 0,1 11 48 0 0,-1-15-60 0 0,0 4-24 0 0,0 1 3 0 0,-1 12 1 0 0,1-17 27 0 0,0-1 7 0 0,0 0 0 0 0,0 1 0 0 0,0-1 0 0 0,0 0 0 0 0,0 0 0 0 0,0 1-1 0 0,0-1 1 0 0,-1 0 0 0 0,1 1 0 0 0,0-1 0 0 0,0 1 0 0 0,0-1-12 0 0,0-1-27 0 0,-1 0 20 0 0,1 0 0 0 0,0 0-1 0 0,0 0 1 0 0,0 0 0 0 0,0-1-1 0 0,0-7 46 0 0,2-12 0 0 0,-2 14-47 0 0,2-7 80 0 0,-2 13-77 0 0,0 1 1 0 0,0 0-1 0 0,0 0 1 0 0,0 0-1 0 0,0 0 1 0 0,0 0 0 0 0,0 0-1 0 0,0-1 1 0 0,0 1-1 0 0,1 0 1 0 0,-1 0-1 0 0,0 0 1 0 0,0 0 0 0 0,0 0-1 0 0,0 0 3 0 0,0 0-1 0 0,0 0 1 0 0,0 0-1 0 0,0 0 1 0 0,0 0-1 0 0,0 0 1 0 0,0 0-1 0 0,0 0 1 0 0,0 0-1 0 0,0 0 1 0 0,0 0-1 0 0,0 0 1 0 0,0 0-1 0 0,0 0 1 0 0,0 0 0 0 0,0 0-1 0 0,1 0 1 0 0,-1 0-1 0 0,0 0 1 0 0,0 0-1 0 0,0 0 1 0 0,0 0-1 0 0,0 0 1 0 0,0 0-1 0 0,0 0 1 0 0,0 1-1 0 0,0-1 1 0 0,0 0-1 0 0,0 0 1 0 0,0 0-1 0 0,0 1 5 0 0,1 0 1 0 0,-1 0-1 0 0,0 0 0 0 0,1 0 0 0 0,-1 1 0 0 0,0 0 0 0 0,1 5-32 0 0,0 7 0 0 0,-1 7-13 0 0,0-14 36 0 0,0-6 19 0 0,0 0 23 0 0,0-1-30 0 0,0 1-1 0 0,0-1 0 0 0,0 0 1 0 0,0 0-1 0 0,0 0 0 0 0,0 0 1 0 0,0 0-1 0 0,0 0 0 0 0,0 0 1 0 0,0 0-1 0 0,0 0 0 0 0,0 0 1 0 0,0 0-1 0 0,0 0 1 0 0,0 0-1 0 0,0 0 0 0 0,0 0 1 0 0,0 0-1 0 0,0 0 0 0 0,0 0 1 0 0,0 1-1 0 0,-1-1 0 0 0,1 0-1 0 0,0 0 0 0 0,0 0 0 0 0,0 0 0 0 0,0 0 1 0 0,0 0-1 0 0,0 0 0 0 0,0 0 0 0 0,0 0 0 0 0,0-1 0 0 0,0 1 0 0 0,0 0 0 0 0,0 0 0 0 0,0 0 0 0 0,0 0 0 0 0,0 0 0 0 0,0 0 0 0 0,0 0 0 0 0,0 0 0 0 0,0 0 0 0 0,0 0 0 0 0,0 0 0 0 0,0 0 0 0 0,0 0 0 0 0,0 0 0 0 0,0 0 0 0 0,0 0 0 0 0,0 0 0 0 0,0 0 1 0 0,0 0-1 0 0,0 0 0 0 0,0 0 0 0 0,0-1 1 0 0,-1 0 1 0 0,1 0 0 0 0,0 0 0 0 0,0 0 0 0 0,0 0 0 0 0,0-2-1 0 0,-1-5 12 0 0,1 0 0 0 0,1-11-1 0 0,-1 18-26 0 0,0 0 0 0 0,0 0-1 0 0,1 0 1 0 0,-1 0 0 0 0,0 0 0 0 0,0 0-1 0 0,1 0 1 0 0,-1-1 0 0 0,1 2 7 0 0,-1-1 1 0 0,0 1 0 0 0,0 0-1 0 0,0 0 1 0 0,0 0-1 0 0,0 0 1 0 0,0-1 0 0 0,0 1-1 0 0,1 0 1 0 0,-1 0-1 0 0,0 0 0 0 0,0 0 0 0 0,0 0 0 0 0,0 0 0 0 0,0 0 0 0 0,0 0 0 0 0,0 0 1 0 0,0 0-1 0 0,0 0 0 0 0,0 0 0 0 0,0 0 0 0 0,0 0 0 0 0,1 0 0 0 0,-1 0 0 0 0,0 0 0 0 0,0 0 0 0 0,0 0 0 0 0,0 0 1 0 0,0 0-14 0 0,0 0-1 0 0,0 0 1 0 0,1 1 0 0 0,-1-1 0 0 0,0 0 0 0 0,0 0 0 0 0,0 1 0 0 0,0-1 0 0 0,0 0 0 0 0,1 0 0 0 0,-1 0 0 0 0,0 1 0 0 0,0 0 19 0 0,1 0-1 0 0,-1 1 1 0 0,0-1 0 0 0,1 0 0 0 0,-1 3 0 0 0,1 6-57 0 0,-1-9 53 0 0,0 21 0 0 0,-1-18 11 0 0,1-1 0 0 0,0 0 0 0 0,-1 1 0 0 0,-1 4-1 0 0,2-8 57 0 0,0 0-44 0 0,-1-1-19 0 0,1 1 5 0 0,0-6 79 0 0,0 1 0 0 0,-1-5 0 0 0,2 5-57 0 0,-1-36-10 0 0,0 45-70 0 0,0 11 100 0 0,-3 35-485 0 0,3-48 456 0 0,0 1-1 0 0,-1-1 1 0 0,1 1 0 0 0,-2 3-1 0 0,2-8-79 0 0,2-11 45 0 0,0 5 99 0 0,1-8-123 0 0,-3 16 46 0 0,0 0 0 0 0,0 0-1 0 0,0 0 1 0 0,0 0 0 0 0,0 0 0 0 0,0 0 0 0 0,0 0 0 0 0,0-1 0 0 0,0 1 0 0 0,0 0 0 0 0,0 0 0 0 0,0 0 0 0 0,0 0 0 0 0,0 0 0 0 0,0 0 0 0 0,0 0 0 0 0,0 0-1 0 0,0 0 1 0 0,0 0 0 0 0,0 0 0 0 0,0 0 0 0 0,0 0 0 0 0,0 0 0 0 0,0 0 0 0 0,0 0 0 0 0,0 0 0 0 0,0 0 0 0 0,0 0 0 0 0,0 0 0 0 0,0 0 0 0 0,0 0-1 0 0,0 0 1 0 0,0 0 0 0 0,0 0 0 0 0,-1 0 126 0 0,0 0-139 0 0,0 0 34 0 0,-1 0 0 0 0,-3 1 0 0 0,5-1-24 0 0,-1 0 0 0 0,1 0 0 0 0,-1 0 0 0 0,1 1 0 0 0,-1-1 0 0 0,1 0 0 0 0,-1 0 0 0 0,1 1 0 0 0,-1-1 1 0 0,1 1-1 0 0,0-1 0 0 0,-1 1 0 0 0,0 0 0 0 0,0 0-45 0 0,1 1 0 0 0,-1-1 1 0 0,0 1-1 0 0,1 0 0 0 0,-2 2 0 0 0,2-3 31 0 0,-1 1 17 0 0,1 1 0 0 0,-1 0 0 0 0,0 0 0 0 0,0 5 0 0 0,1-8-14 0 0,0 1 1 0 0,0-1 0 0 0,0 1 0 0 0,0-1 0 0 0,0 0-1 0 0,0 0 1 0 0,0 1 0 0 0,1 0 0 0 0,-1-1 5 0 0,0 0 1 0 0,0 0 0 0 0,0 0-1 0 0,0 0 1 0 0,0 0 0 0 0,0 0-1 0 0,0 0 1 0 0,0 0-1 0 0,0 0 1 0 0,0 0 0 0 0,0 0-1 0 0,0 0 1 0 0,0 0 0 0 0,0 0-1 0 0,0 0 1 0 0,0 0-1 0 0,0 0 1 0 0,0 1 0 0 0,0-1-1 0 0,0 0 1 0 0,1 0 0 0 0,-1 0-1 0 0,0 0 1 0 0,0 0-1 0 0,0 0 1 0 0,0 0 0 0 0,0 0-1 0 0,0 0 1 0 0,0 0 0 0 0,0 0-1 0 0,0 0 1 0 0,0 0 0 0 0,0 0-1 0 0,0 0 1 0 0,0 0-1 0 0,0 0 1 0 0,0 0 0 0 0,0 0-1 0 0,1-1 1 0 0,-1 1 0 0 0,0 0-1 0 0,0 0 1 0 0,0 0-1 0 0,0 0 1 0 0,0 0 0 0 0,0 0 2 0 0,0 0 1 0 0,0 0-1 0 0,1-1 1 0 0,-1 1-1 0 0,0 0 1 0 0,0-1-1 0 0,0 1 1 0 0,1 0-1 0 0,-1-1 1 0 0,0 1 0 0 0,0-2 14 0 0,1-1 0 0 0,0 0 33 0 0,-1 0 0 0 0,1 0 1 0 0,-1 0-1 0 0,0-1 0 0 0,0 1 0 0 0,0 0 0 0 0,0-5 0 0 0,-1 1-58 0 0,1 7 17 0 0,0 0-36 0 0,0 0-26 0 0,0 0 31 0 0,3 4-11 0 0,0-2-39 0 0,-1 1-1 0 0,2 3 0 0 0,-1-2-69 0 0,-3-4 148 0 0,0 0-1 0 0,0 1 1 0 0,1-1 0 0 0,-1 0-1 0 0,0 0 1 0 0,0 1-1 0 0,0-1 1 0 0,0 0-1 0 0,0 0 1 0 0,0 1 0 0 0,0-1-2 0 0,0 0 0 0 0,0 0 0 0 0,0 0 0 0 0,0 0 0 0 0,0 0 0 0 0,0 0 0 0 0,0 0 0 0 0,0 1 0 0 0,0-1 0 0 0,0 0 1 0 0,0 0-1 0 0,0 0 0 0 0,0 0 0 0 0,0 0 0 0 0,0 0 0 0 0,0 0 0 0 0,0 0 0 0 0,0 0 0 0 0,0 0 0 0 0,0 0 1 0 0,0 0-1 0 0,0 0 0 0 0,0 0 0 0 0,0 0 0 0 0,0 0 0 0 0,0 0 0 0 0,0 0 0 0 0,0 0 0 0 0,0 0 0 0 0,-1 0 0 0 0,1 0 1 0 0,0 0-1 0 0,0 1 0 0 0,0-1 0 0 0,0 0 0 0 0,0 0 0 0 0,0 0 0 0 0,0 0 0 0 0,0 0 0 0 0,0 0 0 0 0,0 0 0 0 0,0 0 1 0 0,0 0-1 0 0,0 0 0 0 0,0 0 0 0 0,0 0 0 0 0,0 0 0 0 0,0-1 0 0 0,0 1 0 0 0,-1 0 0 0 0,1 0-2 0 0,0 0 0 0 0,0 0-1 0 0,0 0 1 0 0,0 0-1 0 0,0 0 1 0 0,0 0 0 0 0,-1 0-1 0 0,1 0 1 0 0,0 0 0 0 0,0-1-1 0 0,0 1 1 0 0,0 0-1 0 0,0 0 1 0 0,0-1 0 0 0,-2-2 127 0 0,2 3-119 0 0,-1-3 110 0 0,1 3-124 0 0,0-1 1 0 0,0 1-1 0 0,0-1 1 0 0,0 1 0 0 0,0 0-1 0 0,0 0 1 0 0,0-1-1 0 0,0 1 1 0 0,0-1 0 0 0,0 1 1 0 0,0 0 0 0 0,0 0 0 0 0,0 0 0 0 0,0 0 0 0 0,0 0 0 0 0,0 0 0 0 0,0 0 0 0 0,0 0 0 0 0,0 0 0 0 0,0 0 0 0 0,0 0-1 0 0,0 0 1 0 0,0 0 0 0 0,0 0 0 0 0,0 0 0 0 0,0 0 0 0 0,0 0 0 0 0,0 0 0 0 0,0 0 0 0 0,0 0 0 0 0,0 0 0 0 0,0 0 0 0 0,0 0 0 0 0,0 0 0 0 0,0 0 0 0 0,0-1 0 0 0,0 1 0 0 0,0 0 0 0 0,0 0 0 0 0,0 0 0 0 0,0 0 0 0 0,0 0 0 0 0,0 0 0 0 0,0 0 0 0 0,0 0 0 0 0,1 1-67 0 0,1 0 6 0 0,-1 0 0 0 0,-1-1 0 0 0,1 1-1 0 0,0 0 1 0 0,0 0 0 0 0,0 0 0 0 0,1 2 0 0 0,-1-2 38 0 0,0 1 1 0 0,-1-1 0 0 0,2 3 0 0 0,-1-1 60 0 0,-1-3-11 0 0,0 0-1 0 0,-1 0 1 0 0,1 0 0 0 0,0-1-1 0 0,-1 1 1 0 0,1 0-1 0 0,0 0 1 0 0,0 0-1 0 0,-1 0 1 0 0,1 0-1 0 0,0 0 1 0 0,-1 0-29 0 0,1 1-1 0 0,0-1 1 0 0,0 0-1 0 0,-1 0 1 0 0,1 0-1 0 0,0 1 1 0 0,0-1-1 0 0,0 0 1 0 0,0 1-1 0 0,-1-1 1 0 0,0 3-21 0 0,1-3 28 0 0,-1 0 0 0 0,1 0 0 0 0,0 0 1 0 0,0 0-1 0 0,0 0 0 0 0,0 1 0 0 0,0-1 0 0 0,0 0 1 0 0,-1 0-1 0 0,1 0 0 0 0,0 0 0 0 0,0 0 0 0 0,0 0 0 0 0,0 0 1 0 0,-2 0 272 0 0,2 0-275 0 0,0 0 1 0 0,-1 0 0 0 0,1 0 0 0 0,0 0 0 0 0,0 0-1 0 0,0 0 1 0 0,0 0 0 0 0,0 0 0 0 0,0 0 0 0 0,-1 0-1 0 0,1 0 1 0 0,0 0 0 0 0,0 0 0 0 0,0 0-1 0 0,0 0 1 0 0,-1 0 0 0 0,1 0 0 0 0,0 0 0 0 0,0 0-1 0 0,0 0 1 0 0,0 0 0 0 0,0 0 0 0 0,0 0 0 0 0,-1 1-1 0 0,1-1-11 0 0,0 1 0 0 0,-1 0 0 0 0,1 0 0 0 0,0-1 0 0 0,-1 2 0 0 0,1-1 0 0 0,0-1-70 0 0,0 0 47 0 0,1 0 5 0 0,-1-1 31 0 0,1 1 1 0 0,-1-1-1 0 0,1 0 1 0 0,0 0-10 0 0,-1 0 1 0 0,2 0 0 0 0,-2 1-14 0 0,0-1 1 0 0,0 1-1 0 0,0 0 1 0 0,1 0 0 0 0,-1 0-1 0 0,0 0 1 0 0,0 0-1 0 0,0 0 1 0 0,1-1-1 0 0,-1 1 1 0 0,0 0-1 0 0,1 0 20 0 0,-1 0 0 0 0,0 0-1 0 0,1 0 1 0 0,-1 0-1 0 0,0 0 1 0 0,1 0-1 0 0,-1 0 1 0 0,0 0 0 0 0,1 1-1 0 0,-1-1 1 0 0,0 0-1 0 0,1 0 1 0 0,-1 0 10 0 0,1 1 0 0 0,-1-1-1 0 0,1 0 1 0 0,-1 1 0 0 0,0-1 0 0 0,0 1 0 0 0,1 0 0 0 0,-1-1-13 0 0,0 0 0 0 0,0 0-1 0 0,0 0 1 0 0,0 0 0 0 0,1 0 0 0 0,-1 0 0 0 0,0 0 0 0 0,0 1 0 0 0,0-1 0 0 0,0 0 0 0 0,0 0 0 0 0,0 0 0 0 0,0 1 0 0 0,0-1 4 0 0,0 0 0 0 0,0 0 0 0 0,0 0 0 0 0,0 0-1 0 0,0 0 1 0 0,0 0 0 0 0,0 0 0 0 0,0 0 0 0 0,0 0 0 0 0,0 0 0 0 0,0 0 0 0 0,0 0 0 0 0,0 0 0 0 0,0 0 0 0 0,0 0 0 0 0,0 0 0 0 0,0 0 0 0 0,-1 0 0 0 0,1 0 0 0 0,0 0 0 0 0,0 0-1 0 0,0 0 1 0 0,0 0 0 0 0,0 0 0 0 0,0 0 0 0 0,0 0 0 0 0,0 0 0 0 0,0 0 14 0 0,-1 0 0 0 0,1 0 0 0 0,0 0 0 0 0,-1 0 0 0 0,0 0 0 0 0,0 0-16 0 0,0 0 37 0 0,-1 0 0 0 0,1 0 1 0 0,-1 0-1 0 0,1 0 1 0 0,-1 0-1 0 0,-1 1 0 0 0,3-1-36 0 0,-1 0-1 0 0,1 0 1 0 0,-1 1-1 0 0,1-1 1 0 0,-1 0-1 0 0,1 0 1 0 0,0 1-1 0 0,-1-1 0 0 0,1 1 1 0 0,-1-1-1 0 0,1 0 1 0 0,-1 1-1 0 0,1-1 1 0 0,0 1-1 0 0,-1-1 1 0 0,1 1-1 0 0,0-1 1 0 0,0 1-1 0 0,-1-1 0 0 0,1 1 1 0 0,0 0-1 0 0,0-1-1 0 0,0 0-1 0 0,0 0 0 0 0,0 0 0 0 0,0 0 0 0 0,0 1 0 0 0,0-1 1 0 0,0 0-1 0 0,-1 0 0 0 0,1 0 0 0 0,0 0 0 0 0,0 0 0 0 0,0 0 1 0 0,0 0-1 0 0,0 0 0 0 0,0 0 0 0 0,0 0 0 0 0,0 0 1 0 0,0 0-1 0 0,0 0 0 0 0,1 0 0 0 0,-1 0 0 0 0,0 0 0 0 0,0 0 1 0 0,0 0-1 0 0,0 0 0 0 0,0 0 0 0 0,0 0 0 0 0,0 1 0 0 0,0-1 1 0 0,0 0-1 0 0,0 0 0 0 0,0 0 0 0 0,0 0 0 0 0,0 0 1 0 0,0 0-1 0 0,0 0 0 0 0,0 0 0 0 0,0 0 0 0 0,0 0 0 0 0,0 0 2 0 0,0 0-1 0 0,0 0 0 0 0,0 0 0 0 0,1 0 1 0 0,-1 0-1 0 0,0 0 0 0 0,0 0 0 0 0,0 0 1 0 0,0 0-1 0 0,0 0 0 0 0,0 0 1 0 0,0 0-1 0 0,1 0 0 0 0,-1-1 1 0 0,1 1-1 0 0,-1 0 1 0 0,1-1-1 0 0,-1 1 1 0 0,0-1 0 0 0,1 1-1 0 0,0-1 1 0 0,-1 0 3 0 0,0 1 1 0 0,0-1 0 0 0,1 1-1 0 0,-1-1 1 0 0,0 1-1 0 0,1 0 1 0 0,-1-1 0 0 0,1 1-1 0 0,-1 0 1 0 0,0 0-1 0 0,1-1 1 0 0,-1 1 2 0 0,0 0-1 0 0,0 0 1 0 0,0 0 0 0 0,0 0-1 0 0,0 0 1 0 0,0 0-1 0 0,0 0 1 0 0,0 0 0 0 0,0 0-1 0 0,0 0 1 0 0,0 0 0 0 0,0 0-1 0 0,0 0 1 0 0,0 0-1 0 0,0 0 1 0 0,0 0 0 0 0,0 0-1 0 0,0 0 1 0 0,0-1 0 0 0,0 1-1 0 0,0 0 1 0 0,0 0-1 0 0,0 0 1 0 0,0 0 0 0 0,0 0-1 0 0,0 0 1 0 0,0 0 0 0 0,0 0-1 0 0,0 0 1 0 0,0 0 0 0 0,0 0-1 0 0,0 0 1 0 0,0 0-1 0 0,0 0 1 0 0,0 0 0 0 0,-1-1 11 0 0,1 1-7 0 0,-1-1 0 0 0,0 1 1 0 0,1-1-1 0 0,-1 1 0 0 0,0 0 1 0 0,0-1-1 0 0,1 1 0 0 0,-1 0 1 0 0,0 0-1 0 0,-1 0 0 0 0,2 0-12 0 0,-1 0-4 0 0,1 0 0 0 0,-2 0 0 0 0,2 0 6 0 0,0 0 0 0 0,-1 0 0 0 0,1 0 0 0 0,0 0-1 0 0,0 0 1 0 0,0 0 0 0 0,0 0 0 0 0,0 0 0 0 0,-1 0-1 0 0,1 0 1 0 0,0 0 0 0 0,0 0 0 0 0,0 0 0 0 0,0 1-1 0 0,0-1 1 0 0,0 0 0 0 0,0 0 0 0 0,-1 0 0 0 0,1 0-3 0 0,0 0 1 0 0,0 1 0 0 0,0-1-1 0 0,0 0 1 0 0,0 0-1 0 0,0 0 1 0 0,0 0 0 0 0,0 0-1 0 0,0 0 1 0 0,0 0-1 0 0,0 0 1 0 0,0 0 0 0 0,0 0-1 0 0,0 0 1 0 0,0 0 0 0 0,0 0-1 0 0,0 0 1 0 0,0 1-1 0 0,0-1 1 0 0,0 0 0 0 0,0 0-1 0 0,0 0 1 0 0,0 0 0 0 0,0 0-1 0 0,0 0 1 0 0,0 0-2 0 0,0 0 0 0 0,1 1 0 0 0,-1-1 0 0 0,0 0 0 0 0,0 0 0 0 0,0 0 0 0 0,0 0 0 0 0,0 0 0 0 0,0 0 0 0 0,1 0 0 0 0,-1 1-9 0 0,1-1 1 0 0,-1 0-1 0 0,0 0 1 0 0,2 0-1 0 0,-2 0 12 0 0,1 0 0 0 0,0 0 0 0 0,-1 0 0 0 0,1 0 0 0 0,-1 0 0 0 0,1 0 0 0 0,0-1 0 0 0,0 1 0 0 0,2-2-28 0 0,-3 2 32 0 0,0 0 0 0 0,0 0-1 0 0,0 0 1 0 0,1 0 0 0 0,-1 0 0 0 0,0 0-1 0 0,0 0 1 0 0,0 0 0 0 0,0 0 0 0 0,0 0 0 0 0,0 0-1 0 0,0 0 1 0 0,0 0 0 0 0,0 0 0 0 0,0 0 0 0 0,0 0-1 0 0,0 0 1 0 0,0 0 0 0 0,0 0 0 0 0,0 0-1 0 0,0 0 1 0 0,0 0 0 0 0,0 0 0 0 0,0 0 0 0 0,0 0-1 0 0,0 0 1 0 0,0 0 0 0 0,0 0 0 0 0,0 0-1 0 0,0 0 1 0 0,0 0 0 0 0,0 0 0 0 0,0 0 0 0 0,0 0-1 0 0,1 0 1 0 0,-1 0 0 0 0,0 0 0 0 0,0 0 0 0 0,0 1-1 0 0,0-1 1 0 0,0 0 0 0 0,0 0 0 0 0,0 0 2 0 0,0 0 0 0 0,0 0 0 0 0,0 1 1 0 0,0-1-1 0 0,0 0 0 0 0,0 0 0 0 0,-1 1 1 0 0,1 0 2 0 0,0-1 0 0 0,0 0 0 0 0,0 1 0 0 0,0-1 1 0 0,-1 1-1 0 0,1-1 0 0 0,0 1 0 0 0,0-1 0 0 0,-1 0 0 0 0,1 1 1 0 0,0-1-1 0 0,0 0 0 0 0,-1 1 0 0 0,1-1 0 0 0,0 0 1 0 0,-1 1-1 0 0,1-1 0 0 0,0 0 0 0 0,-1 0 0 0 0,1 1 0 0 0,-1-1 1 0 0,1 0-1 0 0,-1 0 0 0 0,1 0 0 0 0,-1 0 0 0 0,-1 0 14 0 0,1 0 0 0 0,-1 0 0 0 0,0 0 0 0 0,-1-1 0 0 0,0 0-8 0 0,3 1-17 0 0,-1 0 0 0 0,1 0 0 0 0,0 0 0 0 0,0 0 0 0 0,0 0 0 0 0,0 0 0 0 0,0 0 0 0 0,0 0 0 0 0,0 0 0 0 0,0 0 0 0 0,0 0 0 0 0,0 0 0 0 0,0 0 1 0 0,0 0-1 0 0,0 0 0 0 0,0 0 0 0 0,0 0 0 0 0,0 0 0 0 0,0 0 0 0 0,0 1-113 0 0,1-1 121 0 0,-1 1-5 0 0,1-1 1 0 0,0 0 0 0 0,-1 1-1 0 0,1-1 1 0 0,0 0-1 0 0,-1 1 1 0 0,1-1 0 0 0,0 0-1 0 0,0 0 1 0 0,1 0 0 0 0,-2 0-4 0 0,1 0 1 0 0,-1 0 0 0 0,1 0-1 0 0,-1 0 1 0 0,1 0 0 0 0,-1-1-1 0 0,1 1 1 0 0,-1 0 0 0 0,1 0-1 0 0,-1-1 1 0 0,1 1 0 0 0,0 0-1 0 0,-1-1 1 0 0,0 1 0 0 0,1-1-1 0 0,-1 1 7 0 0,0 0 0 0 0,0 0-1 0 0,1 0 1 0 0,-1 0-1 0 0,0 0 1 0 0,0 0-1 0 0,0 0 1 0 0,0 0 0 0 0,0 0-1 0 0,0 0 1 0 0,0 0-1 0 0,0 0 1 0 0,0 0 0 0 0,0 0-1 0 0,0-1 1 0 0,0 1-1 0 0,0 0 1 0 0,0 0 0 0 0,0 0-1 0 0,0 0 1 0 0,0 0-1 0 0,0 0 1 0 0,0 0-1 0 0,0 0 1 0 0,0 0 0 0 0,0 0-1 0 0,0 0 1 0 0,0 0-1 0 0,0 0 1 0 0,0 0 0 0 0,0 0-1 0 0,0 0 1 0 0,0 0-1 0 0,0 0 1 0 0,0 0 0 0 0,0 0-1 0 0,0 0 1 0 0,0-1-1 0 0,0 1 1 0 0,0 0-1 0 0,0 0 1 0 0,0 0 0 0 0,0 0-1 0 0,0 0 1 0 0,0 0-1 0 0,0 0 1 0 0,0 0 0 0 0,0 0-1 0 0,0 0 1 0 0,-1 0-1 0 0,1 0 1 0 0,-1 0 44 0 0,1 0-47 0 0,-2-1 10 0 0,1 1 1 0 0,-1 0-1 0 0,1 0-2 0 0,0 0-1 0 0,0 0 1 0 0,-1 0-1 0 0,-1-1 19 0 0,-4 0 0 0 0,6 1-71 0 0,1 0 15 0 0,1 0-38 0 0,1 1 3 0 0,0 0 0 0 0,3-1 0 0 0,-4 1 67 0 0,0-1 1 0 0,0 0-1 0 0,0 0 1 0 0,0-1-1 0 0,0 1 0 0 0,2-1 1 0 0,-1 1-20 0 0,1-2 0 0 0,-2 1-24 0 0,0 1 0 0 0,3-2 1 0 0,-4 2-11 0 0,1 0 93 0 0,-1 1-29 0 0,0-1 0 0 0,0 0 0 0 0,0 0 0 0 0,0 0 1 0 0,0 0-1 0 0,-1 0 0 0 0,1 0 0 0 0,0 0 0 0 0,0 0 1 0 0,0 1-1 0 0,0-1 0 0 0,0 0-5 0 0,-1 1-1 0 0,0 0 1 0 0,1-1 0 0 0,-1 1-1 0 0,0-1 1 0 0,1 0 0 0 0,-1 1-1 0 0,0-1 1 0 0,0 1-1 0 0,-2 0 39 0 0,-3 0 0 0 0,-17 2 267 0 0,13-2 75 0 0,9-1-342 0 0,0 0-1 0 0,0 0 0 0 0,-1 0 1 0 0,2 0-41 0 0,0 0 1 0 0,-1 0 0 0 0,1 0 0 0 0,0-1-1 0 0,0 1 1 0 0,0 0 0 0 0,0 0 0 0 0,-1 0-1 0 0,1-1 9 0 0,-1 1-10 0 0,1 0 0 0 0,-1 0-1 0 0,0-1 1 0 0,-1 1 0 0 0,0-1 8 0 0,2 1 8 0 0,-1 0-1 0 0,-1 0 1 0 0,-1 0-10 0 0,3 0-10 0 0,0 0-1 0 0,-1 0 0 0 0,1 0 1 0 0,0 0-1 0 0,0 0 1 0 0,0 0-1 0 0,0 0 1 0 0,0 0-1 0 0,0 0 1 0 0,0 0-1 0 0,0 0 1 0 0,-1 0-1 0 0,1 0 1 0 0,0 0-1 0 0,0-1 1 0 0,0 1-1 0 0,0 0 1 0 0,0 0-1 0 0,0 0 1 0 0,0 0-1 0 0,0 0 1 0 0,0 0-1 0 0,0 0 1 0 0,0-1-1 0 0,0 1 1 0 0,0 0-1 0 0,0 0 1 0 0,0 0-1 0 0,0 0 1 0 0,0 0-1 0 0,-1 0 1 0 0,1 0-1 0 0,0 0 1 0 0,0-1-1 0 0,0 1 1 0 0,0 0-1 0 0,0 0 1 0 0,0 0-1 0 0,1 0 1 0 0,-1 0-1 0 0,0-1 1 0 0,0 1-1 0 0,0 0 1 0 0,0 0-1 0 0,0 0 1 0 0,0 0-1 0 0,0 0 1 0 0,0 0-1 0 0,0-1 1 0 0,0 1-1 0 0,1-1-15 0 0,-1 1 1 0 0,0 0 0 0 0,0-1 0 0 0,1 1-1 0 0,-1 0 1 0 0,0-1 0 0 0,0 2 83 0 0,0-1-51 0 0,0 0 0 0 0,-1 1 1 0 0,1-1-1 0 0,-1 1 0 0 0,1-1-16 0 0,0 0 0 0 0,0 0 0 0 0,0 0-1 0 0,0 0 1 0 0,0 0 0 0 0,0 0 0 0 0,0 0-1 0 0,0 0 1 0 0,0 0 0 0 0,0 0 0 0 0,0 0-1 0 0,0 0 1 0 0,0 0 0 0 0,0 0 0 0 0,0 0-1 0 0,0 0 1 0 0,0 0 0 0 0,0 0 0 0 0,0 0-1 0 0,0 0 1 0 0,0 0 0 0 0,0 0 0 0 0,0 0 0 0 0,0 0-1 0 0,0 0 1 0 0,0 0 0 0 0,0 0 0 0 0,0 0-1 0 0,0 0 1 0 0,0 0 0 0 0,0 0 0 0 0,0 0-1 0 0,0 0 1 0 0,0 0 0 0 0,0 0 0 0 0,0 0-1 0 0,0 0 1 0 0,0 0 0 0 0,0 0 0 0 0,0 0-1 0 0,0 0 1 0 0,0 0 0 0 0,0 0 0 0 0,0-1-1 0 0,0 1 1 0 0,0 0 0 0 0,0 0 0 0 0,0 0-1 0 0,0 0 1 0 0,0 0 1 0 0,0-2-24 0 0,0 0 7 0 0,0 2 14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1-3 0 0,0-1 0 0 0,0 1 0 0 0,0-1 0 0 0,0 1 0 0 0,0 0 0 0 0,0-1 0 0 0,0 1 0 0 0,0 0 0 0 0,0 0 0 0 0,0 3 19 0 0,-1-8 99 0 0,1 3-112 0 0,0 0 11 0 0,0-1 0 0 0,0 0 0 0 0,-1-1 0 0 0,1 2-48 0 0,0 1-14 0 0,0 2-558 0 0,0-2 303 0 0,0 0 1 0 0,1 0-1 0 0,-1 0 1 0 0,0 1-1 0 0,0-1 0 0 0,0 0 1 0 0,0 0-1 0 0,0 0 1 0 0,0 0-1 0 0,1 0 0 0 0,-1 1 1 0 0,0-1-1 0 0,0 0-21 0 0,0 0 1 0 0,1 0-1 0 0,-1 0 0 0 0,0 0 0 0 0,0 0 0 0 0,0 0 1 0 0,0 0-1 0 0,0 0 0 0 0,0 0 0 0 0,0 0 1 0 0,0 0-1 0 0,1 0 0 0 0,-1 0 0 0 0,0 0 1 0 0,0 0-1 0 0,0 0 0 0 0,0 0 0 0 0,0 0 0 0 0,0-1 1 0 0,0 1-1 0 0,0 0 0 0 0,0 0 0 0 0,1 0 1 0 0,-1 0-1 0 0,0 0 0 0 0,2-4-8618 0 0,-2 2 5000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4:14.1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 0 0,'0'0'150'0'0,"0"0"-1"0"0,1 0 1 0 0,-1 0 0 0 0,0 0 0 0 0,0 0-1 0 0,1-1 1 0 0,-1 1-69 0 0,0 0-1 0 0,0 0 1 0 0,1 0-1 0 0,-1 0 1 0 0,0 0-1 0 0,1 0 1 0 0,-1 0-1 0 0,0 0 1 0 0,0 0 0 0 0,1 0-1 0 0,-1 0 1 0 0,0 1-1 0 0,0-1 1 0 0,1 0-1 0 0,-1 0 1 0 0,1 0 209 0 0,0 1 0 0 0,0-1 1 0 0,-1 1-1 0 0,3-1 0 0 0,-1 1 86 0 0,5-1 1 0 0,-5 0-296 0 0,4 0 1 0 0,-6 0-91 0 0,1 0 1 0 0,-1 0-1 0 0,1 0 1 0 0,-1 0-1 0 0,0 0 1 0 0,1 0-1 0 0,-1 0 1 0 0,1 0-1 0 0,0 0 1 0 0,-1 0 36 0 0,1 0-1 0 0,1-1 1 0 0,-1 1-3 0 0,0 0-1 0 0,0 0 0 0 0,0 0 1 0 0,0 0-32 0 0,-1-1 0 0 0,1 1 0 0 0,-1 0 0 0 0,0 0 0 0 0,1 0 0 0 0,-1 1 0 0 0,0-1 0 0 0,1 0 1 0 0,-1 0-1 0 0,1 0 0 0 0,-1 0 0 0 0,1 0 4 0 0,-1 1 1 0 0,1-1-1 0 0,-1 0 0 0 0,2 0 1 0 0,0 0 223 0 0,5 1 0 0 0,-5-1-12 0 0,5 0 0 0 0,-6 0-231 0 0,-1 0 1 0 0,0 0-1 0 0,1 1 0 0 0,-1-1 1 0 0,1 0-1 0 0,-1 0-314 0 0,1 0 1 0 0,-1 1-1 0 0,1-1 0 0 0,1 0-1484 0 0,-2 0-3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4:15.6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8 0 0,'1'0'384'0'0,"-1"0"-128"0"0,1 0 0 0 0,-1 0 0 0 0,1 0 0 0 0,0 1 0 0 0,0-1 267 0 0,-1 0-1 0 0,1 0 1 0 0,1 0 0 0 0,0 1 230 0 0,-1-1-661 0 0,2 0 180 0 0,-1 0 0 0 0,4 1 0 0 0,-3-1-55 0 0,-2 0-202 0 0,0 0-1 0 0,0 1 1 0 0,-1-1 0 0 0,1 0-1 0 0,1 1 1 0 0,-2-1-1 0 0,1 0-1 0 0,-1 0 1 0 0,1 0-1 0 0,-1 0 1 0 0,1 1-1 0 0,-1-1 0 0 0,1 0 1 0 0,4 0-32 0 0,-3 0 43 0 0,-1 1 0 0 0,0-1-1 0 0,3-1 1 0 0,-3 1 35 0 0,6-1 130 0 0,-5 1-151 0 0,-1 0 1 0 0,0 0 0 0 0,0 0 0 0 0,2 1-1 0 0,-1 0-129 0 0,3 0-2214 0 0,-4-1-708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4:16.7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0 456 0 0,'0'0'57'0'0,"0"0"0"0"0,0 0 0 0 0,0 0 0 0 0,0 0-1 0 0,0 0 1 0 0,0 0 0 0 0,0 0 0 0 0,0 0 0 0 0,0 0 0 0 0,0 0 0 0 0,0 0 0 0 0,0 0 0 0 0,0 0-1 0 0,0 0 1 0 0,0 0 0 0 0,0 1 0 0 0,0-1 0 0 0,0 0 0 0 0,0 0 0 0 0,0 0 0 0 0,0 0 0 0 0,0 0-1 0 0,0 0 1 0 0,0 0 0 0 0,0 0 0 0 0,0 0 0 0 0,0 0 0 0 0,0 0 0 0 0,0 0 0 0 0,0 0 0 0 0,0 0-1 0 0,0 0 1 0 0,1 0 133 0 0,-1 0-1 0 0,0 0 1 0 0,0 0-1 0 0,1 0 1 0 0,-1 0 0 0 0,0 0-1 0 0,0 0 1 0 0,1 0-1 0 0,-1 0 1 0 0,4 0 1079 0 0,-2 0-70 0 0,-1 0-762 0 0,-1 0 1 0 0,1 0-1 0 0,0 0 0 0 0,0 0 0 0 0,1 0 1 0 0,0 1-156 0 0,1-1-124 0 0,-1 0 0 0 0,0 0-1 0 0,4 0 1 0 0,-3 0-165 0 0,-1 0 1 0 0,0 0-1 0 0,4 0 0 0 0,-4 1 2 0 0,3 1 0 0 0,-3-2-21 0 0,3 2 1 0 0,-4-2 20 0 0,0 0 1 0 0,-1 0 0 0 0,1 0 0 0 0,0 0-1 0 0,0 0 1 0 0,-1 0 0 0 0,1 0 0 0 0,1 0-1 0 0,-2-1-210 0 0,3 1 451 0 0,3-2 1 0 0,-5 2-645 0 0,-1 0 1 0 0,1 0-1 0 0,1 0 1 0 0,-1 0-468 0 0,-1 0 0 0 0,1 0 0 0 0,-1 0 0 0 0,0 1 0 0 0,1-1 0 0 0,0 0 0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4:18.3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0 168 0 0,'0'0'437'0'0,"0"0"-271"0"0,0 1 0 0 0,1-1 0 0 0,-1 0 0 0 0,0 0 0 0 0,0 0 0 0 0,0 1 0 0 0,1-1 0 0 0,-1 0 0 0 0,0 0 0 0 0,0 0 0 0 0,0 0 0 0 0,1 0 0 0 0,-1 0 0 0 0,0 1 0 0 0,1-1 0 0 0,0 0 740 0 0,2 0 1 0 0,-2 0-584 0 0,8 0 732 0 0,-1 1-505 0 0,-2-1-370 0 0,6 3-86 0 0,-1 1-121 0 0,-8-4-420 0 0,0 0 0 0 0,-1 0 1 0 0,1 0-1 0 0,-1 0 0 0 0,1 0 0 0 0,2-1 1 0 0,-2 0-2324 0 0,-2 1 1426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27T13:15:58.9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15 2944 0 0,'-4'5'10634'0'0,"3"-4"-10400"0"0,0-1 0 0 0,1 0 0 0 0,-1 1 0 0 0,0-1 0 0 0,0 0 0 0 0,0 1 0 0 0,0-1 0 0 0,0 0 0 0 0,0 0 0 0 0,0 0 0 0 0,0 0 0 0 0,0 0 0 0 0,0 0 0 0 0,-1 0 0 0 0,0-2-185 0 0,5-2-40 0 0,3-2 28 0 0,7-1-102 0 0,-12 7 88 0 0,-1 0 1 0 0,0 0-1 0 0,0-1 0 0 0,1 1 0 0 0,-1 0 1 0 0,0 0-1 0 0,0 0 0 0 0,1 0 1 0 0,-1 0-1 0 0,0 0 0 0 0,0 0 1 0 0,0 0-1 0 0,1 0 0 0 0,-1 0 0 0 0,0 0 1 0 0,0 0-1 0 0,1 0 0 0 0,-1 1 1 0 0,0-1-1 0 0,0 0 0 0 0,1 0 1 0 0,-1 0-1 0 0,0 0 0 0 0,0 0 0 0 0,0 0 1 0 0,1 0-1 0 0,-1 1 0 0 0,0-1 1 0 0,0 0-1 0 0,0 0 0 0 0,0 0 1 0 0,1 1-1 0 0,-1-1 0 0 0,0 0 0 0 0,0 0 1 0 0,0 0-1 0 0,0 1 0 0 0,0-1 1 0 0,0 0-1 0 0,0 0 0 0 0,0 0 1 0 0,0 1-1 0 0,0-1 0 0 0,1 0 0 0 0,-1 0 1 0 0,0 1-1 0 0,0-1 0 0 0,0 0 1 0 0,-1 0-1 0 0,1 1 0 0 0,0-1 1 0 0,0 0-1 0 0,0 0 0 0 0,0 1 0 0 0,0-1 1 0 0,0 0-1 0 0,0 0 0 0 0,0 0 1 0 0,0 1-1 0 0,-1-1 0 0 0,1 4 100 0 0,-1-1-1 0 0,0 1 1 0 0,0 0-1 0 0,-4 6 1 0 0,5-10-104 0 0,0 1 0 0 0,0-1 0 0 0,0 1 0 0 0,-1-1 0 0 0,1 0 0 0 0,0 1 0 0 0,0-1 0 0 0,-1 1 0 0 0,1-1 0 0 0,0 0 0 0 0,0 1 0 0 0,-1-1 0 0 0,1 0 0 0 0,-1 1 0 0 0,1-1 0 0 0,0 0 0 0 0,-1 0 0 0 0,1 1 0 0 0,-1-1 0 0 0,1 0 0 0 0,0 0 0 0 0,-1 0 0 0 0,1 0 0 0 0,-1 1 0 0 0,1-1 0 0 0,-1 0 0 0 0,1 0 0 0 0,-1 0 0 0 0,1 0 0 0 0,-1 0 0 0 0,1 0 0 0 0,0 0 0 0 0,-1 0 0 0 0,1 0 0 0 0,-1 0 0 0 0,1-1 0 0 0,-1 1 0 0 0,1 0 0 0 0,-1 0 0 0 0,1 0 0 0 0,0 0 0 0 0,-1-1 0 0 0,1 1 0 0 0,-1 0 0 0 0,1-1 0 0 0,0 1 0 0 0,-1 0 0 0 0,1-1 0 0 0,0 1 0 0 0,-1 0 0 0 0,1-1 0 0 0,-1 0 0 0 0,1 1-37 0 0,-1-1 0 0 0,1 0 0 0 0,-1 1 0 0 0,1-1 0 0 0,-1 0 0 0 0,1 0 1 0 0,0 1-1 0 0,-1-1 0 0 0,1 0 0 0 0,0 0 0 0 0,-1 0 0 0 0,1 1 0 0 0,0-1 1 0 0,0 0-1 0 0,0 0 0 0 0,0 0 0 0 0,0 0 0 0 0,0 1 0 0 0,0-1 0 0 0,0 0 0 0 0,0 0 1 0 0,0 0-1 0 0,1 0 0 0 0,-1 1 0 0 0,0-1 0 0 0,0 0 0 0 0,1 0 0 0 0,-1 0 1 0 0,1 1-1 0 0,-1-1 0 0 0,1 0 0 0 0,-1 1 0 0 0,1-1 0 0 0,-1 0 0 0 0,1 1 0 0 0,-1-1 1 0 0,2 0-1 0 0,-1 0-18 0 0,0 0 0 0 0,0 0 0 0 0,1 0 1 0 0,-1 0-1 0 0,0 0 0 0 0,1 1 0 0 0,-1-1 0 0 0,0 1 0 0 0,1-1 1 0 0,-1 1-1 0 0,1-1 0 0 0,-1 1 0 0 0,1 0 0 0 0,-1-1 1 0 0,1 1-1 0 0,-1 0 0 0 0,1 0 0 0 0,-1 0 0 0 0,1 0 1 0 0,2 1-1 0 0,-4-1 48 0 0,1 0-1 0 0,-1 1 1 0 0,1-1 0 0 0,-1 0 0 0 0,1 1-1 0 0,-1-1 1 0 0,1 0 0 0 0,-1 1 0 0 0,1-1 0 0 0,-1 1-1 0 0,0-1 1 0 0,1 1 0 0 0,-1-1 0 0 0,0 1-1 0 0,1-1 1 0 0,-1 1 0 0 0,0-1 0 0 0,0 1-1 0 0,1-1 1 0 0,-1 1 0 0 0,0-1 0 0 0,0 1 0 0 0,0 0-1 0 0,0-1 1 0 0,0 1 0 0 0,0-1 0 0 0,0 1-1 0 0,0 0 1 0 0,0-1 0 0 0,0 1 0 0 0,0-1-1 0 0,0 1 1 0 0,0-1 0 0 0,-1 2 0 0 0,1-1 39 0 0,0 1 0 0 0,-1-1 1 0 0,1 0-1 0 0,-1 1 0 0 0,0-1 1 0 0,1 0-1 0 0,-1 1 0 0 0,0-1 0 0 0,0 0 1 0 0,0 0-1 0 0,0 0 0 0 0,-1 2 1 0 0,0-2-38 0 0,1 0 0 0 0,-1-1 0 0 0,0 1 0 0 0,0 0 0 0 0,1-1 0 0 0,-1 1 1 0 0,0-1-1 0 0,0 1 0 0 0,0-1 0 0 0,0 0 0 0 0,1 0 0 0 0,-1 0 0 0 0,0 0 1 0 0,-3-1-1 0 0,4 1-11 0 0,1 0 0 0 0,-1 0 0 0 0,1 0 0 0 0,-1 0 1 0 0,1-1-1 0 0,-1 1 0 0 0,1 0 0 0 0,-1 0 0 0 0,1-1 1 0 0,-1 1-1 0 0,1 0 0 0 0,-1-1 0 0 0,1 1 0 0 0,-1 0 1 0 0,1-1-1 0 0,0 1 0 0 0,-1-1 0 0 0,1 1 0 0 0,0-1 0 0 0,-1 0 1 0 0,1 1-3 0 0,0-1 0 0 0,-1 0 0 0 0,1 0 1 0 0,0 0-1 0 0,0 1 0 0 0,0-1 0 0 0,0 0 1 0 0,0 0-1 0 0,1 1 0 0 0,-1-1 0 0 0,0 0 1 0 0,0 0-1 0 0,0 0 0 0 0,1 1 0 0 0,-1-1 1 0 0,0 0-1 0 0,1 1 0 0 0,-1-1 0 0 0,1 0 1 0 0,0-1-18 0 0,-1 1-1 0 0,1 0 1 0 0,0 0 0 0 0,0 0 0 0 0,0 0 0 0 0,0 0 0 0 0,-1 0-1 0 0,1 0 1 0 0,1 0 0 0 0,-1 1 0 0 0,0-1 0 0 0,0 0 0 0 0,0 1-1 0 0,0-1 1 0 0,0 0 0 0 0,1 1 0 0 0,-1-1 0 0 0,0 1 0 0 0,1 0-1 0 0,1-1 1 0 0,-2 1 9 0 0,-1 0-1 0 0,1 0 0 0 0,0 1 0 0 0,0-1 1 0 0,-1 0-1 0 0,1 0 0 0 0,0 0 0 0 0,0 1 1 0 0,-1-1-1 0 0,1 1 0 0 0,0-1 0 0 0,-1 0 1 0 0,1 1-1 0 0,0-1 0 0 0,-1 1 0 0 0,1-1 1 0 0,0 1-1 0 0,-1 0 0 0 0,1-1 0 0 0,-1 1 1 0 0,1-1-1 0 0,-1 1 0 0 0,0 0 0 0 0,1-1 1 0 0,-1 1-1 0 0,0 0 0 0 0,1 0 0 0 0,-1-1 1 0 0,0 1-1 0 0,0 0 0 0 0,0 0 0 0 0,0 0 1 0 0,1-1-1 0 0,-1 2 0 0 0,-1-1 33 0 0,1 0 0 0 0,0 0 1 0 0,0 0-1 0 0,0-1 0 0 0,0 1 0 0 0,-1 0 1 0 0,1 0-1 0 0,0-1 0 0 0,-1 1 0 0 0,1 0 1 0 0,-1-1-1 0 0,1 1 0 0 0,0 0 0 0 0,-1-1 1 0 0,0 1-1 0 0,1-1 0 0 0,-1 1 0 0 0,1 0 1 0 0,-1-1-1 0 0,0 0 0 0 0,1 1 0 0 0,-1-1 1 0 0,0 1-1 0 0,1-1 0 0 0,-1 0 0 0 0,-1 1 1 0 0,2-1-30 0 0,-1 0 1 0 0,1 1 0 0 0,-1-1 0 0 0,1 0 0 0 0,-1 0 0 0 0,0 1 0 0 0,1-1 0 0 0,-1 0 0 0 0,1 0 0 0 0,-1 0 0 0 0,1 0 0 0 0,-1 0 0 0 0,0 0 0 0 0,1 0 0 0 0,-1 0 0 0 0,1 0 0 0 0,-1 0 0 0 0,0 0 0 0 0,1-1-1 0 0,-1 1 1 0 0,1 0 0 0 0,-1 0 0 0 0,1 0 0 0 0,-1-1 0 0 0,1 1 0 0 0,-1 0 0 0 0,1-1 0 0 0,-1 1 0 0 0,1 0 0 0 0,-1-1 0 0 0,1 1 0 0 0,-1-1 0 0 0,1 1 0 0 0,-1-1 0 0 0,1 0-38 0 0,-1 0 1 0 0,1 1 0 0 0,0-1 0 0 0,-1 0 0 0 0,1 1 0 0 0,0-1-1 0 0,0 0 1 0 0,0 0 0 0 0,-1 1 0 0 0,1-1 0 0 0,0 0 0 0 0,0 0-1 0 0,0 0 1 0 0,0 1 0 0 0,0-1 0 0 0,0 0 0 0 0,1 0 0 0 0,-1 1-1 0 0,0-1 1 0 0,0 0 0 0 0,0 1 0 0 0,1-1 0 0 0,-1 0-1 0 0,0 0 1 0 0,1 1 0 0 0,-1-1 0 0 0,1 1 0 0 0,-1-1 0 0 0,1 0-1 0 0,-1 1 1 0 0,1-1 0 0 0,-1 1 0 0 0,1-1 0 0 0,-1 1 0 0 0,1-1-1 0 0,0 1 1 0 0,-1 0 0 0 0,1-1 0 0 0,0 1 0 0 0,-1 0 0 0 0,1-1-1 0 0,0 1 1 0 0,0 0 0 0 0,-1 0 0 0 0,1 0 0 0 0,0-1-1 0 0,0 1 1 0 0,-1 0 0 0 0,1 0 0 0 0,0 0 0 0 0,0 0 0 0 0,0 1-1 0 0,-1-1 1 0 0,1 0 0 0 0,0 0 0 0 0,-1 0 0 0 0,2 1 0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27T13:15:58.9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35 2360 0 0,'-4'-11'7420'0'0,"4"10"-7230"0"0,0 1-120 0 0,0-1 1 0 0,0 1-1 0 0,1 0 0 0 0,-1 0 0 0 0,0-1 0 0 0,0 1 0 0 0,0 0 0 0 0,0 0 0 0 0,0 0 0 0 0,0-1 0 0 0,1 1 0 0 0,-1 0 1 0 0,0 0-1 0 0,0 0 0 0 0,0 0 0 0 0,1-1 0 0 0,-1 1 0 0 0,0 0 0 0 0,0 0 0 0 0,1 0 0 0 0,-1 0 0 0 0,0 0 0 0 0,0 0 1 0 0,0-1-1 0 0,1 1 0 0 0,-1 0 0 0 0,0 0 0 0 0,1 0 0 0 0,-1 0 0 0 0,0 0 0 0 0,0 0 0 0 0,1 0 0 0 0,-1 0 0 0 0,0 0 1 0 0,0 0-1 0 0,1 1 0 0 0,-1-1 0 0 0,0 0 0 0 0,0 0 0 0 0,1 0 0 0 0,-1 0 0 0 0,0 0 0 0 0,0 0 0 0 0,0 0 0 0 0,1 1 1 0 0,-1-1-1 0 0,0 0 0 0 0,1 0 0 0 0,-1 1 27 0 0,0-1 0 0 0,1 1 0 0 0,-1-1 1 0 0,0 0-1 0 0,1 1 0 0 0,-1-1 0 0 0,0 1 0 0 0,0-1 1 0 0,1 1-1 0 0,-1-1 0 0 0,0 1 0 0 0,0-1 0 0 0,0 1 0 0 0,0-1 1 0 0,0 1-1 0 0,0-1 0 0 0,0 1 0 0 0,0 0 0 0 0,0-1-50 0 0,0 1-1 0 0,0-1 0 0 0,0 0 0 0 0,0 0 0 0 0,0 1 1 0 0,-1-1-1 0 0,1 0 0 0 0,0 0 0 0 0,0 0 0 0 0,0 1 1 0 0,-1-1-1 0 0,1 0 0 0 0,0 0 0 0 0,0 0 0 0 0,0 0 1 0 0,-1 0-1 0 0,1 1 0 0 0,0-1 0 0 0,0 0 0 0 0,-1 0 0 0 0,1 0 1 0 0,0 0-1 0 0,0 0 0 0 0,-1 0 0 0 0,-10-1 551 0 0,7-2-606 0 0,3 2 5 0 0,1 1 1 0 0,0-1 0 0 0,-1 1-1 0 0,1-1 1 0 0,0 1 0 0 0,-1-1-1 0 0,1 1 1 0 0,0-1 0 0 0,0 1-1 0 0,0-1 1 0 0,-1 1 0 0 0,1-1-1 0 0,0 0 1 0 0,0 1 0 0 0,0-1-1 0 0,0 1 1 0 0,0-1 0 0 0,0 0-1 0 0,0 1 1 0 0,0-1 0 0 0,1 1-1 0 0,-1-1 1 0 0,0 1 0 0 0,0-1-1 0 0,0 0 1 0 0,1 1 0 0 0,-1-1-1 0 0,0 1 1 0 0,0-1 0 0 0,1 1-1 0 0,-1-1 1 0 0,0 1 0 0 0,1-1-1 0 0,-1 1 1 0 0,1 0 0 0 0,-1-1-1 0 0,1 1 1 0 0,-1 0 0 0 0,1-1-1 0 0,-1 1 1 0 0,1 0 0 0 0,-1-1-1 0 0,1 1 1 0 0,-1 0 0 0 0,1 0-1 0 0,1-1 4 0 0,-1 1 0 0 0,0-1 0 0 0,1 1 0 0 0,-1-1 0 0 0,0 1 0 0 0,1 0 0 0 0,-1 0 0 0 0,0 0 0 0 0,1-1 0 0 0,-1 1 0 0 0,0 1 0 0 0,1-1 0 0 0,-1 0-1 0 0,1 0 1 0 0,-1 0 0 0 0,0 1 0 0 0,1-1 0 0 0,-1 1 0 0 0,2 0 0 0 0,-3-1 35 0 0,1 1 0 0 0,0 0 0 0 0,-1-1 0 0 0,1 1 0 0 0,0 0 0 0 0,-1-1 0 0 0,1 1 0 0 0,-1 0 0 0 0,1 0 0 0 0,-1-1 0 0 0,0 1 0 0 0,1 0 0 0 0,-1 0 0 0 0,0 0 0 0 0,1 0 0 0 0,-1 0 0 0 0,0-1 0 0 0,0 1 0 0 0,0 0 0 0 0,0 0 0 0 0,0 0 0 0 0,0 0 0 0 0,0 0 0 0 0,0 0 0 0 0,0 0 0 0 0,0 0 0 0 0,0-1 0 0 0,-1 1 0 0 0,1 0 0 0 0,0 0 0 0 0,-1 0 0 0 0,1 0 0 0 0,0-1 0 0 0,-1 1 0 0 0,1 0 0 0 0,-1 0 0 0 0,1-1 0 0 0,-1 1 0 0 0,0 0 0 0 0,1-1 0 0 0,-1 1 0 0 0,0 0 0 0 0,1-1 0 0 0,-1 1 0 0 0,0-1 0 0 0,0 1 0 0 0,0-1 0 0 0,1 0 0 0 0,-1 1 0 0 0,0-1 0 0 0,0 0 0 0 0,0 0 0 0 0,0 1 0 0 0,0-1 0 0 0,0 0 0 0 0,0 0 0 0 0,1 0 0 0 0,-1 0 0 0 0,0 0 0 0 0,0 0 0 0 0,0 0 0 0 0,0-1 0 0 0,0 1 0 0 0,0 0 0 0 0,0-1 0 0 0,0 1-33 0 0,0-1 0 0 0,0 1 0 0 0,0-1 0 0 0,0 0 0 0 0,0 1 0 0 0,1-1 0 0 0,-1 0 0 0 0,0 0 0 0 0,1 0 1 0 0,-1 0-1 0 0,0 1 0 0 0,1-1 0 0 0,-1 0 0 0 0,1 0 0 0 0,-1 0 0 0 0,1 0 0 0 0,0 0 0 0 0,-1 0 0 0 0,1 0 0 0 0,0 0 0 0 0,0 0 0 0 0,0 0 0 0 0,0-1 0 0 0,0 1 0 0 0,0 0 0 0 0,0 0 0 0 0,0 0 0 0 0,0 0 0 0 0,1-1 0 0 0,-1 1-7 0 0,0 0 1 0 0,1 0 0 0 0,-1 0-1 0 0,0 1 1 0 0,0-1-1 0 0,1 0 1 0 0,-1 1-1 0 0,1-1 1 0 0,-1 0 0 0 0,1 1-1 0 0,-1-1 1 0 0,1 0-1 0 0,-1 1 1 0 0,1-1-1 0 0,-1 1 1 0 0,1-1 0 0 0,0 1-1 0 0,-1-1 1 0 0,1 1-1 0 0,0 0 1 0 0,0-1-1 0 0,-1 1 1 0 0,1 0 0 0 0,0-1-1 0 0,0 1 1 0 0,-1 0-1 0 0,1 0 1 0 0,0 0 0 0 0,0 0-1 0 0,0 0 1 0 0,-1 0-1 0 0,1 0 1 0 0,0 0-1 0 0,0 0 1 0 0,0 0 0 0 0,-1 0-1 0 0,1 0 1 0 0,0 1-1 0 0,0-1 1 0 0,-1 0-1 0 0,2 1 1 0 0,0 0 3 0 0,-1-1 0 0 0,0 1 0 0 0,0-1 1 0 0,0 1-1 0 0,0-1 0 0 0,0 1 0 0 0,0 0 0 0 0,0 0 0 0 0,0 0 0 0 0,0-1 0 0 0,0 1 1 0 0,-1 0-1 0 0,1 0 0 0 0,0 0 0 0 0,0 0 0 0 0,-1 1 0 0 0,1-1 0 0 0,-1 0 0 0 0,1 0 1 0 0,-1 0-1 0 0,1 0 0 0 0,-1 1 0 0 0,0-1 0 0 0,0 0 0 0 0,1 2 0 0 0,-1-2 17 0 0,-1 0 0 0 0,1 0 0 0 0,0 0-1 0 0,0 0 1 0 0,0 0 0 0 0,-1 1-1 0 0,1-1 1 0 0,-1-1 0 0 0,1 1 0 0 0,0 0-1 0 0,-1 0 1 0 0,0 0 0 0 0,1 0 0 0 0,-1 0-1 0 0,0 0 1 0 0,1 0 0 0 0,-1-1 0 0 0,0 1-1 0 0,0 0 1 0 0,1-1 0 0 0,-1 1-1 0 0,0-1 1 0 0,0 1 0 0 0,0-1 0 0 0,0 1-1 0 0,0-1 1 0 0,0 1 0 0 0,0-1 0 0 0,-2 1-1 0 0,2-1-9 0 0,1 0 0 0 0,-1 0 0 0 0,0 0 0 0 0,0 0 0 0 0,1 0 0 0 0,-1 0 0 0 0,0 0-1 0 0,0 0 1 0 0,1 0 0 0 0,-1 0 0 0 0,0-1 0 0 0,0 1 0 0 0,1 0 0 0 0,-1 0 0 0 0,0-1 0 0 0,1 1-1 0 0,-1 0 1 0 0,0-1 0 0 0,1 1 0 0 0,-1-1 0 0 0,1 1 0 0 0,-1-1 0 0 0,1 1 0 0 0,-1-1 0 0 0,1 1-1 0 0,-1-1 1 0 0,1 0 0 0 0,-1 1 0 0 0,1-1 0 0 0,0 0 0 0 0,-1 1 0 0 0,1-1 0 0 0,0 0 0 0 0,-1 1-1 0 0,1-1 1 0 0,0 0 0 0 0,0 0 0 0 0,0 1 0 0 0,0-2 0 0 0,0 1-14 0 0,-1 0 0 0 0,1 0 0 0 0,0 0 0 0 0,0 0 0 0 0,0 0-1 0 0,0-1 1 0 0,0 1 0 0 0,1 0 0 0 0,-1 0 0 0 0,0 0 0 0 0,0 0 0 0 0,1 0 0 0 0,-1 0 0 0 0,0 0 0 0 0,1 0 0 0 0,-1 0 0 0 0,1 0 0 0 0,0 1-1 0 0,-1-1 1 0 0,1 0 0 0 0,0 0 0 0 0,-1 0 0 0 0,1 1 0 0 0,0-1 0 0 0,0 0 0 0 0,0 1 0 0 0,-1-1 0 0 0,2 0 0 0 0,0 0 0 0 0,-1 1 1 0 0,0-1-1 0 0,1 1 1 0 0,-1 0-1 0 0,0 0 1 0 0,0 0-1 0 0,1-1 1 0 0,-1 1 0 0 0,0 1-1 0 0,1-1 1 0 0,-1 0-1 0 0,0 0 1 0 0,1 0-1 0 0,-1 1 1 0 0,0-1-1 0 0,1 0 1 0 0,-1 1-1 0 0,2 0 1 0 0,-2 0 17 0 0,0-1 0 0 0,-1 1 0 0 0,1 0 0 0 0,-1-1 0 0 0,1 1 1 0 0,-1-1-1 0 0,1 1 0 0 0,-1 0 0 0 0,1-1 0 0 0,-1 1 0 0 0,1 0 0 0 0,-1 0 0 0 0,0-1 0 0 0,1 1 0 0 0,-1 0 0 0 0,0 0 1 0 0,0 0-1 0 0,0-1 0 0 0,1 1 0 0 0,-1 0 0 0 0,0 0 0 0 0,0 0 0 0 0,0 0 0 0 0,0-1 0 0 0,-1 1 0 0 0,1 0 1 0 0,0 0-1 0 0,0 0 0 0 0,0-1 0 0 0,-1 1 0 0 0,0 1 0 0 0,0 0 22 0 0,0 0 0 0 0,0 0 0 0 0,-1 0 1 0 0,0 0-1 0 0,1 0 0 0 0,-1 0 0 0 0,-4 3 0 0 0,6-5-21 0 0,-1 1 0 0 0,1 0 0 0 0,-1-1 1 0 0,0 1-1 0 0,1-1 0 0 0,-1 1 0 0 0,0-1 0 0 0,0 1 0 0 0,1-1 0 0 0,-1 0 1 0 0,0 1-1 0 0,0-1 0 0 0,0 0 0 0 0,0 0 0 0 0,1 0 0 0 0,-1 1 0 0 0,0-1 1 0 0,0 0-1 0 0,0 0 0 0 0,0 0 0 0 0,0 0 0 0 0,1 0 0 0 0,-1-1 0 0 0,0 1 1 0 0,-1 0-1 0 0,1-1-11 0 0,1 0 0 0 0,-1 0 0 0 0,0 0 0 0 0,1 0 0 0 0,-1 0 0 0 0,1 0 0 0 0,-1 0 0 0 0,1 0 0 0 0,0 0 0 0 0,-1 0 0 0 0,1 0 0 0 0,0 0 0 0 0,0 0 0 0 0,-1 0 0 0 0,1 0 0 0 0,0 0 0 0 0,0 0 0 0 0,0 0 0 0 0,1 0 0 0 0,-1 0 0 0 0,0 0 0 0 0,0 0 0 0 0,0-1 0 0 0,1 1 0 0 0,-1 0 0 0 0,1-1 0 0 0,0-1-14 0 0,0 1 0 0 0,0-1-1 0 0,1 1 1 0 0,-1 0 0 0 0,0 0-1 0 0,1-1 1 0 0,-1 1-1 0 0,1 0 1 0 0,0 0 0 0 0,2-2-1 0 0,-3 4 8 0 0,0-1 0 0 0,0 1-1 0 0,-1 0 1 0 0,1-1-1 0 0,0 1 1 0 0,0 0 0 0 0,0-1-1 0 0,0 1 1 0 0,0 0-1 0 0,0 0 1 0 0,0 0 0 0 0,0 0-1 0 0,0 0 1 0 0,0 0-1 0 0,1 0 1 0 0,-1 1 8 0 0,-1-1-1 0 0,1 0 1 0 0,-1 0 0 0 0,0 0-1 0 0,1 0 1 0 0,-1 0 0 0 0,0 0-1 0 0,1 1 1 0 0,-1-1 0 0 0,0 0-1 0 0,1 0 1 0 0,-1 0 0 0 0,0 1-1 0 0,1-1 1 0 0,-1 0 0 0 0,0 1-1 0 0,0-1 1 0 0,1 0 0 0 0,-1 0-1 0 0,0 1 1 0 0,0-1 0 0 0,1 0-1 0 0,-1 1 1 0 0,0-1 0 0 0,0 1 0 0 0,0-1-1 0 0,0 0 1 0 0,0 1 0 0 0,0-1-1 0 0,0 1 1 0 0,0-1 0 0 0,0 0-1 0 0,0 1 1 0 0,0-1 0 0 0,0 0-1 0 0,0 1 1 0 0,0-1 0 0 0,0 1-1 0 0,0-1 1 0 0,0 1 0 0 0,-1 0 82 0 0,1-1 1 0 0,0 1 0 0 0,-1 0-1 0 0,1-1 1 0 0,-1 1 0 0 0,1-1-1 0 0,-1 1 1 0 0,0-1 0 0 0,1 1-1 0 0,-1-1 1 0 0,0 1 0 0 0,1-1-1 0 0,-1 0 1 0 0,0 1 0 0 0,1-1-1 0 0,-1 0 1 0 0,-1 1 0 0 0,-5 0-2095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27T13:15:58.9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1392 0 0,'0'9'3323'0'0,"2"-4"-2310"0"0,-1 0 0 0 0,1 0 0 0 0,1 0 0 0 0,-1-1 0 0 0,1 1 0 0 0,0-1 0 0 0,0 1 0 0 0,0-1 0 0 0,0 0 0 0 0,1 0 0 0 0,4 4 0 0 0,4-3 124 0 0,-8-4-1081 0 0,0 0 0 0 0,-1 0 0 0 0,1-1-1 0 0,0 0 1 0 0,0 0 0 0 0,0 0 0 0 0,0 0-1 0 0,0 0 1 0 0,0-1 0 0 0,0 1 0 0 0,0-1 0 0 0,0 0-1 0 0,-1 0 1 0 0,1-1 0 0 0,0 1 0 0 0,-1-1-1 0 0,1 0 1 0 0,-1 0 0 0 0,0 0 0 0 0,1 0-1 0 0,-1-1 1 0 0,0 1 0 0 0,0-1 0 0 0,-1 0-1 0 0,1 0 1 0 0,0 0 0 0 0,-1 0 0 0 0,0 0 0 0 0,3-6-1 0 0,-3 2-2808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34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37 91 1600 0 0,'-1'0'274'0'0,"0"-1"-1"0"0,0 1 1 0 0,0-1 0 0 0,1 1-1 0 0,-1-1 1 0 0,0 1 0 0 0,0-1-1 0 0,0 1 1 0 0,0-1 0 0 0,1 0-1 0 0,-1 0 1 0 0,0 1 0 0 0,1-1-1 0 0,-1 0 1 0 0,0 0 0 0 0,1 0-1 0 0,-1 0 1 0 0,1 1 0 0 0,-1-1-1 0 0,1 0 1 0 0,0 0 0 0 0,-1 0-1 0 0,1 0 1 0 0,0 0 0 0 0,0 0-1 0 0,0 0 1 0 0,0 0 0 0 0,-1 0-1 0 0,1 0 1 0 0,1-2 0 0 0,-1 2-146 0 0,0 0 0 0 0,0 0 1 0 0,0 0-1 0 0,0 0 0 0 0,0 0 1 0 0,0 0-1 0 0,1 0 1 0 0,-1 0-1 0 0,0 0 0 0 0,1 0 1 0 0,-1 0-1 0 0,1 0 0 0 0,-1 0 1 0 0,1 0-1 0 0,-1 0 0 0 0,1 0 1 0 0,0 0-1 0 0,-1 0 0 0 0,1 1 1 0 0,0-1-1 0 0,0 0 0 0 0,0 1 1 0 0,-1-1-1 0 0,1 0 0 0 0,0 1 1 0 0,0-1-1 0 0,0 1 0 0 0,0 0 1 0 0,2-1-1 0 0,0 0 37 0 0,-1 1-1 0 0,1 0 1 0 0,0 0 0 0 0,-1 0-1 0 0,1 0 1 0 0,0 0-1 0 0,3 2 1 0 0,6 4 467 0 0,-10-4-509 0 0,0 1 0 0 0,0-1 0 0 0,0 0 0 0 0,0 1 0 0 0,-1-1 0 0 0,1 1 0 0 0,-1-1 0 0 0,1 1 0 0 0,-1 0 0 0 0,0 0 0 0 0,1 5 0 0 0,-1-7-89 0 0,-1 0-1 0 0,0 0 1 0 0,1 0-1 0 0,-1 0 0 0 0,0 1 1 0 0,0-1-1 0 0,0 0 1 0 0,0 0-1 0 0,0 0 0 0 0,0 0 1 0 0,0 1-1 0 0,0-1 1 0 0,-1 0-1 0 0,1 0 0 0 0,0 0 1 0 0,-1 0-1 0 0,1 0 1 0 0,0 0-1 0 0,-1 0 1 0 0,0 0-1 0 0,1 0 0 0 0,-1 0 1 0 0,0 0-1 0 0,1 0 1 0 0,-1 0-1 0 0,0 0 0 0 0,0 0 1 0 0,0-1-1 0 0,0 1 1 0 0,0 0-1 0 0,0 0 0 0 0,-2 0 1 0 0,1 0 14 0 0,-1 0-1 0 0,1-1 1 0 0,-1 1 0 0 0,0-1 0 0 0,0 1 0 0 0,1-1-1 0 0,-1 0 1 0 0,0 0 0 0 0,0 0 0 0 0,1 0 0 0 0,-1-1 0 0 0,0 1-1 0 0,1-1 1 0 0,-1 0 0 0 0,0 0 0 0 0,1 0 0 0 0,-3-1-1 0 0,3 1-33 0 0,0 0 0 0 0,0 0 0 0 0,0-1 0 0 0,0 1 0 0 0,0 0-1 0 0,0-1 1 0 0,1 0 0 0 0,-1 1 0 0 0,1-1 0 0 0,-1 0 0 0 0,1 0-1 0 0,0 0 1 0 0,-1 1 0 0 0,1-1 0 0 0,0-1 0 0 0,0 1 0 0 0,1 0-1 0 0,-1 0 1 0 0,0 0 0 0 0,1 0 0 0 0,-1-4 0 0 0,1 5-15 0 0,0-1 0 0 0,0 0 0 0 0,1 0 0 0 0,-1 1 0 0 0,1-1 0 0 0,-1 0 0 0 0,1 1 1 0 0,0-1-1 0 0,0 0 0 0 0,-1 1 0 0 0,1-1 0 0 0,0 1 0 0 0,0 0 0 0 0,1-1 0 0 0,-1 1 0 0 0,0 0 1 0 0,0-1-1 0 0,1 1 0 0 0,1-1 0 0 0,1-1-10 0 0,-1 0 1 0 0,1 1 0 0 0,0-1-1 0 0,0 1 1 0 0,0 0-1 0 0,7-2 1 0 0,-10 3 2 0 0,0 1 0 0 0,1-1 0 0 0,-1 1 0 0 0,0 0 1 0 0,1 0-1 0 0,-1-1 0 0 0,0 1 0 0 0,1 0 0 0 0,-1 0 0 0 0,1 0 0 0 0,-1 1 0 0 0,0-1 1 0 0,1 0-1 0 0,-1 0 0 0 0,0 1 0 0 0,1-1 0 0 0,-1 1 0 0 0,3 0 0 0 0,-3 0 7 0 0,-1 0 0 0 0,1 0 0 0 0,0 0 0 0 0,0 0 0 0 0,0 0 0 0 0,-1 0 0 0 0,1 0 0 0 0,0 0 0 0 0,-1 0 0 0 0,1 0-1 0 0,-1 0 1 0 0,1 0 0 0 0,-1 0 0 0 0,1 0 0 0 0,-1 0 0 0 0,0 1 0 0 0,0 1 0 0 0,1 0 13 0 0,-1 0 1 0 0,0 0 0 0 0,-1 0-1 0 0,1 0 1 0 0,0 0-1 0 0,-1-1 1 0 0,0 1-1 0 0,1 0 1 0 0,-1 0-1 0 0,0 0 1 0 0,-1 0-1 0 0,1-1 1 0 0,0 1-1 0 0,-1 0 1 0 0,1-1-1 0 0,-4 4 1 0 0,3-4 10 0 0,1-1 1 0 0,-1 1-1 0 0,0-1 1 0 0,0 1-1 0 0,0-1 0 0 0,0 0 1 0 0,0 0-1 0 0,0 1 1 0 0,-1-2-1 0 0,1 1 0 0 0,0 0 1 0 0,0 0-1 0 0,-1-1 0 0 0,-3 1 1 0 0,5-1-15 0 0,0 0 1 0 0,-1 0 0 0 0,1 0-1 0 0,0 0 1 0 0,-1 0-1 0 0,1-1 1 0 0,0 1-1 0 0,0 0 1 0 0,-1-1-1 0 0,1 1 1 0 0,0-1 0 0 0,0 0-1 0 0,0 1 1 0 0,0-1-1 0 0,0 0 1 0 0,0 0-1 0 0,0 1 1 0 0,0-1-1 0 0,0 0 1 0 0,0 0 0 0 0,0 0-1 0 0,0 0 1 0 0,1 0-1 0 0,-1 0 1 0 0,0 0-1 0 0,1-1 1 0 0,-1 1-1 0 0,0-2 1 0 0,0-1-2 0 0,0 1 1 0 0,0-1-1 0 0,1 0 0 0 0,-1 1 0 0 0,1-1 1 0 0,0 0-1 0 0,0 1 0 0 0,0-1 1 0 0,0 0-1 0 0,1 1 0 0 0,-1-1 1 0 0,1 0-1 0 0,2-5 0 0 0,-2 7-14 0 0,0 0 0 0 0,-1 0-1 0 0,1 0 1 0 0,0 0 0 0 0,0 1 0 0 0,0-1 0 0 0,0 0-1 0 0,0 1 1 0 0,1-1 0 0 0,-1 1 0 0 0,0-1-1 0 0,1 1 1 0 0,-1 0 0 0 0,1 0 0 0 0,-1-1-1 0 0,1 1 1 0 0,0 0 0 0 0,0 0 0 0 0,-1 0 0 0 0,1 1-1 0 0,0-1 1 0 0,0 0 0 0 0,0 1 0 0 0,0-1-1 0 0,0 1 1 0 0,3-1 0 0 0,-3 2-1 0 0,-1-1-1 0 0,1 0 1 0 0,-1 0-1 0 0,1 0 1 0 0,-1 1-1 0 0,1-1 1 0 0,-1 1 0 0 0,1-1-1 0 0,-1 1 1 0 0,0 0-1 0 0,1-1 1 0 0,-1 1-1 0 0,0 0 1 0 0,0 0 0 0 0,2 2-1 0 0,0-1 7 0 0,-1 0 1 0 0,0 1-1 0 0,0-1 0 0 0,-1 1 0 0 0,1 0 1 0 0,0 0-1 0 0,1 3 0 0 0,-1-1 38 0 0,0 1 0 0 0,-1-1 0 0 0,1 1 0 0 0,-1-1 0 0 0,0 1 0 0 0,0 0 0 0 0,-1-1 0 0 0,0 7 0 0 0,0-11-11 0 0,0 1-1 0 0,-1-1 1 0 0,1 0-1 0 0,0 0 1 0 0,-1 1-1 0 0,1-1 1 0 0,-1 0 0 0 0,1 0-1 0 0,-1 0 1 0 0,1 0-1 0 0,-1 1 1 0 0,0-1-1 0 0,0 0 1 0 0,0 0 0 0 0,1 0-1 0 0,-1-1 1 0 0,0 1-1 0 0,0 0 1 0 0,0 0-1 0 0,0 0 1 0 0,-1-1 0 0 0,1 1-1 0 0,0-1 1 0 0,0 1-1 0 0,0-1 1 0 0,0 1-1 0 0,-1-1 1 0 0,1 1 0 0 0,0-1-1 0 0,0 0 1 0 0,-1 0-1 0 0,1 0 1 0 0,-2 0 0 0 0,-1 0 22 0 0,0 0 0 0 0,1 0 1 0 0,-1 0-1 0 0,1-1 1 0 0,0 1-1 0 0,-1-1 1 0 0,1 0-1 0 0,-1 0 0 0 0,1 0 1 0 0,0-1-1 0 0,-4-1 1 0 0,5 2-35 0 0,0 0 0 0 0,0-1 0 0 0,0 1 0 0 0,0-1 0 0 0,0 0 0 0 0,1 1 1 0 0,-1-1-1 0 0,0 0 0 0 0,1 0 0 0 0,-1 0 0 0 0,1 0 0 0 0,0 0 0 0 0,0 0 1 0 0,0 0-1 0 0,0-1 0 0 0,0 1 0 0 0,0 0 0 0 0,1-1 0 0 0,-2-3 0 0 0,2 6-19 0 0,0-1 0 0 0,1 1 0 0 0,-1 0 0 0 0,0-1-1 0 0,0 1 1 0 0,0-1 0 0 0,0 1 0 0 0,0-1 0 0 0,1 1-1 0 0,-1 0 1 0 0,0-1 0 0 0,0 1 0 0 0,1-1 0 0 0,-1 1 0 0 0,0 0-1 0 0,1-1 1 0 0,-1 1 0 0 0,0 0 0 0 0,1 0 0 0 0,-1-1-1 0 0,0 1 1 0 0,1 0 0 0 0,-1 0 0 0 0,1-1 0 0 0,-1 1 0 0 0,0 0-1 0 0,1 0 1 0 0,-1 0 0 0 0,1 0 0 0 0,-1 0 0 0 0,1 0-1 0 0,-1 0 1 0 0,0 0 0 0 0,1 0 0 0 0,-1 0 0 0 0,1 0-1 0 0,0 0 1 0 0,19 2 61 0 0,-18-2-67 0 0,1 0-158 0 0,8 1-1341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27T13:15:58.9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 1600 0 0,'-4'4'5286'0'0,"4"-4"-5157"0"0,3 8 2368 0 0,6 6-180 0 0,-7-11-1996 0 0,1 1-23 0 0,0 0 0 0 0,1 0 0 0 0,0 0 1 0 0,-1-1-1 0 0,1 0 0 0 0,1 0 0 0 0,-1 0 0 0 0,7 4 1 0 0,-1-3-1331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27T13:15:58.9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0 216 0 0,'2'13'7902'0'0,"3"1"-4332"0"0,-2-8-3158 0 0,0 0 0 0 0,0 0 0 0 0,1 0 0 0 0,5 6 1 0 0,-1-4-152 0 0,-8-8-268 0 0,0 0-1 0 0,0 0 1 0 0,0 0 0 0 0,1 0 0 0 0,-1 0 0 0 0,0 0 0 0 0,0 0 0 0 0,0 0 0 0 0,0-1 0 0 0,0 1 0 0 0,0 0 0 0 0,0 0 0 0 0,0 0 0 0 0,0 0 0 0 0,0 0 0 0 0,0 0 0 0 0,0 0 0 0 0,1 0 0 0 0,-1-1 0 0 0,0 1-1 0 0,0 0 1 0 0,0 0 0 0 0,0 0 0 0 0,0 0 0 0 0,0 0 0 0 0,0 0 0 0 0,0 0 0 0 0,0-1 0 0 0,0 1 0 0 0,0 0 0 0 0,0 0 0 0 0,0 0 0 0 0,0 0 0 0 0,0 0 0 0 0,-1 0 0 0 0,1 0 0 0 0,0 0 0 0 0,0-1 0 0 0,0 1-1 0 0,0 0 1 0 0,-4-13-1394 0 0,-3-1-4428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27T13:15:58.9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0 3584 0 0,'-1'5'1345'0'0,"1"0"-113"0"0,5 5-168 0 0,3 0-832 0 0,-1 2-8 0 0,0-2-120 0 0,0 1 184 0 0,-1-1-160 0 0,-1-4-56 0 0,-3-4-1144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27T13:15:58.961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37 91 1600 0 0,'-1'0'274'0'0,"0"-1"-1"0"0,0 1 1 0 0,0-1 0 0 0,1 1-1 0 0,-1-1 1 0 0,0 1 0 0 0,0-1-1 0 0,0 1 1 0 0,0-1 0 0 0,1 0-1 0 0,-1 0 1 0 0,0 1 0 0 0,1-1-1 0 0,-1 0 1 0 0,0 0 0 0 0,1 0-1 0 0,-1 0 1 0 0,1 1 0 0 0,-1-1-1 0 0,1 0 1 0 0,0 0 0 0 0,-1 0-1 0 0,1 0 1 0 0,0 0 0 0 0,0 0-1 0 0,0 0 1 0 0,0 0 0 0 0,-1 0-1 0 0,1 0 1 0 0,1-2 0 0 0,-1 2-146 0 0,0 0 0 0 0,0 0 1 0 0,0 0-1 0 0,0 0 0 0 0,0 0 1 0 0,0 0-1 0 0,1 0 1 0 0,-1 0-1 0 0,0 0 0 0 0,1 0 1 0 0,-1 0-1 0 0,1 0 0 0 0,-1 0 1 0 0,1 0-1 0 0,-1 0 0 0 0,1 0 1 0 0,0 0-1 0 0,-1 0 0 0 0,1 1 1 0 0,0-1-1 0 0,0 0 0 0 0,0 1 1 0 0,-1-1-1 0 0,1 0 0 0 0,0 1 1 0 0,0-1-1 0 0,0 1 0 0 0,0 0 1 0 0,2-1-1 0 0,0 0 37 0 0,-1 1-1 0 0,1 0 1 0 0,0 0 0 0 0,-1 0-1 0 0,1 0 1 0 0,0 0-1 0 0,3 2 1 0 0,6 4 467 0 0,-10-4-509 0 0,0 1 0 0 0,0-1 0 0 0,0 0 0 0 0,0 1 0 0 0,-1-1 0 0 0,1 1 0 0 0,-1-1 0 0 0,1 1 0 0 0,-1 0 0 0 0,0 0 0 0 0,1 5 0 0 0,-1-7-89 0 0,-1 0-1 0 0,0 0 1 0 0,1 0-1 0 0,-1 0 0 0 0,0 1 1 0 0,0-1-1 0 0,0 0 1 0 0,0 0-1 0 0,0 0 0 0 0,0 0 1 0 0,0 1-1 0 0,0-1 1 0 0,-1 0-1 0 0,1 0 0 0 0,0 0 1 0 0,-1 0-1 0 0,1 0 1 0 0,0 0-1 0 0,-1 0 1 0 0,0 0-1 0 0,1 0 0 0 0,-1 0 1 0 0,0 0-1 0 0,1 0 1 0 0,-1 0-1 0 0,0 0 0 0 0,0 0 1 0 0,0-1-1 0 0,0 1 1 0 0,0 0-1 0 0,0 0 0 0 0,-2 0 1 0 0,1 0 14 0 0,-1 0-1 0 0,1-1 1 0 0,-1 1 0 0 0,0-1 0 0 0,0 1 0 0 0,1-1-1 0 0,-1 0 1 0 0,0 0 0 0 0,0 0 0 0 0,1 0 0 0 0,-1-1 0 0 0,0 1-1 0 0,1-1 1 0 0,-1 0 0 0 0,0 0 0 0 0,1 0 0 0 0,-3-1-1 0 0,3 1-33 0 0,0 0 0 0 0,0 0 0 0 0,0-1 0 0 0,0 1 0 0 0,0 0-1 0 0,0-1 1 0 0,1 0 0 0 0,-1 1 0 0 0,1-1 0 0 0,-1 0 0 0 0,1 0-1 0 0,0 0 1 0 0,-1 1 0 0 0,1-1 0 0 0,0-1 0 0 0,0 1 0 0 0,1 0-1 0 0,-1 0 1 0 0,0 0 0 0 0,1 0 0 0 0,-1-4 0 0 0,1 5-15 0 0,0-1 0 0 0,0 0 0 0 0,1 0 0 0 0,-1 1 0 0 0,1-1 0 0 0,-1 0 0 0 0,1 1 1 0 0,0-1-1 0 0,0 0 0 0 0,-1 1 0 0 0,1-1 0 0 0,0 1 0 0 0,0 0 0 0 0,1-1 0 0 0,-1 1 0 0 0,0 0 1 0 0,0-1-1 0 0,1 1 0 0 0,1-1 0 0 0,1-1-10 0 0,-1 0 1 0 0,1 1 0 0 0,0-1-1 0 0,0 1 1 0 0,0 0-1 0 0,7-2 1 0 0,-10 3 2 0 0,0 1 0 0 0,1-1 0 0 0,-1 1 0 0 0,0 0 1 0 0,1 0-1 0 0,-1-1 0 0 0,0 1 0 0 0,1 0 0 0 0,-1 0 0 0 0,1 0 0 0 0,-1 1 0 0 0,0-1 1 0 0,1 0-1 0 0,-1 0 0 0 0,0 1 0 0 0,1-1 0 0 0,-1 1 0 0 0,3 0 0 0 0,-3 0 7 0 0,-1 0 0 0 0,1 0 0 0 0,0 0 0 0 0,0 0 0 0 0,0 0 0 0 0,-1 0 0 0 0,1 0 0 0 0,0 0 0 0 0,-1 0 0 0 0,1 0-1 0 0,-1 0 1 0 0,1 0 0 0 0,-1 0 0 0 0,1 0 0 0 0,-1 0 0 0 0,0 1 0 0 0,0 1 0 0 0,1 0 13 0 0,-1 0 1 0 0,0 0 0 0 0,-1 0-1 0 0,1 0 1 0 0,0 0-1 0 0,-1-1 1 0 0,0 1-1 0 0,1 0 1 0 0,-1 0-1 0 0,0 0 1 0 0,-1 0-1 0 0,1-1 1 0 0,0 1-1 0 0,-1 0 1 0 0,1-1-1 0 0,-4 4 1 0 0,3-4 10 0 0,1-1 1 0 0,-1 1-1 0 0,0-1 1 0 0,0 1-1 0 0,0-1 0 0 0,0 0 1 0 0,0 0-1 0 0,0 1 1 0 0,-1-2-1 0 0,1 1 0 0 0,0 0 1 0 0,0 0-1 0 0,-1-1 0 0 0,-3 1 1 0 0,5-1-15 0 0,0 0 1 0 0,-1 0 0 0 0,1 0-1 0 0,0 0 1 0 0,-1 0-1 0 0,1-1 1 0 0,0 1-1 0 0,0 0 1 0 0,-1-1-1 0 0,1 1 1 0 0,0-1 0 0 0,0 0-1 0 0,0 1 1 0 0,0-1-1 0 0,0 0 1 0 0,0 0-1 0 0,0 1 1 0 0,0-1-1 0 0,0 0 1 0 0,0 0 0 0 0,0 0-1 0 0,0 0 1 0 0,1 0-1 0 0,-1 0 1 0 0,0 0-1 0 0,1-1 1 0 0,-1 1-1 0 0,0-2 1 0 0,0-1-2 0 0,0 1 1 0 0,0-1-1 0 0,1 0 0 0 0,-1 1 0 0 0,1-1 1 0 0,0 0-1 0 0,0 1 0 0 0,0-1 1 0 0,0 0-1 0 0,1 1 0 0 0,-1-1 1 0 0,1 0-1 0 0,2-5 0 0 0,-2 7-14 0 0,0 0 0 0 0,-1 0-1 0 0,1 0 1 0 0,0 0 0 0 0,0 1 0 0 0,0-1 0 0 0,0 0-1 0 0,0 1 1 0 0,1-1 0 0 0,-1 1 0 0 0,0-1-1 0 0,1 1 1 0 0,-1 0 0 0 0,1 0 0 0 0,-1-1-1 0 0,1 1 1 0 0,0 0 0 0 0,0 0 0 0 0,-1 0 0 0 0,1 1-1 0 0,0-1 1 0 0,0 0 0 0 0,0 1 0 0 0,0-1-1 0 0,0 1 1 0 0,3-1 0 0 0,-3 2-1 0 0,-1-1-1 0 0,1 0 1 0 0,-1 0-1 0 0,1 0 1 0 0,-1 1-1 0 0,1-1 1 0 0,-1 1 0 0 0,1-1-1 0 0,-1 1 1 0 0,0 0-1 0 0,1-1 1 0 0,-1 1-1 0 0,0 0 1 0 0,0 0 0 0 0,2 2-1 0 0,0-1 7 0 0,-1 0 1 0 0,0 1-1 0 0,0-1 0 0 0,-1 1 0 0 0,1 0 1 0 0,0 0-1 0 0,1 3 0 0 0,-1-1 38 0 0,0 1 0 0 0,-1-1 0 0 0,1 1 0 0 0,-1-1 0 0 0,0 1 0 0 0,0 0 0 0 0,-1-1 0 0 0,0 7 0 0 0,0-11-11 0 0,0 1-1 0 0,-1-1 1 0 0,1 0-1 0 0,0 0 1 0 0,-1 1-1 0 0,1-1 1 0 0,-1 0 0 0 0,1 0-1 0 0,-1 0 1 0 0,1 0-1 0 0,-1 1 1 0 0,0-1-1 0 0,0 0 1 0 0,0 0 0 0 0,1 0-1 0 0,-1-1 1 0 0,0 1-1 0 0,0 0 1 0 0,0 0-1 0 0,0 0 1 0 0,-1-1 0 0 0,1 1-1 0 0,0-1 1 0 0,0 1-1 0 0,0-1 1 0 0,0 1-1 0 0,-1-1 1 0 0,1 1 0 0 0,0-1-1 0 0,0 0 1 0 0,-1 0-1 0 0,1 0 1 0 0,-2 0 0 0 0,-1 0 22 0 0,0 0 0 0 0,1 0 1 0 0,-1 0-1 0 0,1-1 1 0 0,0 1-1 0 0,-1-1 1 0 0,1 0-1 0 0,-1 0 0 0 0,1 0 1 0 0,0-1-1 0 0,-4-1 1 0 0,5 2-35 0 0,0 0 0 0 0,0-1 0 0 0,0 1 0 0 0,0-1 0 0 0,0 0 0 0 0,1 1 1 0 0,-1-1-1 0 0,0 0 0 0 0,1 0 0 0 0,-1 0 0 0 0,1 0 0 0 0,0 0 0 0 0,0 0 1 0 0,0 0-1 0 0,0-1 0 0 0,0 1 0 0 0,0 0 0 0 0,1-1 0 0 0,-2-3 0 0 0,2 6-19 0 0,0-1 0 0 0,1 1 0 0 0,-1 0 0 0 0,0-1-1 0 0,0 1 1 0 0,0-1 0 0 0,0 1 0 0 0,0-1 0 0 0,1 1-1 0 0,-1 0 1 0 0,0-1 0 0 0,0 1 0 0 0,1-1 0 0 0,-1 1 0 0 0,0 0-1 0 0,1-1 1 0 0,-1 1 0 0 0,0 0 0 0 0,1 0 0 0 0,-1-1-1 0 0,0 1 1 0 0,1 0 0 0 0,-1 0 0 0 0,1-1 0 0 0,-1 1 0 0 0,0 0-1 0 0,1 0 1 0 0,-1 0 0 0 0,1 0 0 0 0,-1 0 0 0 0,1 0-1 0 0,-1 0 1 0 0,0 0 0 0 0,1 0 0 0 0,-1 0 0 0 0,1 0-1 0 0,0 0 1 0 0,19 2 61 0 0,-18-2-67 0 0,1 0-158 0 0,8 1-1341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27T13:15:58.962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364 214 2256 0 0,'-3'-10'8504'0'0,"1"-2"-4576"0"0,-19-21 2563 0 0,17 28-6193 0 0,1-1 1 0 0,1 1-1 0 0,-5-11 1 0 0,5 10-207 0 0,0 0-1 0 0,-1 1 1 0 0,1-1 0 0 0,-6-6 0 0 0,2 3 61 0 0,-1 1-1 0 0,0 0 1 0 0,-1 1-1 0 0,0 0 1 0 0,0 0 0 0 0,0 0-1 0 0,-1 1 1 0 0,0 0-1 0 0,0 1 1 0 0,-1 0-1 0 0,0 1 1 0 0,-15-6 0 0 0,23 10-124 0 0,0-1 0 0 0,-1 1 0 0 0,1 0 0 0 0,0-1-1 0 0,-1 1 1 0 0,1 0 0 0 0,-1 0 0 0 0,1 1 0 0 0,0-1 0 0 0,-1 1 0 0 0,1-1 0 0 0,0 1 0 0 0,-3 0 0 0 0,-2 3 13 0 0,0-1 0 0 0,-11 8 0 0 0,-10 5 135 0 0,23-13-163 0 0,0 0 1 0 0,1 1 0 0 0,0-1 0 0 0,-1 1-1 0 0,1 0 1 0 0,1 0 0 0 0,-1 0-1 0 0,0 1 1 0 0,1-1 0 0 0,-3 6 0 0 0,-4 5-20 0 0,7-11 40 0 0,0 0-1 0 0,1 0 1 0 0,0 0-1 0 0,0 0 1 0 0,0 1-1 0 0,1-1 1 0 0,-2 8-1 0 0,-4 35 154 0 0,5-27-149 0 0,1-14-63 0 0,1 0 0 0 0,-1 0 0 0 0,1-1 0 0 0,1 1 1 0 0,-1 0-1 0 0,1-1 0 0 0,0 1 0 0 0,0 0 0 0 0,0-1 1 0 0,1 1-1 0 0,0-1 0 0 0,5 10 0 0 0,-4-9 7 0 0,1-1 1 0 0,-1 0-1 0 0,1-1 0 0 0,0 1 0 0 0,1-1 1 0 0,-1 0-1 0 0,1 0 0 0 0,0 0 0 0 0,0 0 1 0 0,0-1-1 0 0,11 5 0 0 0,-9-4-55 0 0,1-1 0 0 0,0 0 0 0 0,0 0 0 0 0,0 0 0 0 0,0-1 0 0 0,1-1 0 0 0,-1 1 0 0 0,1-1 0 0 0,-1-1 0 0 0,1 1 0 0 0,-1-2 1 0 0,1 1-1 0 0,-1-1 0 0 0,0 0 0 0 0,1-1 0 0 0,-1 0 0 0 0,0 0 0 0 0,0-1 0 0 0,0 0 0 0 0,0 0 0 0 0,-1-1 0 0 0,1 0 0 0 0,-1 0 0 0 0,0-1 0 0 0,10-8 0 0 0,-16 13 26 0 0,8-9-3427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27T13:15:58.963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247 206 2600 0 0,'-1'2'714'0'0,"-1"1"1"0"0,1-1-1 0 0,0 0 0 0 0,-1 0 0 0 0,1 1 1 0 0,-1-1-1 0 0,0 0 0 0 0,0-1 1 0 0,0 1-1 0 0,1 0 0 0 0,-2 0 1 0 0,1-1-1 0 0,0 0 0 0 0,0 1 0 0 0,0-1 1 0 0,-5 2-1 0 0,5-3-487 0 0,0 1 1 0 0,0-1-1 0 0,0 1 0 0 0,0-1 0 0 0,0 0 1 0 0,0 0-1 0 0,0 0 0 0 0,-1 0 0 0 0,1-1 1 0 0,0 1-1 0 0,0 0 0 0 0,0-1 0 0 0,0 1 1 0 0,0-1-1 0 0,0 0 0 0 0,0 0 0 0 0,0 0 1 0 0,0 0-1 0 0,1 0 0 0 0,-1 0 0 0 0,-1-2 1 0 0,-1 0-167 0 0,0-1 0 0 0,0 1 0 0 0,1-1 0 0 0,0 0 0 0 0,0 0 0 0 0,0-1 0 0 0,0 1 0 0 0,1-1 0 0 0,0 1 1 0 0,-1-1-1 0 0,2 0 0 0 0,-1 0 0 0 0,1 0 0 0 0,-1 0 0 0 0,0-9 0 0 0,2-4 43 0 0,1 16-101 0 0,-1 0 0 0 0,1-1 0 0 0,0 1 0 0 0,0 0 0 0 0,0 0 0 0 0,0-1-1 0 0,1 1 1 0 0,-1 0 0 0 0,0 0 0 0 0,1 0 0 0 0,0 1 0 0 0,-1-1 0 0 0,1 0 0 0 0,0 0 0 0 0,0 1 0 0 0,4-3 0 0 0,-5 3-3 0 0,1 0 0 0 0,0-1 0 0 0,-1 1 0 0 0,1 1 0 0 0,0-1 0 0 0,0 0 0 0 0,0 0 0 0 0,0 1 0 0 0,-1-1 0 0 0,1 1 0 0 0,0-1-1 0 0,0 1 1 0 0,0 0 0 0 0,0 0 0 0 0,0 0 0 0 0,0 0 0 0 0,0 0 0 0 0,0 0 0 0 0,0 1 0 0 0,3 0 0 0 0,-4 0 10 0 0,0-1-1 0 0,0 1 0 0 0,0 0 0 0 0,0 0 1 0 0,0 0-1 0 0,-1 0 0 0 0,1-1 0 0 0,0 1 1 0 0,-1 0-1 0 0,1 0 0 0 0,0 0 0 0 0,-1 1 1 0 0,1-1-1 0 0,-1 0 0 0 0,0 0 0 0 0,1 0 1 0 0,-1 0-1 0 0,1 2 0 0 0,1 22 165 0 0,-2-22-144 0 0,0 1-1 0 0,0-1 1 0 0,-1 0 0 0 0,1 1 0 0 0,-1-1 0 0 0,0 0 0 0 0,0 1 0 0 0,0-1-1 0 0,0 0 1 0 0,0 0 0 0 0,-1 0 0 0 0,1 0 0 0 0,-1 0 0 0 0,0 0 0 0 0,0 0-1 0 0,0-1 1 0 0,0 1 0 0 0,-1-1 0 0 0,1 1 0 0 0,-1-1 0 0 0,1 0 0 0 0,-1 0-1 0 0,0 0 1 0 0,0 0 0 0 0,0-1 0 0 0,0 1 0 0 0,0-1 0 0 0,0 0 0 0 0,0 1-1 0 0,0-1 1 0 0,-1-1 0 0 0,1 1 0 0 0,0 0 0 0 0,-1-1 0 0 0,1 0 0 0 0,-1 0 0 0 0,-3 0-1 0 0,0-1 37 0 0,1 0 0 0 0,0-1 0 0 0,0 0 0 0 0,0 0 0 0 0,0 0 0 0 0,1-1 0 0 0,-1 0 0 0 0,0 0 0 0 0,1 0 0 0 0,-5-5 0 0 0,7 7-52 0 0,1-1 1 0 0,0 0 0 0 0,0 0-1 0 0,0 0 1 0 0,0 0 0 0 0,0 0 0 0 0,0-1-1 0 0,1 1 1 0 0,-1 0 0 0 0,1-1-1 0 0,0 1 1 0 0,-1-1 0 0 0,1 0-1 0 0,0 1 1 0 0,1-1 0 0 0,-1 0 0 0 0,0 0-1 0 0,1 0 1 0 0,0 1 0 0 0,-1-1-1 0 0,1 0 1 0 0,0 0 0 0 0,0 0-1 0 0,1-5 1 0 0,1 5-33 0 0,-1 0-1 0 0,0 1 0 0 0,0-1 1 0 0,1 0-1 0 0,0 0 0 0 0,-1 1 1 0 0,1-1-1 0 0,0 0 0 0 0,0 1 1 0 0,1 0-1 0 0,-1 0 0 0 0,0 0 1 0 0,1 0-1 0 0,0 0 0 0 0,-1 0 1 0 0,1 0-1 0 0,0 1 0 0 0,0-1 1 0 0,0 1-1 0 0,0 0 0 0 0,6-2 1 0 0,-7 3 16 0 0,0-1 0 0 0,1 0 0 0 0,-1 1 1 0 0,1-1-1 0 0,-1 1 0 0 0,1 0 0 0 0,-1 0 1 0 0,1 0-1 0 0,-1 0 0 0 0,0 1 0 0 0,1-1 0 0 0,-1 1 1 0 0,1-1-1 0 0,-1 1 0 0 0,0 0 0 0 0,1 0 0 0 0,-1 0 1 0 0,0 0-1 0 0,0 0 0 0 0,0 0 0 0 0,1 1 1 0 0,-1-1-1 0 0,-1 1 0 0 0,1-1 0 0 0,0 1 0 0 0,0 0 1 0 0,-1 0-1 0 0,3 3 0 0 0,-2-1 5 0 0,0 1 0 0 0,0 0 0 0 0,-1-1 0 0 0,1 1 0 0 0,-1 0 0 0 0,0 0 0 0 0,-1-1 0 0 0,1 1 0 0 0,-1 0 0 0 0,0 0-1 0 0,0 0 1 0 0,-1 0 0 0 0,1 0 0 0 0,-1 0 0 0 0,0-1 0 0 0,-2 7 0 0 0,2-8 13 0 0,0 0-1 0 0,-1 0 0 0 0,1 0 1 0 0,-1 0-1 0 0,1-1 0 0 0,-1 1 1 0 0,0-1-1 0 0,0 1 1 0 0,0-1-1 0 0,0 1 0 0 0,-4 2 1 0 0,4-4 7 0 0,0 1 0 0 0,0-1 0 0 0,0 0 0 0 0,0 0-1 0 0,0 0 1 0 0,-1 0 0 0 0,1-1 0 0 0,0 1 0 0 0,-1 0 0 0 0,1-1 0 0 0,0 0 0 0 0,-1 1 0 0 0,1-1 0 0 0,0 0 0 0 0,-1 0 0 0 0,-3-1 0 0 0,1 0 30 0 0,0-1 1 0 0,0 1-1 0 0,0-1 1 0 0,0 0-1 0 0,0 0 1 0 0,1 0-1 0 0,-1-1 0 0 0,1 1 1 0 0,0-1-1 0 0,-1 0 1 0 0,1-1-1 0 0,1 1 1 0 0,-7-7-1 0 0,8 8-55 0 0,0 0 0 0 0,1-1 0 0 0,-1 1 1 0 0,1 0-1 0 0,-1 0 0 0 0,1-1 0 0 0,0 1 0 0 0,0-1 0 0 0,0 1 0 0 0,0-1 0 0 0,0 0 0 0 0,1 1 0 0 0,-1-1 0 0 0,1 0 0 0 0,-1 1 1 0 0,1-1-1 0 0,0 0 0 0 0,0 0 0 0 0,1 1 0 0 0,-1-1 0 0 0,0 0 0 0 0,1 0 0 0 0,0 1 0 0 0,-1-1 0 0 0,1 1 0 0 0,0-1 1 0 0,2-3-1 0 0,0 2-31 0 0,0 0 1 0 0,-1 1 0 0 0,1-1 0 0 0,1 1-1 0 0,-1-1 1 0 0,0 1 0 0 0,1 0-1 0 0,0 0 1 0 0,0 0 0 0 0,0 1 0 0 0,0 0-1 0 0,0-1 1 0 0,5-1 0 0 0,-7 4 31 0 0,-1-1 1 0 0,1 1 0 0 0,0-1-1 0 0,0 1 1 0 0,-1-1-1 0 0,1 1 1 0 0,0 0 0 0 0,0 0-1 0 0,0 0 1 0 0,0 0-1 0 0,-1 0 1 0 0,1 0 0 0 0,0 0-1 0 0,0 1 1 0 0,-1-1-1 0 0,1 1 1 0 0,0-1 0 0 0,0 1-1 0 0,-1 0 1 0 0,1 0-1 0 0,-1 0 1 0 0,1 0 0 0 0,-1 0-1 0 0,1 0 1 0 0,-1 0-1 0 0,1 0 1 0 0,-1 0 0 0 0,0 1-1 0 0,0-1 1 0 0,0 0-1 0 0,0 1 1 0 0,0-1 0 0 0,0 1-1 0 0,0 0 1 0 0,0-1-1 0 0,0 3 1 0 0,1-1 11 0 0,0 1 1 0 0,-1 0-1 0 0,0 0 1 0 0,0-1-1 0 0,0 1 0 0 0,0 0 1 0 0,-1 0-1 0 0,0 0 1 0 0,0 0-1 0 0,0 0 0 0 0,0 6 1 0 0,-1-8-3 0 0,1 0 0 0 0,-1-1 0 0 0,1 1 0 0 0,-1 0 0 0 0,0-1 1 0 0,1 1-1 0 0,-1-1 0 0 0,0 1 0 0 0,0-1 0 0 0,0 0 0 0 0,0 1 0 0 0,0-1 0 0 0,0 0 1 0 0,-1 0-1 0 0,1 1 0 0 0,0-1 0 0 0,-1 0 0 0 0,1 0 0 0 0,-1 0 0 0 0,1-1 0 0 0,-1 1 0 0 0,1 0 1 0 0,-1-1-1 0 0,0 1 0 0 0,1-1 0 0 0,-1 1 0 0 0,0-1 0 0 0,-2 1 0 0 0,1-1 30 0 0,0 0 0 0 0,0 1 0 0 0,0-1-1 0 0,0 0 1 0 0,0-1 0 0 0,0 1 0 0 0,0 0 0 0 0,1-1-1 0 0,-1 0 1 0 0,-3-1 0 0 0,4 2-21 0 0,0-1-1 0 0,0 0 1 0 0,1 0 0 0 0,-1 0-1 0 0,1 0 1 0 0,-1-1 0 0 0,1 1 0 0 0,-1 0-1 0 0,1-1 1 0 0,-1 1 0 0 0,1-1-1 0 0,0 1 1 0 0,0-1 0 0 0,0 0 0 0 0,0 1-1 0 0,0-1 1 0 0,-1-3 0 0 0,1 1-37 0 0,0 1 1 0 0,0-1 0 0 0,0 0 0 0 0,0 0-1 0 0,1 1 1 0 0,0-1 0 0 0,0 0 0 0 0,0 0-1 0 0,0 0 1 0 0,0 0 0 0 0,1 1 0 0 0,-1-1-1 0 0,1 0 1 0 0,0 0 0 0 0,1 1-1 0 0,-1-1 1 0 0,0 1 0 0 0,1-1 0 0 0,0 1-1 0 0,0-1 1 0 0,0 1 0 0 0,4-5 0 0 0,-1 2-13 0 0,-1 1 1 0 0,1 0-1 0 0,0 0 1 0 0,1 0-1 0 0,-1 0 1 0 0,1 1-1 0 0,0 0 1 0 0,11-6-1 0 0,-16 9 29 0 0,0 1 1 0 0,0-1-1 0 0,0 1 1 0 0,0 0-1 0 0,0 0 0 0 0,0-1 1 0 0,0 1-1 0 0,0 0 0 0 0,0 0 1 0 0,0 0-1 0 0,0 0 1 0 0,0 0-1 0 0,0 0 0 0 0,0 0 1 0 0,0 1-1 0 0,0-1 1 0 0,0 0-1 0 0,0 0 0 0 0,0 1 1 0 0,0-1-1 0 0,0 1 1 0 0,1 0-1 0 0,-1 0 3 0 0,0 0 1 0 0,0 0 0 0 0,0 1-1 0 0,0-1 1 0 0,0 0-1 0 0,0 1 1 0 0,0-1-1 0 0,0 0 1 0 0,-1 1 0 0 0,1-1-1 0 0,-1 1 1 0 0,2 2-1 0 0,-1 3 26 0 0,0 0-1 0 0,0 0 1 0 0,0 0-1 0 0,-1 14 1 0 0,0-15 5 0 0,-1-1 1 0 0,0 0-1 0 0,0 1 1 0 0,0-1-1 0 0,-3 8 1 0 0,3-11-160 0 0,-1 1 0 0 0,1 0-1 0 0,0-1 1 0 0,-1 1 0 0 0,1-1 0 0 0,-1 1 0 0 0,0-1 0 0 0,0 0 0 0 0,0 0 0 0 0,0 0 0 0 0,-4 3 0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27T13:15:58.964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2 151 24 0 0,'-1'-6'15823'0'0,"1"-2"-14884"0"0,3-15 708 0 0,2 15-1364 0 0,-1 3-31 0 0,-1 2-107 0 0,0-1 0 0 0,1 0 0 0 0,0 1 1 0 0,-1 0-1 0 0,1 0 0 0 0,1 0 0 0 0,-1 0 1 0 0,0 1-1 0 0,1 0 0 0 0,-1-1 0 0 0,7 0 0 0 0,17-12 537 0 0,-11 5-563 0 0,-12 6-93 0 0,1 0 0 0 0,-1 0 0 0 0,1 1 0 0 0,0-1 0 0 0,1 1 0 0 0,-1 1 0 0 0,0-1 0 0 0,1 1 0 0 0,0 1 0 0 0,-1-1 0 0 0,10 0 0 0 0,3 2 39 0 0,-13 0 0 0 0,0 0 1 0 0,1 0 0 0 0,-1-1-1 0 0,7-1 1 0 0,-10 2-69 0 0,1-1-1 0 0,-1 1 1 0 0,0-1-1 0 0,0 1 1 0 0,0 0 0 0 0,1 0-1 0 0,-1 1 1 0 0,0-1-1 0 0,0 1 1 0 0,1-1 0 0 0,-1 1-1 0 0,0 0 1 0 0,0 0-1 0 0,0 0 1 0 0,0 1 0 0 0,0-1-1 0 0,0 1 1 0 0,-1 0 0 0 0,1-1-1 0 0,0 1 1 0 0,4 5-1 0 0,6 3 221 0 0,-11-8-212 0 0,0-1 1 0 0,0 0 0 0 0,-1 1 0 0 0,1-1 0 0 0,0 1-1 0 0,-1-1 1 0 0,1 1 0 0 0,-1 0 0 0 0,0 0 0 0 0,3 3-1 0 0,1 8 115 0 0,1 1 0 0 0,-2-1 0 0 0,0 1 0 0 0,0 0 0 0 0,2 26 0 0 0,-6-30-96 0 0,0 1-1 0 0,-1-1 1 0 0,0 0-1 0 0,0 1 1 0 0,-1-1-1 0 0,-1 0 1 0 0,0 0-1 0 0,0 0 1 0 0,-1 0-1 0 0,0-1 1 0 0,-5 10-1 0 0,3-9-33 0 0,2-2 43 0 0,0-1 1 0 0,-1 0-1 0 0,1-1 1 0 0,-9 10-1 0 0,11-14 1 0 0,0 0 0 0 0,0-1 0 0 0,0 1 0 0 0,-1 0 0 0 0,1-1-1 0 0,0 0 1 0 0,-1 1 0 0 0,1-1 0 0 0,-1 0 0 0 0,1 0 0 0 0,-1-1 0 0 0,0 1 0 0 0,1 0 0 0 0,-1-1 0 0 0,0 0 0 0 0,1 0-1 0 0,-5 0 1 0 0,-2 0 92 0 0,1-2-1 0 0,-1 1 1 0 0,-11-5-1 0 0,10 4 6 0 0,-21-4 0 0 0,24 4-82 0 0,-1 1 1 0 0,0-1-1 0 0,1 0 0 0 0,0 0 0 0 0,0-1 0 0 0,0 0 0 0 0,0 0 1 0 0,0-1-1 0 0,0 0 0 0 0,1 0 0 0 0,0 0 0 0 0,-1-1 0 0 0,2 0 1 0 0,-10-9-1 0 0,6 4-17 0 0,7 8-25 0 0,-1 0 0 0 0,1-1-1 0 0,-1 1 1 0 0,1-1-1 0 0,0 0 1 0 0,0 1-1 0 0,0-1 1 0 0,0 0-1 0 0,1 0 1 0 0,-1-1-1 0 0,1 1 1 0 0,0 0 0 0 0,0 0-1 0 0,0-1 1 0 0,0 1-1 0 0,0 0 1 0 0,0-7-1 0 0,2-37-1509 0 0,0 31-1937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27T13:15:58.965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120 175 4849 0 0,'-4'-1'698'0'0,"1"0"-1"0"0,-1-1 1 0 0,1 1-1 0 0,-1-1 1 0 0,1 0-1 0 0,0 0 1 0 0,0 0-1 0 0,0 0 1 0 0,0 0-1 0 0,0-1 1 0 0,1 1-1 0 0,-1-1 1 0 0,-3-5-1 0 0,3 4-354 0 0,0 0 0 0 0,1-1 0 0 0,0 0 0 0 0,0 1 0 0 0,0-1 0 0 0,0 0 0 0 0,1 0 0 0 0,0 0 0 0 0,-1-7 0 0 0,2 12-336 0 0,-1-1 0 0 0,1 0 0 0 0,0 0-1 0 0,0 0 1 0 0,0 1 0 0 0,0-1 0 0 0,0 0-1 0 0,0 0 1 0 0,0 1 0 0 0,1-1 0 0 0,-1 0-1 0 0,0 0 1 0 0,0 1 0 0 0,1-1 0 0 0,-1 0-1 0 0,0 1 1 0 0,1-1 0 0 0,-1 0 0 0 0,0 1 0 0 0,1-1-1 0 0,-1 0 1 0 0,1 1 0 0 0,-1-1 0 0 0,1 1-1 0 0,0-1 1 0 0,-1 1 0 0 0,1-1 0 0 0,-1 1-1 0 0,1 0 1 0 0,0-1 0 0 0,0 1 0 0 0,-1 0-1 0 0,1-1 1 0 0,0 1 0 0 0,-1 0 0 0 0,1 0-1 0 0,0 0 1 0 0,0-1 0 0 0,-1 1 0 0 0,1 0-1 0 0,0 0 1 0 0,1 0 0 0 0,17-1-26 0 0,-15 1 30 0 0,1 0-1 0 0,0 1 0 0 0,0-1 0 0 0,-1 1 1 0 0,1 0-1 0 0,0 0 0 0 0,-1 0 0 0 0,9 4 0 0 0,-10-4 62 0 0,-1 1-1 0 0,0-1 0 0 0,0 1 0 0 0,0 0 1 0 0,0 0-1 0 0,0-1 0 0 0,0 1 0 0 0,0 1 1 0 0,-1-1-1 0 0,1 0 0 0 0,-1 0 0 0 0,1 0 1 0 0,-1 1-1 0 0,0-1 0 0 0,0 1 0 0 0,0-1 0 0 0,1 4 1 0 0,-1-1 21 0 0,0-1 0 0 0,0 1 0 0 0,-1 0 0 0 0,1-1 0 0 0,-1 1 1 0 0,0-1-1 0 0,-1 8 0 0 0,0-11-63 0 0,1 1-1 0 0,-1 0 1 0 0,0-1 0 0 0,1 1-1 0 0,-1-1 1 0 0,0 1 0 0 0,0-1-1 0 0,0 1 1 0 0,0-1 0 0 0,0 0 0 0 0,0 1-1 0 0,-1-1 1 0 0,1 0 0 0 0,0 0-1 0 0,-1 0 1 0 0,1 0 0 0 0,-1 0-1 0 0,1 0 1 0 0,-1 0 0 0 0,-2 1-1 0 0,3-2-20 0 0,-4 2 42 0 0,0-1-1 0 0,0 1 1 0 0,0-1-1 0 0,-1 0 1 0 0,1 0 0 0 0,0-1-1 0 0,-1 1 1 0 0,1-1 0 0 0,0-1-1 0 0,-1 1 1 0 0,1-1-1 0 0,0 1 1 0 0,-1-2 0 0 0,1 1-1 0 0,0 0 1 0 0,0-1 0 0 0,-6-3-1 0 0,7 3-25 0 0,1 0 0 0 0,0 1 0 0 0,-1-2 0 0 0,1 1 0 0 0,0 0-1 0 0,0-1 1 0 0,0 1 0 0 0,1-1 0 0 0,-1 0 0 0 0,1 0 0 0 0,-3-3 0 0 0,4 4-19 0 0,-1-1 0 0 0,1 1 1 0 0,0 0-1 0 0,0-1 1 0 0,1 1-1 0 0,-1-1 1 0 0,0 1-1 0 0,1-1 0 0 0,0 1 1 0 0,-1-1-1 0 0,1 1 1 0 0,0-1-1 0 0,0 0 1 0 0,0 1-1 0 0,1-1 0 0 0,-1 1 1 0 0,2-4-1 0 0,-2 3-9 0 0,1 1 0 0 0,0-1-1 0 0,0 1 1 0 0,1 0-1 0 0,-1-1 1 0 0,0 1 0 0 0,1 0-1 0 0,0 0 1 0 0,-1 0 0 0 0,1 0-1 0 0,0 0 1 0 0,0 0-1 0 0,0 1 1 0 0,0-1 0 0 0,0 1-1 0 0,0-1 1 0 0,3-1-1 0 0,-1 2-26 0 0,0-1 1 0 0,0 0-1 0 0,0 1 0 0 0,1 0 0 0 0,-1 0 0 0 0,0 0 0 0 0,0 0 0 0 0,1 1 0 0 0,-1 0 0 0 0,6 0 0 0 0,-6 0 8 0 0,-1 1 1 0 0,1-1 0 0 0,0 1-1 0 0,-1 0 1 0 0,1 0 0 0 0,-1 0-1 0 0,1 0 1 0 0,-1 1-1 0 0,0-1 1 0 0,1 1 0 0 0,-1 0-1 0 0,3 2 1 0 0,-4-2 25 0 0,0-1 1 0 0,0 1 0 0 0,-1 0 0 0 0,1 0-1 0 0,-1 0 1 0 0,1 0 0 0 0,-1 0-1 0 0,0 0 1 0 0,1 0 0 0 0,-1 1-1 0 0,0-1 1 0 0,-1 0 0 0 0,1 1 0 0 0,0-1-1 0 0,-1 0 1 0 0,1 1 0 0 0,-1-1-1 0 0,0 1 1 0 0,0 2 0 0 0,0 1-11 0 0,0 1 0 0 0,-1-1 0 0 0,0 0 0 0 0,-1 0 0 0 0,1 0 1 0 0,-5 10-1 0 0,5-13 21 0 0,0-1-1 0 0,0 1 1 0 0,0-1 0 0 0,-1 0 0 0 0,1 1 0 0 0,-1-1 0 0 0,1 0 0 0 0,-1 0-1 0 0,0 0 1 0 0,0 0 0 0 0,0 0 0 0 0,0 0 0 0 0,0-1 0 0 0,0 1 0 0 0,0-1-1 0 0,-1 1 1 0 0,1-1 0 0 0,-3 1 0 0 0,4-2 3 0 0,-1 1 0 0 0,1-1 0 0 0,0 0 0 0 0,-1 0 0 0 0,1 0 0 0 0,0 0 0 0 0,-1 0 0 0 0,1 0 0 0 0,0 0 0 0 0,-1 0 0 0 0,1 0 0 0 0,0-1 0 0 0,-1 1 0 0 0,1 0 0 0 0,0-1 0 0 0,-1 0 0 0 0,1 1 0 0 0,-1-2 0 0 0,0 1-2 0 0,0 0-1 0 0,0-1 0 0 0,1 1 0 0 0,-1-1 0 0 0,1 0 1 0 0,-1 0-1 0 0,1 1 0 0 0,0-1 0 0 0,0 0 1 0 0,-2-3-1 0 0,2 1-5 0 0,-1 1 0 0 0,1-1 0 0 0,0 0-1 0 0,0 0 1 0 0,0 0 0 0 0,1 0 0 0 0,-1 0 0 0 0,1 1 0 0 0,0-1 0 0 0,0 0 0 0 0,0 0 0 0 0,2-6 0 0 0,0 5-26 0 0,0-1 1 0 0,0 0 0 0 0,1 1-1 0 0,0-1 1 0 0,0 1 0 0 0,1 0-1 0 0,-1 0 1 0 0,1 0 0 0 0,5-4-1 0 0,-6 6-1 0 0,0 0 0 0 0,0 0 0 0 0,0 0-1 0 0,1 0 1 0 0,-1 1 0 0 0,1 0 0 0 0,0-1-1 0 0,0 1 1 0 0,0 1 0 0 0,0-1 0 0 0,0 1-1 0 0,0-1 1 0 0,6 0 0 0 0,-9 2 22 0 0,0 0-1 0 0,-1 0 1 0 0,1 0 0 0 0,0 0 0 0 0,0 0-1 0 0,0 0 1 0 0,-1 1 0 0 0,1-1-1 0 0,0 0 1 0 0,0 1 0 0 0,-1-1-1 0 0,1 0 1 0 0,0 1 0 0 0,0-1 0 0 0,-1 1-1 0 0,1-1 1 0 0,0 1 0 0 0,-1-1-1 0 0,1 1 1 0 0,-1 0 0 0 0,1-1-1 0 0,-1 1 1 0 0,1-1 0 0 0,-1 1 0 0 0,1 0-1 0 0,-1 0 1 0 0,0-1 0 0 0,1 1-1 0 0,-1 0 1 0 0,0 0 0 0 0,0 0-1 0 0,1-1 1 0 0,-1 2 0 0 0,1 4 41 0 0,0-1 0 0 0,-1 1 0 0 0,1 9 0 0 0,-1-14-47 0 0,0 5 35 0 0,-1 0 0 0 0,1 0 0 0 0,-1 0 0 0 0,0 0 0 0 0,-1 0 0 0 0,1 0 0 0 0,-1 0 0 0 0,0 0 0 0 0,-4 6 0 0 0,5-10-16 0 0,0 0-1 0 0,0 0 1 0 0,-1 0-1 0 0,1 0 0 0 0,0-1 1 0 0,-1 1-1 0 0,1 0 1 0 0,-1-1-1 0 0,0 1 1 0 0,0-1-1 0 0,1 1 0 0 0,-1-1 1 0 0,0 0-1 0 0,0 0 1 0 0,0 0-1 0 0,0 0 1 0 0,-1 0-1 0 0,1 0 1 0 0,0-1-1 0 0,0 1 0 0 0,0-1 1 0 0,-1 1-1 0 0,1-1 1 0 0,0 0-1 0 0,-1 0 1 0 0,1 0-1 0 0,-3-1 0 0 0,2 1 6 0 0,1 0-1 0 0,0-1 0 0 0,-1 1 1 0 0,1-1-1 0 0,0 0 0 0 0,-1 0 1 0 0,1 0-1 0 0,0 0 0 0 0,0 0 1 0 0,0 0-1 0 0,0 0 0 0 0,0-1 1 0 0,0 1-1 0 0,0-1 0 0 0,0 1 0 0 0,1-1 1 0 0,-3-3-1 0 0,2 3-16 0 0,1-1 1 0 0,-1 0-1 0 0,1 1 0 0 0,0-1 0 0 0,0 0 1 0 0,0 0-1 0 0,1 0 0 0 0,-1 1 1 0 0,1-1-1 0 0,-1 0 0 0 0,1 0 0 0 0,0-5 1 0 0,1 1-10 0 0,0 0 1 0 0,0 1-1 0 0,0-1 1 0 0,1 1-1 0 0,0-1 1 0 0,0 1-1 0 0,1 0 1 0 0,0-1-1 0 0,0 1 1 0 0,0 1-1 0 0,1-1 1 0 0,5-7-1 0 0,-5 10-32 0 0,-1-1-1 0 0,1 1 1 0 0,-1 0-1 0 0,1 0 1 0 0,0 0-1 0 0,0 0 1 0 0,6-3-1 0 0,-9 6 33 0 0,1-1-1 0 0,-1 1 1 0 0,0-1-1 0 0,0 1 1 0 0,0-1-1 0 0,1 1 1 0 0,-1 0 0 0 0,0 0-1 0 0,0-1 1 0 0,1 1-1 0 0,-1 0 1 0 0,0 0-1 0 0,0 0 1 0 0,1 0-1 0 0,-1 1 1 0 0,0-1 0 0 0,0 0-1 0 0,1 0 1 0 0,-1 1-1 0 0,0-1 1 0 0,0 1-1 0 0,0-1 1 0 0,0 1 0 0 0,1-1-1 0 0,-1 1 1 0 0,0 0-1 0 0,0 0 1 0 0,0-1-1 0 0,0 1 1 0 0,-1 0 0 0 0,1 0-1 0 0,0 0 1 0 0,0 0-1 0 0,0 0 1 0 0,0 2-1 0 0,2 3 13 0 0,0 0-1 0 0,-1 0 0 0 0,1 0 0 0 0,-1 0 0 0 0,-1 1 1 0 0,1-1-1 0 0,-1 1 0 0 0,0-1 0 0 0,-1 1 0 0 0,0 12 1 0 0,0-11 0 0 0,-1 0 0 0 0,0 0 0 0 0,-1-1 1 0 0,1 1-1 0 0,-1-1 0 0 0,-1 1 0 0 0,1-1 1 0 0,-1 0-1 0 0,-5 8 0 0 0,7-13 5 0 0,0 0 0 0 0,-1 0 0 0 0,0 0 0 0 0,1 0-1 0 0,-1 0 1 0 0,0 0 0 0 0,0 0 0 0 0,0 0 0 0 0,0-1 0 0 0,-1 1 0 0 0,1-1 0 0 0,0 1-1 0 0,-5 0 1 0 0,6-1-4 0 0,-1-1 0 0 0,1 1-1 0 0,0-1 1 0 0,-1 0-1 0 0,1 0 1 0 0,-1 0-1 0 0,1 0 1 0 0,-1 0 0 0 0,1 0-1 0 0,-1 0 1 0 0,1 0-1 0 0,0-1 1 0 0,-1 1 0 0 0,1-1-1 0 0,-1 1 1 0 0,1-1-1 0 0,0 1 1 0 0,-1-1-1 0 0,1 0 1 0 0,0 1 0 0 0,0-1-1 0 0,0 0 1 0 0,-1 0-1 0 0,1 0 1 0 0,0 0 0 0 0,0 0-1 0 0,-1-2 1 0 0,0-1-4 0 0,-1 0 1 0 0,1 0 0 0 0,0 0 0 0 0,0 0 0 0 0,0-1-1 0 0,1 1 1 0 0,-1-1 0 0 0,1 1 0 0 0,0-1-1 0 0,1 1 1 0 0,-1-1 0 0 0,1 0 0 0 0,0 1 0 0 0,0-1-1 0 0,0 0 1 0 0,1 1 0 0 0,-1-1 0 0 0,1 0 0 0 0,3-7-1 0 0,-3 7-22 0 0,1 1 0 0 0,-1 0 1 0 0,1 0-1 0 0,0 0 0 0 0,1 0 0 0 0,-1 0 0 0 0,1 1 0 0 0,-1-1 0 0 0,6-4 0 0 0,-6 6 1 0 0,0 0 0 0 0,0 0-1 0 0,1 0 1 0 0,-1 1-1 0 0,1-1 1 0 0,-1 1 0 0 0,1 0-1 0 0,0 0 1 0 0,-1 0 0 0 0,1 0-1 0 0,0 0 1 0 0,0 0-1 0 0,-1 1 1 0 0,1-1 0 0 0,4 1-1 0 0,-5 0 17 0 0,0 0 0 0 0,0 0-1 0 0,0 1 1 0 0,0-1 0 0 0,0 1-1 0 0,0-1 1 0 0,-1 1 0 0 0,1 0-1 0 0,0 0 1 0 0,0 0 0 0 0,-1 0-1 0 0,1 0 1 0 0,0 0 0 0 0,-1 0-1 0 0,1 1 1 0 0,-1-1 0 0 0,1 1-1 0 0,-1-1 1 0 0,0 1 0 0 0,0-1-1 0 0,0 1 1 0 0,0 0-1 0 0,0-1 1 0 0,0 1 0 0 0,1 3-1 0 0,1 3 4 0 0,0-1 0 0 0,-1 1 0 0 0,0 0 0 0 0,0 0 0 0 0,0 8-1 0 0,-2-10 0 0 0,0 0-1 0 0,0 0 0 0 0,0 0 0 0 0,-1-1 1 0 0,0 1-1 0 0,0 0 0 0 0,0-1 0 0 0,-1 1 1 0 0,0-1-1 0 0,-3 6 0 0 0,4-7 2 0 0,-1-1 0 0 0,1 0-1 0 0,-1 0 1 0 0,0 0 0 0 0,0 0 0 0 0,0-1 0 0 0,-1 1 0 0 0,1-1-1 0 0,-1 1 1 0 0,1-1 0 0 0,-1 0 0 0 0,0 1 0 0 0,0-2-1 0 0,0 1 1 0 0,0 0 0 0 0,0 0 0 0 0,-5 1 0 0 0,6-3 2 0 0,1 1 0 0 0,-1-1 1 0 0,1 0-1 0 0,-1 1 0 0 0,1-1 0 0 0,0 0 1 0 0,-1 0-1 0 0,1 0 0 0 0,-1-1 1 0 0,1 1-1 0 0,-1 0 0 0 0,1 0 0 0 0,-1-1 1 0 0,1 1-1 0 0,0-1 0 0 0,-1 1 1 0 0,1-1-1 0 0,-2-1 0 0 0,1 1 9 0 0,1 0-1 0 0,-1-1 1 0 0,1 1-1 0 0,-1-1 1 0 0,1 1-1 0 0,0-1 1 0 0,-1 0-1 0 0,1 0 1 0 0,0 0-1 0 0,0 1 1 0 0,-1-4-1 0 0,0-1-2 0 0,1 0-1 0 0,-1 0 0 0 0,1 1 0 0 0,0-1 0 0 0,0 0 1 0 0,1 0-1 0 0,0 0 0 0 0,0-7 0 0 0,1 6-32 0 0,1-1-1 0 0,-1 1 0 0 0,1 0 0 0 0,0 0 0 0 0,1 1 1 0 0,4-10-1 0 0,-5 12 18 0 0,0 0 0 0 0,0 1-1 0 0,0-1 1 0 0,1 1 0 0 0,-1 0 0 0 0,1 0 0 0 0,0 0 0 0 0,0 0-1 0 0,0 0 1 0 0,0 1 0 0 0,0-1 0 0 0,6-2 0 0 0,-8 4 1 0 0,0 1 0 0 0,0-1 0 0 0,0 1 0 0 0,0 0 0 0 0,0-1 1 0 0,0 1-1 0 0,0 0 0 0 0,0 0 0 0 0,0 0 0 0 0,0 0 0 0 0,0 0 0 0 0,0 0 1 0 0,0 0-1 0 0,0 0 0 0 0,0 0 0 0 0,0 1 0 0 0,0-1 0 0 0,0 0 1 0 0,0 1-1 0 0,0-1 0 0 0,0 0 0 0 0,-1 1 0 0 0,1-1 0 0 0,0 1 0 0 0,0 0 1 0 0,0-1-1 0 0,-1 1 0 0 0,1 0 0 0 0,0-1 0 0 0,0 1 0 0 0,-1 0 0 0 0,1 0 1 0 0,-1 0-1 0 0,1-1 0 0 0,-1 1 0 0 0,1 0 0 0 0,-1 0 0 0 0,1 0 1 0 0,-1 2-1 0 0,2 2 16 0 0,0 0 1 0 0,0 1 0 0 0,-1 0-1 0 0,0-1 1 0 0,1 9 0 0 0,-2-10-12 0 0,0 0-1 0 0,1 0 1 0 0,-2-1 0 0 0,1 1 0 0 0,0 0 0 0 0,-1 0 0 0 0,-1 6 0 0 0,1-8 8 0 0,0 0-1 0 0,0 0 1 0 0,0-1 0 0 0,0 1 0 0 0,0 0 0 0 0,0-1 0 0 0,-1 1 0 0 0,1-1-1 0 0,-1 1 1 0 0,1-1 0 0 0,-1 1 0 0 0,1-1 0 0 0,-1 0 0 0 0,0 0 0 0 0,1 0-1 0 0,-4 1 1 0 0,0 0 3 0 0,1 0-1 0 0,-1-1 1 0 0,0 0-1 0 0,0 0 0 0 0,0 0 1 0 0,1-1-1 0 0,-8 1 1 0 0,10-1 10 0 0,-1 0 0 0 0,0 0 0 0 0,0-1 1 0 0,0 1-1 0 0,0 0 0 0 0,1-1 1 0 0,-1 0-1 0 0,0 0 0 0 0,1 1 1 0 0,-1-2-1 0 0,0 1 0 0 0,1 0 0 0 0,-4-3 1 0 0,6 4-24 0 0,-1-1 1 0 0,0 1-1 0 0,1-1 1 0 0,-1 0-1 0 0,1 0 1 0 0,-1 1-1 0 0,1-1 1 0 0,0 0-1 0 0,-1 0 1 0 0,1 1-1 0 0,0-1 1 0 0,0 0-1 0 0,-1 0 1 0 0,1 0-1 0 0,0 0 1 0 0,0 0-1 0 0,0 1 1 0 0,0-1-1 0 0,0 0 1 0 0,0 0-1 0 0,0 0 1 0 0,0 0-1 0 0,1 0 1 0 0,-1 0-1 0 0,1-2-96 0 0,0 1 0 0 0,0-1-1 0 0,0 1 1 0 0,0 0 0 0 0,0-1-1 0 0,3-3 1 0 0,13-14-2761 0 0,-3 3-2776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9-27T13:15:58.960"/>
    </inkml:context>
    <inkml:brush xml:id="br0">
      <inkml:brushProperty name="width" value="0.1" units="cm"/>
      <inkml:brushProperty name="height" value="0.1" units="cm"/>
      <inkml:brushProperty name="color" value="#FF66FF"/>
    </inkml:brush>
  </inkml:definitions>
  <inkml:trace contextRef="#ctx0" brushRef="#br0">8 11 1328 0 0,'-3'-4'15722'0'0,"0"6"-15396"0"0,2-6-8 0 0,1 3-318 0 0,0 1 1 0 0,0 0 0 0 0,0 0-1 0 0,1-1 1 0 0,-1 1 0 0 0,0 0-1 0 0,0 0 1 0 0,0-1-1 0 0,0 1 1 0 0,1 0 0 0 0,-1 0-1 0 0,0 0 1 0 0,0-1 0 0 0,0 1-1 0 0,1 0 1 0 0,-1 0 0 0 0,0 0-1 0 0,0 0 1 0 0,0 0 0 0 0,1 0-1 0 0,-1-1 1 0 0,0 1-1 0 0,0 0 1 0 0,1 0 0 0 0,-1 0-1 0 0,0 0 1 0 0,1 0 0 0 0,-1 0-1 0 0,0 0 1 0 0,0 0 0 0 0,1 0-1 0 0,-1 0 1 0 0,0 0 0 0 0,0 0-1 0 0,1 0 1 0 0,-1 0-1 0 0,0 0 1 0 0,0 0 0 0 0,1 1-1 0 0,-1-1 1 0 0,0 0 0 0 0,0 0-1 0 0,1 0 1 0 0,-1 0 0 0 0,0 0-1 0 0,0 1 1 0 0,0-1 0 0 0,1 0-1 0 0,-1 0 1 0 0,0 0-1 0 0,0 1 1 0 0,0-1 0 0 0,1 0-1 0 0,-1 0 12 0 0,-1 0 0 0 0,1 0 0 0 0,0 0 0 0 0,0 0 0 0 0,0 0 0 0 0,0 0 0 0 0,0-1-1 0 0,0 1 1 0 0,0 0 0 0 0,0 0 0 0 0,-1 0 0 0 0,1 0 0 0 0,0 0 0 0 0,0 0 0 0 0,0 0 0 0 0,0 0-1 0 0,0 0 1 0 0,-1 0 0 0 0,1 0 0 0 0,0 0 0 0 0,0 0 0 0 0,0 0 0 0 0,0 0 0 0 0,0 0-1 0 0,-1 0 1 0 0,1 0 0 0 0,0 0 0 0 0,0 0 0 0 0,0 0 0 0 0,0 0 0 0 0,0 0 0 0 0,-1 0 0 0 0,1 0-1 0 0,0 0 1 0 0,0 0 0 0 0,0 0 0 0 0,0 0 0 0 0,0 1 0 0 0,0-1 0 0 0,-1 0 0 0 0,0 7 70 0 0,1-7-92 0 0,0 1 0 0 0,0-1-1 0 0,0 1 1 0 0,0-1 0 0 0,0 1 0 0 0,1-1 0 0 0,-1 1 0 0 0,0-1 0 0 0,0 1 0 0 0,0-1 0 0 0,0 1 0 0 0,1-1 0 0 0,-1 1 0 0 0,0-1 0 0 0,0 1 0 0 0,1-1 0 0 0,-1 1-1 0 0,1-1 1 0 0,-1 0 0 0 0,0 1 0 0 0,1-1 0 0 0,-1 0 0 0 0,1 1 0 0 0,-1-1 0 0 0,0 0 0 0 0,1 1 0 0 0,-1-1 0 0 0,2 0 0 0 0,-2 0 12 0 0,0 0 1 0 0,0 0 0 0 0,0 0 0 0 0,1-1 0 0 0,-1 1 0 0 0,0 0-1 0 0,0 0 1 0 0,0 0 0 0 0,1-1 0 0 0,-1 1 0 0 0,0 0-1 0 0,0 0 1 0 0,0-1 0 0 0,0 1 0 0 0,0 0 0 0 0,0 0 0 0 0,1-1-1 0 0,-1 1 1 0 0,0 0 0 0 0,0 0 0 0 0,0-1 0 0 0,0 1-1 0 0,0 0 1 0 0,0 0 0 0 0,0-1 0 0 0,0 1 0 0 0,0 0-1 0 0,0-1 1 0 0,0 1 0 0 0,-1 0 0 0 0,1 0 0 0 0,0-1 0 0 0,0 1-1 0 0,-3-11 183 0 0,3 14-115 0 0,1-1-98 0 0,-1 1 0 0 0,1 0 0 0 0,0 0 0 0 0,0 0 0 0 0,0 0-1 0 0,0 0 1 0 0,0-1 0 0 0,3 5 0 0 0,-9-13 572 0 0,-7-8-214 0 0,17 19-507 0 0,2 2 216 0 0,-11-14-45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2.53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 0 88 0 0,'0'0'174'0'0,"0"0"1"0"0,0 1-1 0 0,0-1 0 0 0,0 0 1 0 0,0 0-1 0 0,1 0 0 0 0,-1 0 1 0 0,0 0-1 0 0,0 1 0 0 0,0-1 1 0 0,0 0-1 0 0,0 0 0 0 0,0 0 1 0 0,0 1-1 0 0,0-1 0 0 0,0 4 761 0 0,0-3-389 0 0,0 38 2034 0 0,-1-25-2462 0 0,0 13 110 0 0,-1 5 434 0 0,0 3-38 0 0,1-31-589 0 0,1-2 124 0 0,0 1 0 0 0,0 2 0 0 0,0-5 441 0 0,0 0-232 0 0,0-1-118 0 0,-1-3-197 0 0,1 0 14 0 0,-1 0 0 0 0,1 0 0 0 0,0 0 0 0 0,0-5 0 0 0,3-15 68 0 0,0 7 27 0 0,1-30-1 0 0,-5 11-194 0 0,1 35 57 0 0,0 0-9 0 0,0 1 0 0 0,0 0 0 0 0,0-1-1 0 0,0 1 1 0 0,0-1 0 0 0,0 1-15 0 0,0 0 0 0 0,0 0 0 0 0,0 0 1 0 0,0 0-1 0 0,0 0 0 0 0,0 0 0 0 0,0 0 0 0 0,0 0 0 0 0,0 0 1 0 0,0 0-1 0 0,0 0 0 0 0,0 0 0 0 0,0 0 0 0 0,0 0 0 0 0,0 0 0 0 0,0 0 1 0 0,0 0-1 0 0,0 0 0 0 0,0 0 0 0 0,0 0 0 0 0,0 0 0 0 0,0 0 1 0 0,0 0-1 0 0,0 0 0 0 0,0 0 0 0 0,0 0 0 0 0,0 0 0 0 0,0 0 0 0 0,0 0 1 0 0,0 0-1 0 0,0 0 0 0 0,0 0 0 0 0,0 0 0 0 0,0 0 0 0 0,0 0 1 0 0,0 0-1 0 0,0 0 0 0 0,0 0 0 0 0,0 0 0 0 0,0 0 0 0 0,0 0 0 0 0,0 1-39 0 0,0 22 125 0 0,-1 16-139 0 0,-1-10-35 0 0,2 0 39 0 0,0-27 63 0 0,0 3 27 0 0,0-5-35 0 0,0 1 0 0 0,0-1 0 0 0,0 1 0 0 0,0-1 0 0 0,0 1 0 0 0,0-1 1 0 0,0 1-1 0 0,0-1-1 0 0,0 0 0 0 0,0 0 1 0 0,0 1-1 0 0,0-1 0 0 0,0 0 1 0 0,0 0-1 0 0,0 0 1 0 0,0 0-1 0 0,0 0 0 0 0,0 0 1 0 0,-1 0-1 0 0,1 0 0 0 0,0 0 1 0 0,0 0-1 0 0,0 0 1 0 0,0 0-1 0 0,0 0 0 0 0,0 0 1 0 0,0 1-1 0 0,0-2-2 0 0,0 1 0 0 0,0 0 0 0 0,0 0 0 0 0,0 0 1 0 0,0 0-1 0 0,0 0 0 0 0,0 0 0 0 0,0 0 0 0 0,0 0 0 0 0,0 0 0 0 0,0 0 0 0 0,0 0 1 0 0,-1 0-1 0 0,1 0 0 0 0,0 0 0 0 0,0 0 0 0 0,0 0 0 0 0,0 0 0 0 0,0 0 0 0 0,0 0 1 0 0,0 0-1 0 0,0 0 0 0 0,0 0 0 0 0,0 0 0 0 0,0-1-13 0 0,0 1 0 0 0,0-1 0 0 0,0 1 0 0 0,0-1 0 0 0,-1 0 0 0 0,2-10-3299 0 0,-1 4-4444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35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364 214 2256 0 0,'-3'-10'8504'0'0,"1"-2"-4576"0"0,-19-21 2563 0 0,17 28-6193 0 0,1-1 1 0 0,1 1-1 0 0,-5-11 1 0 0,5 10-207 0 0,0 0-1 0 0,-1 1 1 0 0,1-1 0 0 0,-6-6 0 0 0,2 3 61 0 0,-1 1-1 0 0,0 0 1 0 0,-1 1-1 0 0,0 0 1 0 0,0 0 0 0 0,0 0-1 0 0,-1 1 1 0 0,0 0-1 0 0,0 1 1 0 0,-1 0-1 0 0,0 1 1 0 0,-15-6 0 0 0,23 10-124 0 0,0-1 0 0 0,-1 1 0 0 0,1 0 0 0 0,0-1-1 0 0,-1 1 1 0 0,1 0 0 0 0,-1 0 0 0 0,1 1 0 0 0,0-1 0 0 0,-1 1 0 0 0,1-1 0 0 0,0 1 0 0 0,-3 0 0 0 0,-2 3 13 0 0,0-1 0 0 0,-11 8 0 0 0,-10 5 135 0 0,23-13-163 0 0,0 0 1 0 0,1 1 0 0 0,0-1 0 0 0,-1 1-1 0 0,1 0 1 0 0,1 0 0 0 0,-1 0-1 0 0,0 1 1 0 0,1-1 0 0 0,-3 6 0 0 0,-4 5-20 0 0,7-11 40 0 0,0 0-1 0 0,1 0 1 0 0,0 0-1 0 0,0 0 1 0 0,0 1-1 0 0,1-1 1 0 0,-2 8-1 0 0,-4 35 154 0 0,5-27-149 0 0,1-14-63 0 0,1 0 0 0 0,-1 0 0 0 0,1-1 0 0 0,1 1 1 0 0,-1 0-1 0 0,1-1 0 0 0,0 1 0 0 0,0 0 0 0 0,0-1 1 0 0,1 1-1 0 0,0-1 0 0 0,5 10 0 0 0,-4-9 7 0 0,1-1 1 0 0,-1 0-1 0 0,1-1 0 0 0,0 1 0 0 0,1-1 1 0 0,-1 0-1 0 0,1 0 0 0 0,0 0 0 0 0,0 0 1 0 0,0-1-1 0 0,11 5 0 0 0,-9-4-55 0 0,1-1 0 0 0,0 0 0 0 0,0 0 0 0 0,0 0 0 0 0,0-1 0 0 0,1-1 0 0 0,-1 1 0 0 0,1-1 0 0 0,-1-1 0 0 0,1 1 0 0 0,-1-2 1 0 0,1 1-1 0 0,-1-1 0 0 0,0 0 0 0 0,1-1 0 0 0,-1 0 0 0 0,0 0 0 0 0,0-1 0 0 0,0 0 0 0 0,0 0 0 0 0,-1-1 0 0 0,1 0 0 0 0,-1 0 0 0 0,0-1 0 0 0,10-8 0 0 0,-16 13 26 0 0,8-9-3427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4.02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 6 104 0 0,'0'0'67'0'0,"0"0"24"0"0,0 0 0 0 0,-1 0 0 0 0,1 0 0 0 0,0 1 0 0 0,0-1 0 0 0,0 0 0 0 0,0 0 0 0 0,0 0 0 0 0,0 0 0 0 0,0 0 0 0 0,0 0 0 0 0,0 0 0 0 0,-1 0 0 0 0,1 0 0 0 0,0 0 0 0 0,0 0 0 0 0,0 0 0 0 0,0 1 0 0 0,0-1 0 0 0,0 0-65 0 0,0 0 0 0 0,0 0 0 0 0,0 0 0 0 0,0 0 0 0 0,0 0 0 0 0,0 0 0 0 0,0 0 0 0 0,0 0 0 0 0,0 0 1 0 0,0 0-1 0 0,0 0 0 0 0,0 0 0 0 0,0 0 0 0 0,0 0 0 0 0,0 0 0 0 0,0 0 0 0 0,0 0 0 0 0,0 0 0 0 0,0 0 0 0 0,0 0 0 0 0,0 1 1 0 0,0-1-1 0 0,0 0 0 0 0,0 0 0 0 0,0 0 0 0 0,0 0 0 0 0,0 0 0 0 0,0 0 0 0 0,0 0 0 0 0,0 0 0 0 0,0 0 0 0 0,1 0 285 0 0,0 0 0 0 0,-1 0-1 0 0,1 0 1 0 0,-1 0 0 0 0,2 0-1 0 0,0 0 202 0 0,34-2 4069 0 0,-33 2-4485 0 0,11-1 495 0 0,40 0 95 0 0,-31 2-312 0 0,-22-1-383 0 0,0-1 1 0 0,0 1-1 0 0,0 0 1 0 0,0 0-1 0 0,0 0 1 0 0,0-1 0 0 0,0 1-1 0 0,1-1 1 0 0,-2 1-1 0 0,0 0 1 0 0,0 0-1 0 0,0 0 1 0 0,0 0-1 0 0,0 0 1 0 0,0 0-1 0 0,0 0 1 0 0,0 0-1 0 0,0 0 1 0 0,0 0-1 0 0,0 0 1 0 0,0 0-1 0 0,0 0 1 0 0,0 0-1 0 0,0 0 1 0 0,0 0-1 0 0,0 0 1 0 0,0 0-1 0 0,0 0 1 0 0,0 0-1 0 0,0 0 1 0 0,0 0-1 0 0,0 0 1 0 0,0 0-1 0 0,0 0 0 0 0,0 0 1 0 0,0 0-1 0 0,0 0 1 0 0,0 0-1 0 0,0 0 1 0 0,0 0-1 0 0,0 0 1 0 0,0 0-1 0 0,0 0 1 0 0,0 0-1 0 0,0 0 1 0 0,0 0-1 0 0,0-1 1 0 0,0 1-1 0 0,0 0 1 0 0,0 0-1 0 0,0 0 1 0 0,0 0-1 0 0,0 0 1 0 0,0 0-1 0 0,0 0 1 0 0,0 0-1 0 0,0 0 1 0 0,0 0-1 0 0,0 0 1 0 0,0 0-1 0 0,0 0 1 0 0,0 0-1 0 0,0 0 1 0 0,0 0-1 0 0,0 0 1 0 0,0 0-1 0 0,0 0 1 0 0,0 0-1 0 0,0 0 1 0 0,0 0-1 0 0,0 0 1 0 0,0 0-1 0 0,0 0 1 0 0,0 0-1 0 0,0 0 1 0 0,-1 0-513 0 0,-3 0-896 0 0,3 0 761 0 0,0 0 1 0 0,0 0 0 0 0,1-1-1 0 0,-1 1 1 0 0,-2 0 0 0 0,2-1-4350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7.67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6 6 104 0 0,'-1'-1'482'0'0,"1"1"1"0"0,0-4 7553 0 0,0 5-7142 0 0,0 1-384 0 0,0 2-70 0 0,0 37 1841 0 0,0-29-1990 0 0,-1 30 156 0 0,1-41-431 0 0,0 1 65 0 0,0 0 0 0 0,0-1 0 0 0,0 2 0 0 0,0-2-52 0 0,0-1-1 0 0,0 0 1 0 0,0 1 0 0 0,0-1-1 0 0,-1 0 1 0 0,1 1 0 0 0,0-1-1 0 0,0 0 1 0 0,0 1 0 0 0,0-1-1 0 0,0 0 1 0 0,0 0 0 0 0,-1 0 0 0 0,1 1-1 0 0,0-1 1 0 0,0 0 0 0 0,0 0-1 0 0,-1 1 1 0 0,1-1 0 0 0,0 0-1 0 0,-1 0 1 0 0,1 0-27 0 0,0 0 1 0 0,0 0-1 0 0,0 0 0 0 0,0 0 0 0 0,0 0 1 0 0,0 0-1 0 0,0 0 0 0 0,0 0 0 0 0,0 0 1 0 0,0 0-1 0 0,0 0 0 0 0,0 0 1 0 0,0 0-1 0 0,0 0 0 0 0,0 0 0 0 0,0 0 1 0 0,0 0-1 0 0,0 0 0 0 0,0 0 0 0 0,0 0 1 0 0,0 0-1 0 0,0 0 0 0 0,0 0 1 0 0,0 0-1 0 0,0 0 0 0 0,0 0 0 0 0,0 0 1 0 0,0 0-1 0 0,0 0 0 0 0,0 0 0 0 0,0 0 1 0 0,0 0-1 0 0,0 0 0 0 0,0 0 1 0 0,0 0-1 0 0,0 0 0 0 0,0 0 0 0 0,0 0 1 0 0,0 0-1 0 0,0 0 0 0 0,0 0 0 0 0,0 0 1 0 0,0 0-1 0 0,0 0 0 0 0,0 0 1 0 0,0-1-181 0 0,0 0 134 0 0,0-2-1778 0 0,2-4 0 0 0,-1 1-1636 0 0,0-2-731 0 0,-1 4 666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8.05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 0 536 0 0,'0'0'21'0'0,"0"0"1"0"0,0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0 0 0,0 0 1 0 0,0 0-1 0 0,0 0 0 0 0,0 0 1 0 0,0 0-1 0 0,0 0 0 0 0,0 0 0 0 0,0 1 1 0 0,0-1-1 0 0,0 0 0 0 0,0 0 0 0 0,0 0 1 0 0,0 0 61 0 0,0 0 480 0 0,0 1 0 0 0,0 0-1 0 0,1 0 1 0 0,-1 0 0 0 0,0 1-1 0 0,-1 5 2659 0 0,1-3-2145 0 0,0 1 91 0 0,0 10 350 0 0,-2 38 125 0 0,1-50-1868 0 0,0 10 761 0 0,1-7-2958 0 0,0-11-2117 0 0,0-2-2798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8.49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 0 1832 0 0,'0'0'35'0'0,"0"0"0"0"0,0 0 0 0 0,0 0 0 0 0,0 0 0 0 0,0 0 0 0 0,0 0 0 0 0,0 0 0 0 0,0 0 0 0 0,0 0 0 0 0,0 0 0 0 0,0 0 0 0 0,0 0 0 0 0,0 0 0 0 0,0 0 0 0 0,0 0 0 0 0,0 0 0 0 0,-1 0 0 0 0,1 0 0 0 0,0 0 0 0 0,0 0 0 0 0,0 0 0 0 0,0 0 0 0 0,0 0 0 0 0,0 0 0 0 0,0 0 0 0 0,0 0 0 0 0,0 0 0 0 0,0 0 0 0 0,0 1 0 0 0,0-1 0 0 0,0 0 0 0 0,0 0 0 0 0,0 0 0 0 0,0 0 0 0 0,0 0 0 0 0,0 0 0 0 0,0 0 0 0 0,0 0 0 0 0,0 0 0 0 0,0 0 0 0 0,0 0 0 0 0,0 0 0 0 0,0 0 0 0 0,0 0 0 0 0,0 0 0 0 0,0 0 0 0 0,0 0 0 0 0,0 3 605 0 0,1 4 2113 0 0,-1 9 0 0 0,-2 7 391 0 0,1-10-2369 0 0,0 45 422 0 0,1-57-1161 0 0,0 0 2 0 0,0-1 1 0 0,0 1-1 0 0,0-1 0 0 0,0 1 1 0 0,0 0-1 0 0,0-1-40 0 0,0 0 1 0 0,0 0-1 0 0,0 0 0 0 0,0 0 0 0 0,0 0 0 0 0,0 0 0 0 0,0 0 1 0 0,0 0-1 0 0,0 0 0 0 0,0 0 0 0 0,0 0 0 0 0,0 0 0 0 0,0 0 0 0 0,0 0 1 0 0,0 0-1 0 0,0 0 0 0 0,0 0 0 0 0,0 0 0 0 0,0 0 0 0 0,0 0 0 0 0,0 0 1 0 0,0 0-1 0 0,0 0 0 0 0,0 0 0 0 0,0 0 0 0 0,0 0 0 0 0,0 0 1 0 0,0 0-1 0 0,-1 0 0 0 0,1 0 0 0 0,0 0 0 0 0,0 0 0 0 0,0 0 0 0 0,0 0 1 0 0,0 0-1 0 0,0 0 0 0 0,0 0 0 0 0,0 0 0 0 0,0 0 0 0 0,0 0 0 0 0,0 0 1 0 0,0 0-1 0 0,0 0 0 0 0,0 0 0 0 0,0 0 0 0 0,0 0 0 0 0,0 0 1 0 0,0 0-1 0 0,0 0 0 0 0,0 0 0 0 0,0 0 0 0 0,0 0 0 0 0,0 0 0 0 0,0 0 1 0 0,0 0-1 0 0,0 0 0 0 0,0 0 0 0 0,0 0 0 0 0,0 0 0 0 0,0 0 0 0 0,0 0 1 0 0,0 0-1 0 0,0 0 0 0 0,0 0 0 0 0,0 0 0 0 0,0 0 0 0 0,0-1-520 0 0,0-8-4901 0 0,0 1-564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8.86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7 0 3544 0 0,'0'0'139'0'0,"0"0"0"0"0,0 0 1 0 0,0 0-1 0 0,-1 0 0 0 0,1 1 0 0 0,0-1 1 0 0,0 0-1 0 0,0 0 0 0 0,0 0 0 0 0,0 0 0 0 0,0 0 1 0 0,0 0-1 0 0,-1 0 0 0 0,1 1 0 0 0,0-1 1 0 0,0 0-1 0 0,0 0 0 0 0,0 0 0 0 0,0 0 0 0 0,0 1 1 0 0,0-1-1 0 0,0 0 0 0 0,0 0 0 0 0,0 1 0 0 0,0 0 220 0 0,0 0-1 0 0,-1 2 0 0 0,1-2-273 0 0,1 7 432 0 0,-1-6-410 0 0,0 12 1506 0 0,-2 21 0 0 0,1-24-904 0 0,-1 33 879 0 0,2-43-1562 0 0,0-1-23 0 0,0 0 1 0 0,0 0-1 0 0,0 0 0 0 0,0 0 1 0 0,0 0-1 0 0,0 0 0 0 0,0 0 0 0 0,0 0 1 0 0,0 0-1 0 0,0 0 0 0 0,0 1 1 0 0,0-1-1 0 0,0 0 0 0 0,0 0 1 0 0,0 0-1 0 0,0 0 0 0 0,0 0 0 0 0,0 0 1 0 0,0 0-1 0 0,1-1-616 0 0,-1-9-6151 0 0,0 7 3341 0 0,1 1-192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9.23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 0 1856 0 0,'0'0'43'0'0,"0"0"1"0"0,0 0-1 0 0,0 0 0 0 0,0 0 1 0 0,0 0-1 0 0,0 0 0 0 0,0 0 1 0 0,0 0-1 0 0,0 0 1 0 0,0 0-1 0 0,0 0 0 0 0,0 0 1 0 0,0 0-1 0 0,0 0 0 0 0,0 0 1 0 0,0 0-1 0 0,0 0 0 0 0,0 0 1 0 0,-1 0-1 0 0,1 0 0 0 0,0 0 1 0 0,0 0-1 0 0,0 1 0 0 0,0-1 1 0 0,0 0-1 0 0,0 0 1 0 0,0 0-1 0 0,0 0 0 0 0,0 0 1 0 0,0 0-1 0 0,0 0 0 0 0,0 0 1 0 0,0 2 458 0 0,0-2-412 0 0,0 3 431 0 0,1 2 548 0 0,-1-1-1 0 0,0 0 1 0 0,-1 5 0 0 0,0 3 765 0 0,0-5-1393 0 0,1-1-186 0 0,0 9 0 0 0,1-9-105 0 0,-1-5-70 0 0,0-1-61 0 0,0-2-541 0 0,0 0-2357 0 0,0-1-4789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49.93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 11 4224 0 0,'-1'0'571'0'0,"0"0"1770"0"0,1 0-1264 0 0,1-1-213 0 0,0 1 1 0 0,-1 0-1 0 0,2-2 0 0 0,-2 2-107 0 0,3-2 1 0 0,-2 1-179 0 0,0 0 0 0 0,1 1 1 0 0,-1-1-1 0 0,3 0 0 0 0,-2 0 128 0 0,6 1 0 0 0,-1-1-162 0 0,-2 1-276 0 0,19 0 104 0 0,-20 0-338 0 0,1 1 1 0 0,-1-1-1 0 0,0 2 1 0 0,0-1-1 0 0,8 3 1 0 0,-9-2 76 0 0,0-1 0 0 0,1 0 0 0 0,-1 0 0 0 0,6 1 0 0 0,-5-2 89 0 0,4 0 232 0 0,-8 0-414 0 0,0 0 1 0 0,0 0-1 0 0,0 0 0 0 0,1 0 0 0 0,-1 0 0 0 0,0 0 0 0 0,0 0 0 0 0,0 0 0 0 0,0 0 0 0 0,0 0 0 0 0,0 0 0 0 0,0 0 1 0 0,0 0-1 0 0,1 0 0 0 0,-1 0 0 0 0,0 0 0 0 0,0 0 0 0 0,0 0 0 0 0,0 0 0 0 0,0 0 0 0 0,0-1 0 0 0,0 1 0 0 0,0 0 1 0 0,0 0-1 0 0,0 0 0 0 0,0 0 0 0 0,0 0 0 0 0,1 0 0 0 0,-1 0 0 0 0,0-1 0 0 0,0 1 0 0 0,0 0 0 0 0,0 0 1 0 0,0 0-1 0 0,0-1 58 0 0,0 0 1 0 0,0 1 0 0 0,0-1 0 0 0,0 0 0 0 0,-1 0 0 0 0,1-1 0 0 0,0-2-373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3:50.66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0 336 0 0,'0'0'2975'0'0,"1"1"-1947"0"0,0-1 225 0 0,0-1-138 0 0,0 1-638 0 0,0 0-1 0 0,0 0 1 0 0,0 0 0 0 0,0 0 0 0 0,0 0 0 0 0,1 1 0 0 0,0-1-87 0 0,-1 1-330 0 0,0-1 331 0 0,-1 0-397 0 0,0 1 0 0 0,0-1 0 0 0,0 0 0 0 0,0 0 0 0 0,0 0-1 0 0,1 0 1 0 0,-1 0 0 0 0,0 0 0 0 0,0 0 0 0 0,0 0 0 0 0,0 0 0 0 0,0 0 0 0 0,0 0-1 0 0,0 0 1 0 0,0 0 0 0 0,0 0 0 0 0,0 0 0 0 0,0 0 0 0 0,0 0 0 0 0,0 0 0 0 0,0 0 0 0 0,0 0-1 0 0,0-1 1 0 0,0 0-3684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4:09.10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127 93 2512 0 0,'-1'-3'1621'0'0,"0"0"5341"0"0,1 6-6188 0 0,0-1-1 0 0,0 1 1 0 0,-1 3-1 0 0,-3 8 524 0 0,-1 2 104 0 0,3-13-1160 0 0,-1 6 346 0 0,0 2-15 0 0,2-10-504 0 0,1-1-34 0 0,0-1 23 0 0,1 1-48 0 0,0-4 95 0 0,3-5 0 0 0,5-22-174 0 0,-7 22-100 0 0,2-7-154 0 0,-3 13 304 0 0,-1 2 81 0 0,0 1-30 0 0,0 0-34 0 0,0 0 0 0 0,0 0 0 0 0,-1 0 1 0 0,1 1-1 0 0,0-1 0 0 0,0 0 0 0 0,0 0 0 0 0,0 0 1 0 0,0 0-1 0 0,0 0 0 0 0,0 0 0 0 0,0 0 0 0 0,0 0 0 0 0,0 0 1 0 0,0 0-1 0 0,0 1 0 0 0,-1 6-20 0 0,-1 0-109 0 0,-1 7 290 0 0,-2 9 320 0 0,5-20-396 0 0,-1 3-1 0 0,1-6-84 0 0,0 0 1 0 0,0 0 0 0 0,0 0-1 0 0,0 0 1 0 0,0 0 0 0 0,0 0-1 0 0,0 0 1 0 0,0 0 0 0 0,0 0-1 0 0,0 0 1 0 0,0 0 0 0 0,0 0-1 0 0,0 0 1 0 0,0 0 0 0 0,0 0-1 0 0,0 0 1 0 0,0 0 0 0 0,0 1-1 0 0,0-1 1 0 0,0 0 0 0 0,0 0-1 0 0,0 0 1 0 0,0 0 0 0 0,0 0-1 0 0,0 0 1 0 0,0 0 0 0 0,0 0-1 0 0,0 0 1 0 0,0 0 0 0 0,0 0 0 0 0,1 0-12 0 0,-1-1-2 0 0,1 1-1 0 0,-1 0 1 0 0,0 0-1 0 0,0-1 1 0 0,0 1 0 0 0,0 0-1 0 0,1 0 1 0 0,-1-1-1 0 0,0 1 1 0 0,0-1 0 0 0,2-3-142 0 0,-2 2 107 0 0,2-4-311 0 0,-1 0-1 0 0,2-12 0 0 0,-1 7 157 0 0,-2 10 214 0 0,-1 1-50 0 0,1 1-51 0 0,0 1 83 0 0,0 2 0 0 0,0-1-33 0 0,-1 4 20 0 0,1 0 55 0 0,-2 10-1 0 0,2-15 29 0 0,-2 3-1 0 0,2-4 48 0 0,-1 1 1 0 0,0 2 0 0 0,1-4-64 0 0,0 0-17 0 0,1-1 26 0 0,4-19-23 0 0,-3 10-159 0 0,-2 10-18 0 0,0 1 114 0 0,0 2 28 0 0,0 1 21 0 0,0 0 1 0 0,0-1-1 0 0,-1 1 0 0 0,1-1 1 0 0,-2 6-1 0 0,2-8-5 0 0,0-1-2 0 0,0 1 1 0 0,0-1 0 0 0,0 0-1 0 0,0 0 1 0 0,0 1 0 0 0,0-1-1 0 0,0 0 1 0 0,-1 0 0 0 0,1 0-1 0 0,0 1 1 0 0,0-1-1 0 0,0 0 1 0 0,0 0 0 0 0,0 0-1 0 0,0 1 1 0 0,0-1 0 0 0,-1 0-1 0 0,1 0-3 0 0,0 0 0 0 0,0 0 0 0 0,0 0 0 0 0,0 0 0 0 0,0 0 0 0 0,0 0 0 0 0,0 0 0 0 0,0 0 0 0 0,0 0 0 0 0,0 0 0 0 0,0 0-1 0 0,0 0 1 0 0,0 0 0 0 0,0 0 0 0 0,-1 0 0 0 0,1 0 0 0 0,0 0 0 0 0,0 0 0 0 0,0 0 0 0 0,0 0 0 0 0,0 0 0 0 0,0 0 0 0 0,0 0 0 0 0,0 0-1 0 0,0 0 1 0 0,0 0 0 0 0,0 0 0 0 0,0 0 0 0 0,0 0 0 0 0,0 0 0 0 0,0 0 0 0 0,0 0 0 0 0,-1-2 106 0 0,1 1-99 0 0,0 0 0 0 0,-1 0-1 0 0,1 0 1 0 0,0 0-1 0 0,0-1 1 0 0,0-6-43 0 0,0 6 62 0 0,0-4 0 0 0,0 1 0 0 0,2-11 0 0 0,-2 15-27 0 0,0 1 0 0 0,0-1-1 0 0,1 0 1 0 0,-1 1 0 0 0,0-1 0 0 0,0 0 0 0 0,0 1 0 0 0,1-1 0 0 0,-1 0 0 0 0,0 1-8 0 0,0 0 0 0 0,0 0 0 0 0,0 0 0 0 0,0 0 0 0 0,0 0 0 0 0,1 0 0 0 0,-1 0 0 0 0,0-1 0 0 0,0 1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0,1 0 0 0 0,-1 0 0 0 0,0 0 0 0 0,0 0 0 0 0,0 1 0 0 0,0-1 0 0 0,0 0 0 0 0,0 0 0 0 0,0 0 0 0 0,0 0 0 0 0,0 0 0 0 0,0 0 0 0 0,0 0 0 0 0,0 0 0 0 0,0 0 0 0 0,0 0 0 0 0,0 2-80 0 0,0 0 96 0 0,0-2-1 0 0,0 2 1 0 0,0-2-1 0 0,0 2 0 0 0,0-1 1 0 0,0 0-1 0 0,-1 1 1 0 0,-2 8 36 0 0,3-10-47 0 0,-2 4 70 0 0,-2 5 1 0 0,2-6-43 0 0,-2 5 0 0 0,4-7 0 0 0,-1-2 26 0 0,2-6-150 0 0,2-8 0 0 0,0 3-165 0 0,-2 3 140 0 0,-1 6 104 0 0,1-1 1 0 0,0 0 0 0 0,1-4 0 0 0,-1 7-37 0 0,-1 1 52 0 0,0 0 1 0 0,0 0 0 0 0,0 0 0 0 0,0 0 0 0 0,0 0-1 0 0,0 0 1 0 0,0 0 0 0 0,0 0 0 0 0,0 0 0 0 0,0 0-1 0 0,0 0 1 0 0,0 0 0 0 0,0 0 0 0 0,0 0 0 0 0,0 0 0 0 0,0 0-1 0 0,0 0 1 0 0,0 0 0 0 0,0 0 0 0 0,0 0 0 0 0,0 0-1 0 0,0 0 1 0 0,0 0 0 0 0,0 0 0 0 0,0 0 0 0 0,0 0-1 0 0,0 0 1 0 0,0 0 0 0 0,0 0 0 0 0,0 0 0 0 0,0 0 9 0 0,0 0 0 0 0,0 0 0 0 0,0 0 0 0 0,0 0 0 0 0,0 0 0 0 0,0 0 0 0 0,0 0 0 0 0,0 1 0 0 0,0-1 0 0 0,0 0 0 0 0,0 0 0 0 0,0 0 0 0 0,0 0 0 0 0,0 0 0 0 0,0 0 0 0 0,0 2 30 0 0,0-1 0 0 0,0 0-1 0 0,0 0 1 0 0,0 0-1 0 0,0 0 1 0 0,-1 2-1 0 0,-3 7 56 0 0,4-9-85 0 0,-2 3 44 0 0,0 0 0 0 0,-4 6 0 0 0,6-10-28 0 0,-1 1-1 0 0,1 0 0 0 0,0-1 0 0 0,-1 1 0 0 0,1-1 1 0 0,-1 1-1 0 0,1-1 0 0 0,0 0 0 0 0,-1 1 0 0 0,0 0 1 0 0,1-1-21 0 0,0 0 1 0 0,0 0-1 0 0,0 0 1 0 0,0 0 0 0 0,0 0-1 0 0,-1 0 1 0 0,1 0 0 0 0,0 0-1 0 0,0 0 1 0 0,0 0-1 0 0,0 0 1 0 0,0 0 0 0 0,0 0-1 0 0,0 0 1 0 0,0 0 0 0 0,0 0-1 0 0,0 0 1 0 0,0 0 0 0 0,0 0-1 0 0,0 0 1 0 0,0 0-1 0 0,0 0 1 0 0,0 0 0 0 0,0 0-1 0 0,-1 0 1 0 0,1-1 0 0 0,0 1-4 0 0,0 0 0 0 0,0 0 1 0 0,0 0-1 0 0,0 0 0 0 0,0-1 1 0 0,0 1-1 0 0,0 0 1 0 0,0 0-1 0 0,0 0 0 0 0,0 0 1 0 0,0-1-1 0 0,0 0-2 0 0,0 0-1 0 0,0-1 1 0 0,0 1-1 0 0,0 0 1 0 0,1 0-1 0 0,0-3 1 0 0,-1 3-8 0 0,4-13-206 0 0,0 1 1 0 0,6-13-1 0 0,-9 24 181 0 0,-1 2 28 0 0,0 0 0 0 0,0-1-1 0 0,1 1 1 0 0,-1-1 0 0 0,0 1 0 0 0,0 0 36 0 0,0 1 0 0 0,-1 0 0 0 0,1-1 0 0 0,0 1 0 0 0,0 0 0 0 0,-1 1 0 0 0,0 0 1 0 0,-9 32-52 0 0,6-21 159 0 0,-4 11 276 0 0,8-23-270 0 0,-1-1-88 0 0,2-2 3 0 0,2-8-14 0 0,-1 3-99 0 0,9-34-214 0 0,-4 13-2 0 0,-6 25 253 0 0,-1 2-24 0 0,-1 2 78 0 0,0 1 54 0 0,-2 16 153 0 0,-2 4-23 0 0,-1-3-231 0 0,2-4 626 0 0,5-20-401 0 0,5-14-240 0 0,2-4-147 0 0,-7 18 21 0 0,1-1-1 0 0,0-6 1 0 0,-2 9 108 0 0,1 0 1 0 0,-1-3-1 0 0,0 6 44 0 0,0 0-1 0 0,0 0 0 0 0,0 0 1 0 0,0 0-1 0 0,0 0 1 0 0,0 0-1 0 0,0 0 0 0 0,0 0 1 0 0,0 0-1 0 0,0 0 1 0 0,0 0-1 0 0,0 0 0 0 0,0 0 1 0 0,0 0-1 0 0,0 0 1 0 0,0 0-1 0 0,0-1 0 0 0,0 1 1 0 0,0 0-1 0 0,0 0 0 0 0,0 0 1 0 0,0 0-1 0 0,0 0 1 0 0,0 0-1 0 0,0 0 0 0 0,0 0 1 0 0,0 0-1 0 0,0 0 1 0 0,0 0-1 0 0,0 0 0 0 0,0 0 1 0 0,0 0-1 0 0,0 0 1 0 0,0 0-1 0 0,0 0 0 0 0,0 0 1 0 0,0 0-1 0 0,0 0 0 0 0,0 0 1 0 0,0 0-1 0 0,0 0 1 0 0,0 0-1 0 0,0 0 0 0 0,0 0 1 0 0,0 0-1 0 0,0 0 1 0 0,0 0-1 0 0,0 1 15 0 0,1 1-47 0 0,0 0 33 0 0,-1-1 0 0 0,0 1-1 0 0,1-1 1 0 0,-1 0 0 0 0,0 1 0 0 0,0 2 0 0 0,0 0-3 0 0,-2 6 0 0 0,-2 10-33 0 0,2-9 43 0 0,2-9 42 0 0,0-2-51 0 0,0 0 0 0 0,0 0 0 0 0,0 0 0 0 0,0 0 0 0 0,0 0 0 0 0,0 0 0 0 0,0 0-1 0 0,0 0 1 0 0,0 0 0 0 0,0 0 0 0 0,0 0 0 0 0,0 0 0 0 0,0 0 0 0 0,0 0 0 0 0,0 0 0 0 0,0 0 0 0 0,0 0 0 0 0,0 0 0 0 0,0 0 0 0 0,0 0 0 0 0,0 0 0 0 0,0 0 0 0 0,0 0-1 0 0,0 0 1 0 0,0 0 0 0 0,0 0 0 0 0,0 0 0 0 0,0 0 0 0 0,0 0 0 0 0,0 0 0 0 0,0 0 0 0 0,0 0 0 0 0,0 0 0 0 0,0 0 0 0 0,0 0 0 0 0,0 0 0 0 0,0 0 0 0 0,0 0-1 0 0,0 0 1 0 0,0 0 0 0 0,0 0 0 0 0,0 0 0 0 0,0 0 0 0 0,0 0 0 0 0,0 0 0 0 0,0 0 0 0 0,0 0 0 0 0,0 0 0 0 0,0 0 0 0 0,0 0 0 0 0,0 0 0 0 0,0 0 0 0 0,0 0 0 0 0,0 0-1 0 0,0 0 1 0 0,0 0 0 0 0,0 0 0 0 0,0 0 0 0 0,0 0 0 0 0,0 0 0 0 0,0 0 0 0 0,0 0 0 0 0,0 0 0 0 0,0 0 0 0 0,0 0 0 0 0,0 0 0 0 0,1 0 16 0 0,-1-1 1 0 0,0 1-1 0 0,0 0 1 0 0,0 0-1 0 0,0-1 1 0 0,0 1-1 0 0,3-10-10 0 0,-1 1 0 0 0,-1 0-1 0 0,2-18 1 0 0,-3 25-29 0 0,0-1-23 0 0,1-3 0 0 0,-1 6 41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1-33 0 0,0-1 28 0 0,1 0 10 0 0,-1 1 0 0 0,0-1 0 0 0,0 1 0 0 0,1-1 0 0 0,-1 1 0 0 0,0 0 0 0 0,0-1-1 0 0,0 1 1 0 0,0-1 0 0 0,0 2 0 0 0,0 1 4 0 0,0 2 0 0 0,0-4-6 0 0,0 1 37 0 0,0 0-1 0 0,0 0 1 0 0,-1 1 0 0 0,1-1 0 0 0,-1 0-1 0 0,0 0 1 0 0,1 1 0 0 0,-2 1-1 0 0,1-2 63 0 0,0 0-1 0 0,0 3 0 0 0,2-10 20 0 0,2-10-436 0 0,0-1-243 0 0,-3 13 514 0 0,0 0 0 0 0,0 0 0 0 0,0-4 0 0 0,0 6 9 0 0,0 0 0 0 0,-1-1-1 0 0,1 1 21 0 0,0 1 16 0 0,0 0 0 0 0,0 0 1 0 0,0 0-1 0 0,0 0 0 0 0,0 0 0 0 0,0 0 0 0 0,0-1 0 0 0,0 1 0 0 0,0 0 0 0 0,0 0 0 0 0,0 0 0 0 0,0 0 0 0 0,0 0 0 0 0,0 0 0 0 0,0 0 0 0 0,0 0 0 0 0,0 0 1 0 0,0 0-1 0 0,0 0 0 0 0,0 0 0 0 0,0 0 0 0 0,0 0 0 0 0,0 0 0 0 0,0 0 0 0 0,0 0 0 0 0,0 0 0 0 0,0 0 0 0 0,0 0 0 0 0,0 0 0 0 0,0 0 0 0 0,0 0 1 0 0,0 0-1 0 0,2-1-11 0 0,-2 1 23 0 0,0 0-1 0 0,0 0 0 0 0,0 0 0 0 0,0 0 0 0 0,0 0 0 0 0,0 0 0 0 0,0 0 0 0 0,1 0 0 0 0,-1 0 0 0 0,0 0 0 0 0,0 0 0 0 0,0-1-1 0 0,0 1 0 0 0,0 0 0 0 0,0-1 0 0 0,0 1 0 0 0,0 0 0 0 0,0-1 0 0 0,0 0 0 0 0,0-1-57 0 0,0 2 46 0 0,0 0 0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0,0-1 1 0 0,0 1-1 0 0,0 0 1 0 0,0 0-1 0 0,0 0 1 0 0,0 0-1 0 0,1 2 45 0 0,-1-1-26 0 0,0 1 0 0 0,0 3 0 0 0,0 4 6 0 0,0-7-27 0 0,-4 38 242 0 0,3-35-240 0 0,1 6 4 0 0,0-8-20 0 0,-1-2 149 0 0,1-1-126 0 0,0 0 0 0 0,0 0 0 0 0,0 0 0 0 0,0 0 0 0 0,0 0 0 0 0,0 0 0 0 0,0 0 0 0 0,0 0 0 0 0,0 0 0 0 0,0 0 0 0 0,0 0 1 0 0,0 0-1 0 0,0 0 0 0 0,0 0 0 0 0,0 0 0 0 0,0 0 0 0 0,0 0 0 0 0,0 0 0 0 0,0 0 0 0 0,0 0 0 0 0,0 0 0 0 0,0 0 0 0 0,0 0 0 0 0,0 0 0 0 0,0 0 0 0 0,0 0 0 0 0,0 0 0 0 0,0 0 0 0 0,0 0 0 0 0,0 0 0 0 0,0 0 0 0 0,0 0 0 0 0,0 0 1 0 0,0 0-1 0 0,0 0 0 0 0,0 0 0 0 0,0 0 0 0 0,0-2 61 0 0,-1-1-2 0 0,1 1 1 0 0,0-5-1 0 0,0 6-70 0 0,0-6-90 0 0,0 0 1 0 0,1 0 0 0 0,1-8-1 0 0,-2 13 67 0 0,0 2 12 0 0,0-1 0 0 0,0 1 0 0 0,0-1 1 0 0,1 1-1 0 0,-1-1 0 0 0,0 1 1 0 0,0-1-1 0 0,0 1 17 0 0,0 0 0 0 0,0 0 0 0 0,0 0 0 0 0,0 0 0 0 0,0 0 0 0 0,0 0 0 0 0,0 0 0 0 0,1 0 0 0 0,-1 0 0 0 0,0 0 0 0 0,0 0 0 0 0,0 0 0 0 0,0 0 0 0 0,0 0 0 0 0,0 0 0 0 0,0 0 1 0 0,0 0-1 0 0,0 0 0 0 0,0 0 0 0 0,0 0 0 0 0,0 0 0 0 0,0-1 0 0 0,0 1 0 0 0,0 0 0 0 0,0 0 0 0 0,0 0 0 0 0,0 0 0 0 0,0 1 0 0 0,0-1 0 0 0,0 0 0 0 0,0 0 0 0 0,0 0 0 0 0,0 0 0 0 0,0 0 0 0 0,0 0 0 0 0,0 0 0 0 0,0 0 0 0 0,0 0 0 0 0,0 0 0 0 0,0 0 1 0 0,0 0-1 0 0,0 0 0 0 0,0 0 0 0 0,0 0 0 0 0,0 0 0 0 0,0 0 0 0 0,0 0 0 0 0,0 0 0 0 0,0 0 0 0 0,0 0 0 0 0,0 0 0 0 0,0 0 0 0 0,0 0 0 0 0,0 0 0 0 0,0 0 0 0 0,0 0 0 0 0,0 0 0 0 0,0 0 0 0 0,0 0 0 0 0,0 0 0 0 0,0 0 0 0 0,0 0 0 0 0,0 1-15 0 0,0 1 16 0 0,1 0 0 0 0,-1 0 0 0 0,0 0 0 0 0,-1 3 0 0 0,-1 8 94 0 0,0 0-4 0 0,-2 6-150 0 0,4-17 69 0 0,0-1 76 0 0,0-1 29 0 0,0-4-16 0 0,0-17 140 0 0,0-13-152 0 0,0 32-97 0 0,0 2 11 0 0,0 0 1 0 0,0 0 0 0 0,0 0-1 0 0,0 0 1 0 0,0 0-1 0 0,0 0 1 0 0,0 0 0 0 0,0 0-1 0 0,0 0 1 0 0,0 0 0 0 0,0 0-1 0 0,0 0 1 0 0,0 0-1 0 0,0 0 1 0 0,0 0 0 0 0,0 0-1 0 0,0 0 1 0 0,0 0-1 0 0,0 0 1 0 0,0 0 0 0 0,0 0-1 0 0,0 0 1 0 0,0 0 0 0 0,0 0-1 0 0,0 0 1 0 0,0 0-1 0 0,0 0 1 0 0,1 0 0 0 0,-1 0-1 0 0,0 0 1 0 0,0 0 0 0 0,0 0-1 0 0,0 0 1 0 0,0 0-1 0 0,0 0 1 0 0,0 0 0 0 0,0 0-1 0 0,0 0 1 0 0,0 0 0 0 0,0 0-1 0 0,0 0 1 0 0,0 0-1 0 0,0 0 1 0 0,0 0 0 0 0,0 0-1 0 0,0 0 1 0 0,0 0-1 0 0,0 0 1 0 0,0 0 0 0 0,0 0-1 0 0,0 0 1 0 0,0 0 0 0 0,0 0-1 0 0,0 0 1 0 0,0 0-1 0 0,0 0 1 0 0,0 0 0 0 0,0 0-1 0 0,0 0 1 0 0,0 0 0 0 0,0 0-1 0 0,0 0 1 0 0,0 0-1 0 0,0 0 1 0 0,0 0 0 0 0,0 0-1 0 0,0 0 1 0 0,0 1-50 0 0,0 3 29 0 0,0-1 0 0 0,1 1 0 0 0,-2 5 0 0 0,-1 11 46 0 0,-1 5-230 0 0,-1-5 251 0 0,3-12-55 0 0,1-2 35 0 0,-3 10 0 0 0,2-14 47 0 0,1-2-69 0 0,0 0-1 0 0,0 0 0 0 0,0 0 0 0 0,0 0 0 0 0,0 0 1 0 0,0 0-1 0 0,0 0 0 0 0,0 0 0 0 0,0 0 1 0 0,0 0-1 0 0,0 0 0 0 0,0 0 0 0 0,0 0 0 0 0,0 0 1 0 0,0 0-1 0 0,0 0 0 0 0,0 0 0 0 0,0 0 0 0 0,0 0 1 0 0,0 0-1 0 0,0 0 0 0 0,0 0 0 0 0,0 0 1 0 0,0 0-1 0 0,0 0 0 0 0,0 0 0 0 0,0 0 0 0 0,-1 0 1 0 0,1 0-1 0 0,0 0 0 0 0,0 0 4 0 0,0-1 1 0 0,0 1-1 0 0,0 0 1 0 0,0 0-1 0 0,0 0 1 0 0,0 0-1 0 0,0 0 0 0 0,0-1 1 0 0,0 1-1 0 0,0 0 1 0 0,0 0-1 0 0,0 0 0 0 0,-1-2 4 0 0,1 0-1 0 0,0 0 1 0 0,0 0-1 0 0,-1 0 1 0 0,2-3-1 0 0,-1 1 46 0 0,0-5-64 0 0,0 5 77 0 0,0 3-80 0 0,0 1 18 0 0,0 0 0 0 0,0 0 0 0 0,0 0 0 0 0,0 0 1 0 0,0 0-1 0 0,0 0 0 0 0,0 0 0 0 0,0 0 0 0 0,0 0 0 0 0,0-1 1 0 0,0 1-1 0 0,0 0 0 0 0,0 0 0 0 0,0 0 0 0 0,0 0 0 0 0,0 0 0 0 0,0 0 1 0 0,0 0-1 0 0,0 0 0 0 0,0 0 0 0 0,0 0 2 0 0,-4 17 35 0 0,4-16-11 0 0,0-1 0 0 0,0 0 1 0 0,0 1-1 0 0,0-1 0 0 0,0 0 0 0 0,-1 1 0 0 0,1-1-25 0 0,0 0-1 0 0,0 0 1 0 0,0 0 0 0 0,0 0 0 0 0,0 0 0 0 0,0 0 0 0 0,0 0-1 0 0,0 0 1 0 0,0 0 0 0 0,0 0 0 0 0,0 0 0 0 0,0 0 0 0 0,0 0 0 0 0,0 0-1 0 0,0 0 1 0 0,-1 0 0 0 0,1 0 0 0 0,0 0 0 0 0,0 0 0 0 0,0 0-1 0 0,0 0 1 0 0,0 0 0 0 0,0 0 0 0 0,0 0 0 0 0,0 0 0 0 0,0 0-1 0 0,0 0 1 0 0,0 0 0 0 0,0 0 0 0 0,0 0 0 0 0,0 0 0 0 0,0 0-1 0 0,0 0 1 0 0,0 0 0 0 0,0 0 0 0 0,-1 0 0 0 0,1 0 0 0 0,0-1 0 0 0,-1 1 0 0 0,1-1 0 0 0,-1 0 1 0 0,1 0-1 0 0,-1 1 0 0 0,1-1 0 0 0,0 0 0 0 0,-1-1 1 0 0,0 1-22 0 0,1 0 18 0 0,0 1 0 0 0,0 0 0 0 0,0-1 0 0 0,-1 1 0 0 0,1 0-1 0 0,0-1 1 0 0,0 1 0 0 0,-1 0 0 0 0,1-1 0 0 0,0 1 0 0 0,0 0 0 0 0,-1 0 0 0 0,1-1 0 0 0,0 1 0 0 0,-1 0 0 0 0,1 0-8 0 0,0 0 1 0 0,0 0-1 0 0,0 0 0 0 0,0 0 1 0 0,0 0-1 0 0,0 0 1 0 0,0 0-1 0 0,0 0 1 0 0,0 0-1 0 0,0 0 0 0 0,0 0 1 0 0,0 0-1 0 0,0 0 1 0 0,0 0-1 0 0,0 0 1 0 0,0 0-1 0 0,0 0 0 0 0,0 0 1 0 0,0 0-1 0 0,0 0 1 0 0,0 0-1 0 0,0 0 1 0 0,0 0-1 0 0,0 0 0 0 0,0 0 1 0 0,0 0-1 0 0,0 0 1 0 0,0 0-1 0 0,0 0 1 0 0,0 0-1 0 0,0 0 0 0 0,0 0 1 0 0,0 0-1 0 0,0 0 1 0 0,0 0-1 0 0,0 0 0 0 0,0 0 1 0 0,0 1-1 0 0,0-1 1 0 0,0 0-1 0 0,0 0 1 0 0,0 0-1 0 0,0 0 0 0 0,0 0 1 0 0,0 0-1 0 0,0 0 1 0 0,0 0-1 0 0,0 0 1 0 0,0 0-1 0 0,0 0 0 0 0,0 0 1 0 0,0 0-1 0 0,0 0 1 0 0,0 0-1 0 0,0 0 1 0 0,0 0-2 0 0,0 0 0 0 0,0 0 1 0 0,0 0-1 0 0,1 0 0 0 0,-1 0 1 0 0,0 0-1 0 0,0 0 0 0 0,0 0 1 0 0,0 0-1 0 0,1 0 0 0 0,-1 0 1 0 0,0 0-1 0 0,0 0 0 0 0,3-1-14 0 0,-2 1 3 0 0,-1-1 1 0 0,1 1-1 0 0,1-2 0 0 0,-2 1-3 0 0,1 1 0 0 0,-1-1 0 0 0,1 1 0 0 0,0 0 0 0 0,-1-1-1 0 0,1 1 1 0 0,0-1 0 0 0,-1 1 19 0 0,0 0 0 0 0,0 0-1 0 0,0 0 1 0 0,0 0-1 0 0,0 0 1 0 0,0 0-1 0 0,0 0 1 0 0,0 0 0 0 0,0 0-1 0 0,0 0 1 0 0,0 0-1 0 0,0 0 1 0 0,0 0 0 0 0,0 0-1 0 0,0 0 1 0 0,0 0-1 0 0,0 0 1 0 0,0 0-1 0 0,0 0 1 0 0,0 0 0 0 0,0 0-1 0 0,0 0 1 0 0,0 0-1 0 0,0 0 1 0 0,0 0 0 0 0,0 0-1 0 0,0 0 1 0 0,0 0-1 0 0,0 0 1 0 0,0 0-1 0 0,0 0 1 0 0,0 0 0 0 0,0 0-1 0 0,0 0 1 0 0,0 0-1 0 0,0 0 1 0 0,1 0 0 0 0,-1 0-1 0 0,0 0 1 0 0,0 0-1 0 0,0 0 1 0 0,0 0 0 0 0,0 0-1 0 0,0 0 1 0 0,0 0-1 0 0,0 0 1 0 0,0 0-1 0 0,0 0 1 0 0,0 0 0 0 0,0 0-1 0 0,0 0 1 0 0,0 0-1 0 0,0 0 1 0 0,0 0 0 0 0,0 0-1 0 0,0 0 1 0 0,0 0-1 0 0,0 0 1 0 0,0 0-1 0 0,0 0 1 0 0,0 0 0 0 0,0 0-1 0 0,0 0 1 0 0,-1 0-1 0 0,1 0 1 0 0,0 1 5 0 0,0-1-1 0 0,0 1 1 0 0,0-1 0 0 0,0 0-1 0 0,0 1 1 0 0,0-1 0 0 0,0 0-1 0 0,-1 1 1 0 0,1-1 0 0 0,-3 4 81 0 0,3-3-39 0 0,-2 1-31 0 0,1 0-1 0 0,0-1 1 0 0,-3 2-1 0 0,4-2 14 0 0,-1 0 0 0 0,0-1 0 0 0,0 1 0 0 0,0-1 0 0 0,0 1 0 0 0,0-1-1 0 0,-1 1 1 0 0,0-1 27 0 0,-1 1-1 0 0,3-1-47 0 0,0 0 0 0 0,0 0 0 0 0,-1 0 1 0 0,1 0-1 0 0,0 0 0 0 0,-1 0 0 0 0,1 0 0 0 0,0-1 1 0 0,0 1-1 0 0,-1 0 0 0 0,1 0 0 0 0,0 0-10 0 0,0 0 0 0 0,0 0 0 0 0,0 0 0 0 0,0 0 0 0 0,0 0 0 0 0,0 0 0 0 0,0 0 0 0 0,0 0 0 0 0,0 0 0 0 0,0 0 0 0 0,0 0 0 0 0,0 0 0 0 0,-1 0 0 0 0,1 0 0 0 0,0 0 0 0 0,0 0 0 0 0,0 0 0 0 0,0 0 0 0 0,0 0 0 0 0,0 0 0 0 0,0-1 0 0 0,0 1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0,1 0-33 0 0,0-1 28 0 0,4 0-145 0 0,-3 1 46 0 0,4-3 1 0 0,-2 1 119 0 0,1 0 14 0 0,-4 2-27 0 0,-1 0 49 0 0,-1 2-13 0 0,0-1-19 0 0,0 0 1 0 0,0-1 0 0 0,1 1 0 0 0,-1 0 0 0 0,0 0-1 0 0,0-1 1 0 0,0 1 0 0 0,0 0 0 0 0,0-1 0 0 0,0 0-1 0 0,0 1 1 0 0,-2 0 0 0 0,2-1 33 0 0,-1 0-25 0 0,1 0 0 0 0,0 0 1 0 0,0 1-1 0 0,-1-1 0 0 0,1-1 0 0 0,-2 1 1 0 0,3 0-24 0 0,0 0-5 0 0,0 0 0 0 0,0 0-1 0 0,0 0 1 0 0,-1 0 0 0 0,1 0 0 0 0,0 0-1 0 0,0 0 1 0 0,0 0 0 0 0,0 0 0 0 0,0 0-1 0 0,0 0 1 0 0,0 0 0 0 0,0 0 0 0 0,0-1-1 0 0,-1 1 1 0 0,1 0 0 0 0,1 0-112 0 0,12-3-157 0 0,-10 3 134 0 0,-2-1 114 0 0,-1 1 22 0 0,1 0 0 0 0,-1 0 0 0 0,0 0 0 0 0,1 0 0 0 0,-1 0 0 0 0,0 0 0 0 0,1 0 0 0 0,0 0 0 0 0,-1 0 0 0 0,0 0 1 0 0,0 0-1 0 0,0 0 1 0 0,0 0-1 0 0,0 0 1 0 0,0 0-1 0 0,0 0 0 0 0,0 0 1 0 0,0 1-1 0 0,0-1 1 0 0,0 0-1 0 0,0 0 1 0 0,0 0-1 0 0,0 0 1 0 0,0 0-1 0 0,0 0 0 0 0,0 0 1 0 0,0 0-1 0 0,0 0 1 0 0,0 0-1 0 0,0 0 1 0 0,0 0-1 0 0,0 0 0 0 0,0 0 1 0 0,0 0-1 0 0,0 1 1 0 0,0-1-1 0 0,0 0 1 0 0,0 0-1 0 0,0 0 0 0 0,0 0 1 0 0,0 0-1 0 0,0 0 1 0 0,0 0-1 0 0,0 0 1 0 0,-1 3 78 0 0,1-3-74 0 0,-1 0 1 0 0,1 1-1 0 0,0 0 1 0 0,-1-1-1 0 0,1 0 0 0 0,-1 1 1 0 0,-3 2 116 0 0,3-3-112 0 0,1 0 6 0 0,0 0 1 0 0,0 0-1 0 0,-1 1 0 0 0,1-1 0 0 0,0 0 0 0 0,0 0 1 0 0,0 0-1 0 0,-1 0 0 0 0,1 0 0 0 0,0 0 0 0 0,0 0 1 0 0,-1 0-1 0 0,1 0 0 0 0,0 0-16 0 0,0 0 0 0 0,0 0 0 0 0,0 0 0 0 0,0 0 0 0 0,0 0 0 0 0,0 0 0 0 0,0 0 0 0 0,0 0 0 0 0,0 0 0 0 0,0 0 1 0 0,0 0-1 0 0,0 0 0 0 0,0 0 0 0 0,0 0 0 0 0,-1 0 0 0 0,1 0 0 0 0,0 0 0 0 0,0-1 0 0 0,0 1 0 0 0,0 0 0 0 0,0 0 0 0 0,0 0 0 0 0,0 0 0 0 0,0 0 0 0 0,0 0 0 0 0,0 0 0 0 0,0 0 0 0 0,0 0 0 0 0,0 0 0 0 0,0 0 1 0 0,0 0-1 0 0,0 0 0 0 0,0 0 0 0 0,0 0 0 0 0,0 0 0 0 0,0 0 0 0 0,0 0 0 0 0,0 0 0 0 0,0 0 0 0 0,1-2-46 0 0,-1 2 26 0 0,1-1 0 0 0,-1 1-1 0 0,0-1 1 0 0,1 1 0 0 0,-1 0-1 0 0,0 0 1 0 0,1-1 0 0 0,-1 1-1 0 0,1 0 1 0 0,-1 0 0 0 0,1 0-1 0 0,-1-1 1 0 0,0 1 0 0 0,1 0-1 0 0,0 0 4 0 0,0 0 1 0 0,-1 0-1 0 0,1 0 0 0 0,-1 0 0 0 0,1 0 0 0 0,-1 0 0 0 0,1 0 1 0 0,-1 0-1 0 0,1 0 0 0 0,-1 1 0 0 0,2-1 0 0 0,-2 1 26 0 0,1-1 0 0 0,-1 0 0 0 0,1 1 0 0 0,0 0-8 0 0,0 0-11 0 0,-1-1 11 0 0,0 0 0 0 0,0 0 0 0 0,0 0 1 0 0,0 0-1 0 0,0 0 0 0 0,0 0 0 0 0,0 0 0 0 0,0 0 0 0 0,0 0 1 0 0,0 0-1 0 0,0 0 0 0 0,0 0 0 0 0,0 0 0 0 0,0 0 0 0 0,0 0 1 0 0,0 0-1 0 0,0 0 0 0 0,0 0 0 0 0,0 0 0 0 0,0 0 0 0 0,0 0 1 0 0,0 0-1 0 0,0 0 0 0 0,0 0 0 0 0,0 0 0 0 0,0 0 0 0 0,0 0 1 0 0,0 0-1 0 0,0 0 0 0 0,0 0 0 0 0,0 0 0 0 0,0 0 0 0 0,0 0 1 0 0,0 0-1 0 0,0 0 0 0 0,0 0 0 0 0,0 0 0 0 0,0 0 0 0 0,0 0 1 0 0,0 0-1 0 0,0 0 0 0 0,0 0 0 0 0,0 0 0 0 0,0 0 0 0 0,0 0 1 0 0,0 0-1 0 0,0 0 0 0 0,0 0 0 0 0,0 0 0 0 0,0 0 0 0 0,0 0 1 0 0,0 0-1 0 0,0 0 0 0 0,0 0 0 0 0,0 0 0 0 0,0 0 0 0 0,0 0 1 0 0,0 0-1 0 0,0 0 0 0 0,0 0 0 0 0,0 0 0 0 0,0 0 0 0 0,-2 0 203 0 0,2 0-233 0 0,-5-2 100 0 0,7 1-379 0 0,-1 2 314 0 0,-1-1 0 0 0,0 0 1 0 0,1 0-1 0 0,-1 0 0 0 0,0 0 0 0 0,1 1 0 0 0,-1-1 1 0 0,0 0-1 0 0,1 0 0 0 0,-1 0 0 0 0,0 1 0 0 0,1 0-32 0 0,-1-1 221 0 0,-1 0-108 0 0,0 0-41 0 0,0 0-48 0 0,1 0-1 0 0,0-1 1 0 0,-1 1-1 0 0,1 0 1 0 0,-1 0-1 0 0,1 0 1 0 0,-1-1-1 0 0,1 1 0 0 0,0 0-1 0 0,0 0 1 0 0,0 0 0 0 0,0 0-1 0 0,0 0 1 0 0,0 0 0 0 0,0 0 0 0 0,0 0-1 0 0,0 0 1 0 0,0 0 0 0 0,0 0-1 0 0,0 0 1 0 0,0 0 0 0 0,0 0-1 0 0,0 0 1 0 0,0 0 0 0 0,0 0-1 0 0,0 0 1 0 0,0 0 0 0 0,0 0 0 0 0,0 0-1 0 0,0 0 1 0 0,0 0 0 0 0,0 0-1 0 0,0 0 1 0 0,0 0 0 0 0,0 0-1 0 0,0 0 1 0 0,0 0 0 0 0,0 0-1 0 0,0 0 1 0 0,0 0-51 0 0,0 0 50 0 0,0 0 1 0 0,0 0-1 0 0,0 0 0 0 0,0 0 0 0 0,0 0 0 0 0,0 0 0 0 0,0 0 0 0 0,0 1 0 0 0,0-1 1 0 0,0 0-1 0 0,0 0 0 0 0,0 0 0 0 0,0 0 0 0 0,0 0 0 0 0,0 0 0 0 0,1 0 0 0 0,-1 0 1 0 0,0 0-1 0 0,0 1 0 0 0,2 0 0 0 0,-1-1-34 0 0,0 0 0 0 0,-1 1 0 0 0,1-1 0 0 0,2 0 0 0 0,2 0 176 0 0,-8 0-30 0 0,0 1-1 0 0,-3 0 1 0 0,3-1-115 0 0,3 0 5 0 0,0 0 0 0 0,0 0 0 0 0,0 0 0 0 0,-1 0 0 0 0,1 0 0 0 0,0 0 0 0 0,0 0 0 0 0,0 0 0 0 0,0 0 0 0 0,0 0-1 0 0,0 0 1 0 0,0-1 0 0 0,0 1 0 0 0,0 0 0 0 0,0 0 0 0 0,0 0 0 0 0,-1-1 81 0 0,1 1-81 0 0,0 0 0 0 0,0 0 0 0 0,0 0 0 0 0,0-1 0 0 0,0 1 0 0 0,0 0 0 0 0,0 0-1 0 0,0 0 1 0 0,0 0 0 0 0,0 0 0 0 0,0 0 0 0 0,0 0 0 0 0,0 0 0 0 0,0 0 0 0 0,0 0-1 0 0,0 0 1 0 0,0 0 0 0 0,0 0 0 0 0,0 0 0 0 0,0 0 0 0 0,0 0 0 0 0,0 0 0 0 0,0 0 0 0 0,0 0-1 0 0,0 0 1 0 0,0 0 0 0 0,0 0 0 0 0,0 0-3 0 0,0 0 0 0 0,0 0 0 0 0,0 0 0 0 0,0 0 0 0 0,0 0 0 0 0,0 0 0 0 0,0 0 0 0 0,0 0 0 0 0,0 0 0 0 0,0 1 0 0 0,0-1 0 0 0,0 0 0 0 0,0 0 0 0 0,0 0 0 0 0,0 0 0 0 0,0 0 0 0 0,0 0 0 0 0,0 0 0 0 0,0 0 0 0 0,0 0-4 0 0,0 0-1 0 0,0 0 0 0 0,0 0 0 0 0,0 1 0 0 0,0-1 0 0 0,0 0 0 0 0,0 0 0 0 0,0 0 0 0 0,0 0 0 0 0,0 0 0 0 0,0 0 0 0 0,0 1 0 0 0,0-1 0 0 0,0 0 1 0 0,0 0-1 0 0,1 0 0 0 0,-1 0 10 0 0,0 0 1 0 0,0 0 0 0 0,0 0 0 0 0,0 0 0 0 0,0 0-1 0 0,0 0 1 0 0,0 0 0 0 0,0 0 0 0 0,0 0-1 0 0,0 0 1 0 0,0 0 0 0 0,0 0 0 0 0,0 0 0 0 0,0 0-1 0 0,0 0 1 0 0,0 0 0 0 0,0 0 0 0 0,0 0 0 0 0,0 0-1 0 0,0 0 1 0 0,0 0 0 0 0,0 0 0 0 0,0 0-1 0 0,1 0 1 0 0,-1 0 0 0 0,0 0 0 0 0,0 0 0 0 0,0 0-1 0 0,0 0 1 0 0,0 0 0 0 0,0 0 0 0 0,0 0 0 0 0,0 0 0 0 0,0 0 0 0 0,0 0-1 0 0,0-1 1 0 0,0 1 0 0 0,0 0 0 0 0,0 0 0 0 0,0-2 67 0 0,0 2 96 0 0,-1 0-140 0 0,0 0 0 0 0,0 0 0 0 0,0 0-1 0 0,0 0 1 0 0,1 0 0 0 0,-1 0 0 0 0,0 0 0 0 0,0-1-1 0 0,0 1 1 0 0,0 0 0 0 0,-1-1 0 0 0,-7-4 7 0 0,10 5-41 0 0,-1 1 0 0 0,1-1 0 0 0,0 0 1 0 0,-1 0-1 0 0,1 0 0 0 0,0 0 0 0 0,-1 0 1 0 0,1 0-1 0 0,0 0 0 0 0,1-1-82 0 0,3-1 0 0 0,-3 2 21 0 0,-2 0 150 0 0,0 0-44 0 0,0 0 26 0 0,-1 1-20 0 0,0 0-1 0 0,0-1 0 0 0,0 1 1 0 0,0-1-1 0 0,0 1 0 0 0,1-1 1 0 0,-1 0-1 0 0,0 1 0 0 0,-2-1 1 0 0,2 0-29 0 0,0 0 1 0 0,0 0 0 0 0,0 0 0 0 0,0 0-1 0 0,-2-1 1 0 0,-4-2 54 0 0,1 0 46 0 0,6 3-86 0 0,-1 0 0 0 0,1 0 0 0 0,-1 0 0 0 0,1 0 0 0 0,-1 0 0 0 0,1 0-31 0 0,0 0 1 0 0,0 0-1 0 0,0 0 1 0 0,0 0-1 0 0,0 0 1 0 0,0 0 0 0 0,0 0-1 0 0,0 0 1 0 0,0 0-1 0 0,0 0 1 0 0,0 0-1 0 0,0 0 1 0 0,0 0-1 0 0,-1 0 1 0 0,1 0-1 0 0,0 0 1 0 0,0 0 0 0 0,0 0-1 0 0,0 0 1 0 0,0 0-1 0 0,0 0 1 0 0,0 0-1 0 0,0 0 1 0 0,0 0-1 0 0,0 0 1 0 0,0 0-1 0 0,0 0 1 0 0,0 0 0 0 0,0 0-1 0 0,0 0 1 0 0,0 0-1 0 0,0 0 1 0 0,0 0-1 0 0,0 0 1 0 0,0 0-1 0 0,0 1-5 0 0,0-1-1 0 0,0 0 1 0 0,0 0-1 0 0,0 0 1 0 0,0 0-1 0 0,0 0 1 0 0,0 0-1 0 0,0 0 1 0 0,0 0-1 0 0,0 0 1 0 0,0 0-1 0 0,1 0 1 0 0,-1 0-1 0 0,0 0 1 0 0,0 0-1 0 0,0 0 1 0 0,0 0-1 0 0,0 1 1 0 0,0-1-1 0 0,0 0 1 0 0,0 0-1 0 0,0 0 1 0 0,1 0-28 0 0,0 0 1 0 0,0 0-1 0 0,0 1 0 0 0,0-1 1 0 0,0 0-1 0 0,0 0 1 0 0,0 0-1 0 0,2-1 1 0 0,-2 1 40 0 0,0 0 0 0 0,0-1 1 0 0,0 1-1 0 0,1-1 0 0 0,-1 1-1 0 0,0-1 10 0 0,-1 0 0 0 0,2 1 0 0 0,-1 0 85 0 0,-1-1-2 0 0,-1 2-4 0 0,-1-1-47 0 0,0 1 1 0 0,0 0-1 0 0,0-1 0 0 0,0 0 0 0 0,-3 1 1 0 0,0-1 76 0 0,-5-1 1 0 0,9 1-108 0 0,-2-1-49 0 0,3 1 57 0 0,0 0 0 0 0,0 0 0 0 0,-1 0 0 0 0,1 0 0 0 0,0 0 0 0 0,0 0 0 0 0,0 0 0 0 0,0 1 0 0 0,0-1 0 0 0,-1 0 0 0 0,1 0 0 0 0,0 0 0 0 0,0 0 0 0 0,0 0 0 0 0,0 0 0 0 0,0 0-29 0 0,0 0-1 0 0,0 0 1 0 0,0 0 0 0 0,0 0-1 0 0,-1 0 1 0 0,1 0-1 0 0,0 1 1 0 0,0-1 0 0 0,0 0-1 0 0,0 0 1 0 0,0 0 0 0 0,0 0-1 0 0,0 0 1 0 0,0 0 0 0 0,0 0-1 0 0,0 0 1 0 0,0 0 0 0 0,0 0-1 0 0,0 0 1 0 0,0 0-1 0 0,0 1 1 0 0,0-1 0 0 0,0 0-1 0 0,0 0 1 0 0,0 0 0 0 0,0 0-1 0 0,0 0 1 0 0,0 0 0 0 0,0 0-1 0 0,0 0 1 0 0,0 0 0 0 0,0 0-1 0 0,0 0 1 0 0,1 0-1 0 0,-1 0 1 0 0,0 0 0 0 0,0 0-1 0 0,0 0 1 0 0,0 1 0 0 0,0-1-30 0 0,0 0 1 0 0,0 0 0 0 0,0 0 0 0 0,1 1 0 0 0,-1-1-1 0 0,0 0 1 0 0,1 0 0 0 0,-1 0 25 0 0,0 0 0 0 0,1 0 1 0 0,-1 0-1 0 0,1 0 0 0 0,-1 1 0 0 0,0-1 1 0 0,1 0-1 0 0,-1-1 0 0 0,0 1 0 0 0,1 0 0 0 0,-1 0 1 0 0,0 0-1 0 0,1 0 0 0 0,-1 0 0 0 0,1 0 1 0 0,0-1 1 0 0,0 0 0 0 0,3-1 1 0 0,-2 0-15 0 0,-2 1 12 0 0,1 1-16 0 0,-1-1-1 0 0,1 1 1 0 0,0-1-1 0 0,1 0 1 0 0,-7 5 303 0 0,4-4-249 0 0,0 1-1 0 0,-1 0 0 0 0,1 0 1 0 0,-1-1-1 0 0,1 1 0 0 0,-1-1 1 0 0,-1 1-1 0 0,-1-1 149 0 0,0 0 1 0 0,-6-1-1 0 0,4 1-25 0 0,6 0-157 0 0,0 0 1 0 0,-1 0-1 0 0,1 0 0 0 0,0 0 0 0 0,0 0 1 0 0,0 0-1 0 0,0 0 0 0 0,0 0 0 0 0,0 0 1 0 0,-1 0-1 0 0,1 0-1 0 0,0 0 1 0 0,0 0-1 0 0,0 0 1 0 0,0 0-1 0 0,0 0 0 0 0,0 0 1 0 0,0 0-1 0 0,0 0 1 0 0,0 0-1 0 0,0 0 0 0 0,0 1 1 0 0,0-1-1 0 0,0 0 1 0 0,0 0-1 0 0,0 0 0 0 0,0 0 1 0 0,0 0-1 0 0,0 0 1 0 0,0 0-1 0 0,0 0 0 0 0,0 0 1 0 0,0 0-1 0 0,0 0 1 0 0,0 0-1 0 0,0 0 0 0 0,0 0 1 0 0,0 0-1 0 0,0 1 1 0 0,0-1-1 0 0,0 0 0 0 0,0 0 1 0 0,0 0-1 0 0,0 0 1 0 0,0 0-1 0 0,0 0 2 0 0,0 0 0 0 0,0 0 0 0 0,0 0 0 0 0,0 0 0 0 0,0 0-1 0 0,0 0 1 0 0,0 0 0 0 0,1 0 0 0 0,-1 0 0 0 0,0 1 0 0 0,0-1 0 0 0,0 0 0 0 0,0 0 0 0 0,0 0 0 0 0,0 0 0 0 0,0 0 0 0 0,0 0-1 0 0,0 0 1 0 0,1 0 0 0 0,-1 0 0 0 0,0 0 0 0 0,0 0 1 0 0,1 0-9 0 0,0 0 1 0 0,-1 0 0 0 0,1 0 0 0 0,-1-1 0 0 0,1 1 0 0 0,1 0-1 0 0,3-3-68 0 0,-1 2 128 0 0,-3 0 43 0 0,-1 1-88 0 0,0 0 0 0 0,0 0 0 0 0,0 0 0 0 0,0 0 0 0 0,0 0 0 0 0,0 0 0 0 0,0 0 0 0 0,0 0 0 0 0,0 0 0 0 0,0 0 1 0 0,0 0-1 0 0,0 0 0 0 0,0 0 0 0 0,0 0 0 0 0,0 0 0 0 0,0 0 0 0 0,0 0 0 0 0,0 0 0 0 0,0 0 0 0 0,0 0 0 0 0,0 0 0 0 0,0 0 0 0 0,0 0 0 0 0,0 0 1 0 0,0 0-1 0 0,0 0 0 0 0,0 0 0 0 0,0 0 0 0 0,0 0 0 0 0,0 0 0 0 0,0 0 0 0 0,0 0 0 0 0,0 0 0 0 0,0 0 0 0 0,0 0 0 0 0,0 0 0 0 0,0 0 1 0 0,0 0-1 0 0,0 0 0 0 0,0 0 0 0 0,0 0 0 0 0,0 0 0 0 0,0 0 0 0 0,-3 0 71 0 0,-11 3 127 0 0,13-2-194 0 0,0-1 0 0 0,1 0 0 0 0,-1 1 0 0 0,-2 0 0 0 0,3 0-20 0 0,-1-1 4 0 0,0 0 7 0 0,1 0 1 0 0,0 0-1 0 0,0 0 1 0 0,0 0-1 0 0,0 0 1 0 0,0 0-1 0 0,0 0 1 0 0,0 0-1 0 0,0 0 1 0 0,0 0-1 0 0,0 0 0 0 0,0 0 1 0 0,0 0-1 0 0,0 0 1 0 0,0 0-1 0 0,0 0 1 0 0,0 0-1 0 0,0 0 1 0 0,0 0-1 0 0,0 0 1 0 0,0 0-1 0 0,0 0 1 0 0,0 0-1 0 0,0 0 1 0 0,0 0-4 0 0,0 0-1 0 0,0 0 1 0 0,0 0 0 0 0,0 0 0 0 0,0 0-1 0 0,0 0 1 0 0,0 0 0 0 0,0 0-1 0 0,0 0 1 0 0,0 0 0 0 0,0 0 0 0 0,0 0-1 0 0,0 0 1 0 0,0 0 0 0 0,0-1-1 0 0,0 1 1 0 0,0 0 0 0 0,0 0 0 0 0,0 0-1 0 0,0 0 1 0 0,0 0 0 0 0,0 0 0 0 0,0 0-1 0 0,0 0 1 0 0,0 0 0 0 0,1 0-1 0 0,0 0-19 0 0,0 0-1 0 0,0 0 1 0 0,0-1 0 0 0,0 1 0 0 0,0-1-1 0 0,1 0 1 0 0,-1 1 35 0 0,1-2 3 0 0,0 1 0 0 0,1-2 0 0 0,-3 3-9 0 0,0 0-1 0 0,0 0 0 0 0,0 0 0 0 0,0 0 0 0 0,0 0 1 0 0,0 0-1 0 0,0 0 0 0 0,0 0 0 0 0,0 0 1 0 0,0 0-1 0 0,0 0 0 0 0,0 0 0 0 0,0 0 0 0 0,0 0 1 0 0,0 0-1 0 0,0 0 0 0 0,0 0 0 0 0,0 0 1 0 0,0 0-1 0 0,0 0 0 0 0,0 0 0 0 0,0 0 0 0 0,0 0 1 0 0,0 0-1 0 0,0 0 0 0 0,0 0 0 0 0,0 0 1 0 0,0 0-1 0 0,0 0 0 0 0,0 0 0 0 0,0 0 0 0 0,0 0 1 0 0,0 0-1 0 0,0 0 0 0 0,0 0 0 0 0,0-1 1 0 0,0 1-1 0 0,0 0 0 0 0,0 0 0 0 0,0 0 0 0 0,0 0 1 0 0,0 0-1 0 0,0 0 0 0 0,0 0 0 0 0,0 0 1 0 0,0 0-1 0 0,0 0 0 0 0,0 0 0 0 0,0 0 0 0 0,0 0 1 0 0,0 0-1 0 0,0 0 0 0 0,0 0 0 0 0,0 0 1 0 0,0 0-1 0 0,0 0 0 0 0,0 0 0 0 0,0 0 0 0 0,0 0 1 0 0,0 0-1 0 0,0 0 0 0 0,0 0 0 0 0,0 0 1 0 0,0 0-1 0 0,0 0 0 0 0,0 0 0 0 0,-1 0 23 0 0,0 0-26 0 0,-16-1 179 0 0,16 1-218 0 0,1 0 37 0 0,0 0 1 0 0,0 0-1 0 0,0 0 1 0 0,0 0-1 0 0,0 0 1 0 0,0 0-1 0 0,0 0 1 0 0,0 0-1 0 0,0 0 1 0 0,0 0-1 0 0,0 0 1 0 0,0 0-1 0 0,0 0 1 0 0,0 0-1 0 0,0 0 1 0 0,0 0-1 0 0,0 0 1 0 0,0 0-1 0 0,0 0 1 0 0,0 0-1 0 0,0 0 1 0 0,0 0 0 0 0,0 0-1 0 0,0 0 1 0 0,0 0-1 0 0,0 0 1 0 0,0 0-1 0 0,0 0 1 0 0,0 1-1 0 0,0-1 1 0 0,0 0-1 0 0,0 0 1 0 0,0 0-1 0 0,0 1-89 0 0,0 1 42 0 0,1 1 37 0 0,-1-3 13 0 0,0 0 0 0 0,0 0 0 0 0,0 0 0 0 0,0 0 1 0 0,0 0-1 0 0,0 0 0 0 0,0 0 0 0 0,0 0 0 0 0,0 0 0 0 0,0 0 0 0 0,0 0 0 0 0,0 0 0 0 0,0 0 0 0 0,0 0 1 0 0,0 0-1 0 0,0 0 0 0 0,0 0 0 0 0,0 1 0 0 0,0-1 0 0 0,0 0 0 0 0,0 0 0 0 0,0 0 0 0 0,0 0 0 0 0,0 0 1 0 0,0 0-1 0 0,0 0 0 0 0,0 0 0 0 0,0 0 0 0 0,0 0 0 0 0,0 0 57 0 0,0 0-53 0 0,0-1 1 0 0,0 1-1 0 0,0 0 0 0 0,0 0 1 0 0,0 0-1 0 0,0 0 1 0 0,0 0-1 0 0,0-1 1 0 0,0 1-1 0 0,0 0 1 0 0,0 0-1 0 0,0 0 0 0 0,0 0 1 0 0,0 0-1 0 0,0-1 1 0 0,0 1-1 0 0,0-1 4 0 0,-1 1-10 0 0,1-7 13 0 0,0 6-17 0 0,0 0 0 0 0,1 1-1 0 0,-1-1 1 0 0,0 0 0 0 0,0 0 0 0 0,0 1 0 0 0,1-2-1 0 0,-1 2 4 0 0,0 0 0 0 0,0 0 1 0 0,0 0-1 0 0,0 0 0 0 0,0 0 0 0 0,0-1 0 0 0,0 1 0 0 0,0 0 0 0 0,0 0 0 0 0,0 0 0 0 0,0 0 0 0 0,0 0 0 0 0,0 0 0 0 0,0 0 1 0 0,0 0-1 0 0,0 0 0 0 0,0 0 0 0 0,0 0 0 0 0,0 0 0 0 0,0 0 0 0 0,0 0 0 0 0,0 1-32 0 0,0 1 33 0 0,0-1 21 0 0,-1 1-1 0 0,1-1 1 0 0,-1 1-1 0 0,1-1 1 0 0,-2 3-1 0 0,-1 1-65 0 0,3-4 4 0 0,0 0 33 0 0,1-2 22 0 0,-1 1-15 0 0,0-1 0 0 0,0 1 1 0 0,0-1 0 0 0,1 1 0 0 0,-1-1 0 0 0,0 1 0 0 0,0-1-1 0 0,0 0 1 0 0,0 1 0 0 0,1-2 0 0 0,-1-5 11 0 0,0 4 16 0 0,0-1 1 0 0,0 3-20 0 0,1 0-1 0 0,-1-1 1 0 0,0-1 0 0 0,0 2-23 0 0,0 1 16 0 0,1 0 0 0 0,-1 0 0 0 0,0 0 0 0 0,0 0 0 0 0,0 0 0 0 0,0 0 0 0 0,0 0 0 0 0,0 0 0 0 0,0 0 0 0 0,0 0 0 0 0,0 0 0 0 0,0 0 0 0 0,0 0 0 0 0,0 0 0 0 0,0 0 0 0 0,0 0 0 0 0,0 0 0 0 0,0 0 0 0 0,0 0 0 0 0,0 0 0 0 0,0 0 0 0 0,0 0 0 0 0,0 0-1 0 0,0 0 1 0 0,0 0 0 0 0,0 0 0 0 0,0 0 0 0 0,0 0 0 0 0,0 0 0 0 0,0 1 0 0 0,0-1 0 0 0,0 0 0 0 0,0 0 0 0 0,0 0 0 0 0,0 0 0 0 0,0 0 0 0 0,0 0 0 0 0,0 0 0 0 0,0 2-12 0 0,0 0 0 0 0,0 0 0 0 0,0 0 0 0 0,-1 0 0 0 0,0 4 0 0 0,1-5 23 0 0,0-1-10 0 0,0 1 0 0 0,0 0-1 0 0,0-1 1 0 0,0 1-1 0 0,-1 0 1 0 0,1-1 0 0 0,0 1-1 0 0,0-1 1 0 0,-1 2-1 0 0,1-2 1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0-1 0 0,0 0 1 0 0,0 0 0 0 0,0 0 0 0 0,0 0 0 0 0,0 0 0 0 0,0 0 0 0 0,0 0 0 0 0,0 0 0 0 0,0 0 0 0 0,0 0 0 0 0,0 0 0 0 0,0 0 0 0 0,0 0 0 0 0,0 0 0 0 0,0 0 0 0 0,0 0 0 0 0,-1 0 0 0 0,1 0 0 0 0,0 0 0 0 0,0-1 28 0 0,0-1-28 0 0,0 0 1 0 0,0 0 0 0 0,0 0-1 0 0,0 1 1 0 0,1-3 0 0 0,2-9-3 0 0,-1 7-19 0 0,-2 3-6 0 0,1-1-1 0 0,-1 3 45 0 0,0 0 0 0 0,0 0 0 0 0,0 0 0 0 0,0 1 0 0 0,0-1 0 0 0,0-1 0 0 0,0 2-19 0 0,0 0 0 0 0,0 0 0 0 0,0 0 0 0 0,0 0 0 0 0,0 0 0 0 0,0 0 1 0 0,0 0-1 0 0,0 0 0 0 0,0 0 0 0 0,0 0 0 0 0,0 0 0 0 0,0 0 0 0 0,0 0 0 0 0,0 0 1 0 0,0 0-1 0 0,0 0 0 0 0,0-1 0 0 0,0 1 0 0 0,0 0 0 0 0,0 0 0 0 0,0 0 0 0 0,0 0 0 0 0,0 0 1 0 0,0 0-1 0 0,0 0 0 0 0,0 0 0 0 0,0 0 0 0 0,0 0 0 0 0,0 0 0 0 0,0 0 0 0 0,0 0 1 0 0,0 0-1 0 0,0 0 4 0 0,0-1 0 0 0,0 1 1 0 0,0-1 0 0 0,1 0-1 0 0,-1 1 1 0 0,0-1 0 0 0,0 0-1 0 0,0 0 1 0 0,1-1-1 0 0,-1-2 9 0 0,0 1-1 0 0,1-1 1 0 0,-1 1-1 0 0,0-1 0 0 0,-1-3 1 0 0,1 5-13 0 0,0 1 0 0 0,0 0 0 0 0,0-1 1 0 0,0 1-1 0 0,1-2 0 0 0,1-7-7 0 0,-1 5 71 0 0,-1 9-128 0 0,-2 15 2 0 0,0 4-30 0 0,2-37 271 0 0,0 3-232 0 0,0 2 14 0 0,1 0-1 0 0,1-11 0 0 0,-1 19 73 0 0,-1 1-24 0 0,0 1-26 0 0,-2 4 136 0 0,0 9 0 0 0,2-2-126 0 0,0-22 79 0 0,-1-7-472 0 0,1 16 383 0 0,1 1 94 0 0,-1 0-77 0 0,0 0 0 0 0,0 0-1 0 0,0 0 1 0 0,0 0 0 0 0,0 0-1 0 0,0 0 1 0 0,0 0 0 0 0,0 0-1 0 0,0 0 1 0 0,0 0 0 0 0,0 0-1 0 0,0 0 1 0 0,0 0 0 0 0,0 1-1 0 0,0-1-7 0 0,0 0-28 0 0,1 1 59 0 0,-1-1 1 0 0,0 1 0 0 0,0-1-1 0 0,0 1 1 0 0,0-1 0 0 0,0 1-1 0 0,0-1 1 0 0,0 1 0 0 0,0 2-9 0 0,0 0 0 0 0,0 0 1 0 0,0-1-1 0 0,-2 6 0 0 0,2-8 59 0 0,0 0-32 0 0,0 0-8 0 0,-1-3-44 0 0,1 0 1 0 0,0 1-1 0 0,0-5 0 0 0,0 2-229 0 0,0 1 230 0 0,0 4 8 0 0,0 0-1 0 0,0 0 1 0 0,0 0 0 0 0,0 0-1 0 0,0 0 1 0 0,0 0 0 0 0,0-1-1 0 0,0 1 1 0 0,0 0 0 0 0,0 0-1 0 0,0 0 1 0 0,0 0 0 0 0,0 0-1 0 0,0 0 1 0 0,0 0 0 0 0,0 0-1 0 0,0 0 1 0 0,0 0-1 0 0,0 0 1 0 0,0 0 0 0 0,0 0-1 0 0,1 0 1 0 0,-1 0 0 0 0,0 0-1 0 0,0 0 1 0 0,0 0 0 0 0,0 0-1 0 0,0 0 1 0 0,0 0 0 0 0,0 0-1 0 0,0 0 1 0 0,0 0 0 0 0,0 0-1 0 0,0 0 1 0 0,0 0 0 0 0,0 0 2 0 0,0 0 1 0 0,0 0 0 0 0,0 0-1 0 0,0 0 1 0 0,0 0 0 0 0,0 0-1 0 0,0 0 1 0 0,0 0 0 0 0,0 0-1 0 0,0 0 1 0 0,0 0 0 0 0,0 0-1 0 0,0 0 1 0 0,0 0 0 0 0,0 0-1 0 0,0 0 1 0 0,0 0 0 0 0,0 0-1 0 0,0 0 1 0 0,0 0 0 0 0,0 0-1 0 0,0 0 1 0 0,1 0 0 0 0,-1 0-1 0 0,0 0 1 0 0,0 0 0 0 0,0 0 0 0 0,0 0-1 0 0,0 0 1 0 0,0 0 0 0 0,0 0-1 0 0,0 0 1 0 0,0 0 0 0 0,0 0-1 0 0,0 0 1 0 0,0 0 0 0 0,0-1-1 0 0,0 1 1 0 0,0 0 0 0 0,0 0-1 0 0,0 0 1 0 0,0 0 0 0 0,0 0-1 0 0,0 0 1 0 0,0 0 0 0 0,0 0-1 0 0,0 0 1 0 0,0 0 0 0 0,0 0-1 0 0,0 0-2 0 0,0-1 0 0 0,0 1 0 0 0,0 0-1 0 0,0 0 1 0 0,0 0 0 0 0,0-1-1 0 0,0 1 1 0 0,0 0 0 0 0,0-1 0 0 0,0 1-1 0 0,0 0 1 0 0,0-1 0 0 0,0 1 15 0 0,0 0 0 0 0,0-1 0 0 0,0 1 0 0 0,0 0 0 0 0,0-1 0 0 0,0 0 0 0 0,0 1-32 0 0,0-2 34 0 0,0 2-20 0 0,0 0 0 0 0,0 0-1 0 0,0 0 1 0 0,0 0 0 0 0,0-1 0 0 0,0 1-1 0 0,0 0 1 0 0,0 0 0 0 0,0 0 0 0 0,1 0-1 0 0,-1 0 1 0 0,0 0 0 0 0,0 0 0 0 0,0 0-1 0 0,0 0 1 0 0,0 0 0 0 0,0 0 0 0 0,0 0-1 0 0,0 0 1 0 0,0 0 0 0 0,0-1 0 0 0,0 1 0 0 0,0 0-1 0 0,0 0 1 0 0,0 0-2 0 0,0 0-25 0 0,0 0 30 0 0,0 1 0 0 0,0-1 0 0 0,0 0 0 0 0,0 0 0 0 0,0 0 0 0 0,0 0 0 0 0,0 0 0 0 0,0 0 0 0 0,0 1 0 0 0,0-1 0 0 0,0 0 0 0 0,0 0 0 0 0,1 1-32 0 0,-1-1 36 0 0,0 0 0 0 0,0 0-1 0 0,0 0 1 0 0,0 0 0 0 0,0 0-1 0 0,0 0 1 0 0,0 0 0 0 0,0 0-1 0 0,0 0 1 0 0,0 0 0 0 0,0 0-1 0 0,0 0 1 0 0,0 0-1 0 0,0 0 1 0 0,0 0 0 0 0,0 0-1 0 0,0 0 1 0 0,0 0 0 0 0,0 0-1 0 0,0 0 1 0 0,0 0 0 0 0,0 0-1 0 0,0 0 1 0 0,0 0 0 0 0,0 0-1 0 0,0 0 1 0 0,0 0-1 0 0,0 0 1 0 0,0 0 0 0 0,0 0-1 0 0,0 0 1 0 0,0 0 0 0 0,0 0-1 0 0,0 0 1 0 0,0 0 0 0 0,0 0-1 0 0,0 0 1 0 0,0 0 0 0 0,0 0-1 0 0,0 0 1 0 0,0 0 0 0 0,0 0-1 0 0,0 0 1 0 0,0 0-1 0 0,0 0 1 0 0,0 0 0 0 0,0 0-1 0 0,0 0 1 0 0,0 0 0 0 0,0 0-1 0 0,0 0 1 0 0,0 0 0 0 0,0 0-1 0 0,0 0 1 0 0,1 0 0 0 0,-1 0-1 0 0,0 0 1 0 0,0 0 0 0 0,0 0-1 0 0,0 0 1 0 0,0 0-1 0 0,0 0 1 0 0,0 0 0 0 0,0 0-1 0 0,0 0 1 0 0,0 0 0 0 0,0 0-1 0 0,-1-5-5 0 0,2 8-121 0 0,-1-3 138 0 0,0 1 0 0 0,0-1 0 0 0,-1 1 0 0 0,1 0 0 0 0,0-1 0 0 0,0 0 0 0 0,0 1 0 0 0,0 0 0 0 0,-1-1 0 0 0,1 0 0 0 0,0 2 0 0 0,-1-2-17 0 0,1 1 0 0 0,0 0 0 0 0,-1-1 0 0 0,1 2 0 0 0,-1 0 61 0 0,1 1 1 0 0,0-1-1 0 0,-1 4 1 0 0,1 8-130 0 0,0-10 65 0 0,0 6-32 0 0,0-10 45 0 0,0 0 0 0 0,0 0 0 0 0,0 0 0 0 0,0 0 1 0 0,0 0-1 0 0,0 1 0 0 0,0-1 0 0 0,0 0 0 0 0,0 0 0 0 0,0 0 0 0 0,0 0 0 0 0,0 0 0 0 0,0 0 1 0 0,0 1-1 0 0,0-1 0 0 0,0 0 0 0 0,0 0 0 0 0,-1 0 16 0 0,1 0-24 0 0,0 0 1 0 0,0 0 0 0 0,0 0 0 0 0,0 0 0 0 0,0 0-1 0 0,0 0 1 0 0,0 0 0 0 0,0 0 0 0 0,0 0-1 0 0,0 0 1 0 0,0 0 0 0 0,0 0 0 0 0,0 0 0 0 0,0 0-1 0 0,0 0 1 0 0,0 0 0 0 0,0 0 0 0 0,0 0 0 0 0,0 0-1 0 0,0 0 1 0 0,0 0 0 0 0,0 0 0 0 0,0 0-1 0 0,0 0 1 0 0,0 0 0 0 0,0 0 0 0 0,0 0 0 0 0,0 0-1 0 0,0 0 1 0 0,0 0 0 0 0,0 0 0 0 0,0 0-1 0 0,0 0 1 0 0,0 0 0 0 0,0 0 0 0 0,0 0 0 0 0,0 0-1 0 0,0 0 1 0 0,0 0 0 0 0,0 0 0 0 0,0 0-1 0 0,0 0 1 0 0,0 0 0 0 0,0 0 0 0 0,0 0 0 0 0,0 0-1 0 0,0 0 1 0 0,0-1-53 0 0,2-3 78 0 0,-1 0-1 0 0,1-8 1 0 0,-2 10 34 0 0,0 2-57 0 0,0 0 1 0 0,0 0 0 0 0,0 0 0 0 0,0 0 0 0 0,0 0 0 0 0,0 0 0 0 0,0 0 0 0 0,0 0 0 0 0,0 0 0 0 0,0 0 0 0 0,0 0 0 0 0,0 0 0 0 0,0 0 0 0 0,0 0 0 0 0,0 0 0 0 0,0 0 0 0 0,0 0 0 0 0,0 0 0 0 0,0 0 0 0 0,0 0-1 0 0,0 0 1 0 0,0 0 0 0 0,0 0 0 0 0,-1 0 0 0 0,1-1 0 0 0,0 1 0 0 0,0 0 0 0 0,0 0 0 0 0,0 0 0 0 0,0 0 0 0 0,0 0 0 0 0,0 0 0 0 0,0 0 0 0 0,0 0 0 0 0,0 0 0 0 0,0 0 0 0 0,0 0-1 0 0,0 0 0 0 0,0 0 1 0 0,0 0-1 0 0,0 0 0 0 0,0 0 1 0 0,0 0-1 0 0,0 1 0 0 0,0-1 1 0 0,0 0-1 0 0,0 0 0 0 0,0 0 1 0 0,0 0-1 0 0,0 0 0 0 0,0 0 1 0 0,0 0-1 0 0,0 0 0 0 0,0 0 1 0 0,0 0-1 0 0,0 0 0 0 0,0 0 1 0 0,0 0-1 0 0,0 0 0 0 0,0 0 1 0 0,0 0-1 0 0,0 0 0 0 0,-1 2-54 0 0,1 2-1 0 0,0-1 35 0 0,0-3 19 0 0,-2 9-104 0 0,1 13 1 0 0,1-14 90 0 0,0-13 89 0 0,-1 3-56 0 0,1-2-21 0 0,0-1-1 0 0,0 1 1 0 0,0-1 0 0 0,0 1-1 0 0,1-1 1 0 0,-1 1 0 0 0,2-7-1 0 0,-1 9-4 0 0,0-2-1 0 0,-1 4 5 0 0,0 0 0 0 0,0 0 1 0 0,0 0-1 0 0,0-1 0 0 0,0 1 0 0 0,0 0 0 0 0,1 0 0 0 0,-1 0 1 0 0,0 0-1 0 0,0 0 0 0 0,0 0 0 0 0,0 0 0 0 0,0 0 0 0 0,0-1 1 0 0,0 1-1 0 0,0 0 0 0 0,0 0 0 0 0,0 0 0 0 0,0 0 1 0 0,0 0-1 0 0,0 0 1 0 0,1 0 0 0 0,-1 0-1 0 0,0 0 1 0 0,0 0-1 0 0,0 0 1 0 0,0 0-1 0 0,0 0 1 0 0,0 0-1 0 0,0 0 1 0 0,0 0 0 0 0,0 0-1 0 0,0 0 1 0 0,0 0-1 0 0,0 0 1 0 0,0 0-1 0 0,0 0 1 0 0,0 0-1 0 0,0 0 1 0 0,0 1 0 0 0,0-1-1 0 0,0 0 1 0 0,0 1-41 0 0,0 1 41 0 0,1 1 1 0 0,-1-1-1 0 0,0 0 0 0 0,-1 3 0 0 0,1-4 1 0 0,-2 20-16 0 0,0 12-54 0 0,2-33 74 0 0,0 12-4 0 0,0-10-16 0 0,0-2 14 0 0,1 0 16 0 0,-1-2 26 0 0,0-14-28 0 0,3-16 0 0 0,-3 32-12 0 0,0-3 25 0 0,0 0 0 0 0,1 0 0 0 0,0-3 0 0 0,0 4-81 0 0,-1 2 55 0 0,0 0 0 0 0,0 0 0 0 0,0 0-1 0 0,0 0 1 0 0,0 0 0 0 0,0 0-1 0 0,0 0 1 0 0,0 0 0 0 0,0 0 0 0 0,0 0-1 0 0,0 0 1 0 0,0 0 0 0 0,0 0 0 0 0,0 0-1 0 0,0 0 1 0 0,0 0 0 0 0,0 0-1 0 0,0 0 1 0 0,0 0 0 0 0,0 0 0 0 0,0 0-1 0 0,0 0 1 0 0,0 0 0 0 0,0 0 0 0 0,0 0-1 0 0,0 0 1 0 0,0 0 0 0 0,0 0-1 0 0,0 0 1 0 0,1 0 0 0 0,-1 0 0 0 0,0 0-1 0 0,0 0 1 0 0,0 0 0 0 0,0 0 0 0 0,0 0-1 0 0,0 0 1 0 0,0 0 0 0 0,0 0-1 0 0,0 0 1 0 0,0 0 0 0 0,0 0 0 0 0,0 0-1 0 0,0 0-6 0 0,0 1-1 0 0,0-1 1 0 0,0 1-1 0 0,0-1 1 0 0,0 0-1 0 0,0 1 1 0 0,1 7 36 0 0,-1 8-1 0 0,0-4-63 0 0,1 15 40 0 0,-1-34-34 0 0,3-40 78 0 0,-3 41-53 0 0,2-9 0 0 0,-1 14 12 0 0,-1 1-1 0 0,0-1 1 0 0,0 0 0 0 0,0 1-8 0 0,0 0 1 0 0,0-1-1 0 0,0 1 0 0 0,0 0 0 0 0,0 0 0 0 0,0 0 1 0 0,0 0-1 0 0,0 0 0 0 0,0 0 0 0 0,1 0 0 0 0,-1 0 0 0 0,0 0 1 0 0,0 0-1 0 0,0 0 0 0 0,0 0 0 0 0,0 0 0 0 0,0 0 1 0 0,0 0-1 0 0,0 0 0 0 0,0 0 0 0 0,0 0 0 0 0,0 0 0 0 0,0 0 1 0 0,0 0-1 0 0,0 0 0 0 0,0 0 0 0 0,0 0-4 0 0,0 0 0 0 0,0 0 0 0 0,0 0 0 0 0,0 0 0 0 0,0 0-1 0 0,0 0 1 0 0,0 0 0 0 0,0 1 0 0 0,0-1 0 0 0,0 0 0 0 0,0 0 0 0 0,0 0-1 0 0,0 0 1 0 0,0 0 0 0 0,0 0 0 0 0,0 0 0 0 0,0 0 0 0 0,0 0 0 0 0,0 3 5 0 0,1 0-1 0 0,-2 5 1 0 0,1-7-5 0 0,-1 23-46 0 0,-1 0 82 0 0,2-1-40 0 0,0-21-2 0 0,0-1 0 0 0,0 1 0 0 0,0-1 0 0 0,1 3 0 0 0,0-3 18 0 0,-1-2-3 0 0,0 1-5 0 0,0 0 0 0 0,0 0 0 0 0,0 0 1 0 0,0-1-1 0 0,0 1 0 0 0,0 0 0 0 0,0-1 0 0 0,0-3 16 0 0,0 1-1 0 0,-1-5 0 0 0,0-3 2 0 0,1 8-13 0 0,0-32 158 0 0,0 32-157 0 0,0 1 1 0 0,1-1-1 0 0,-1 1 1 0 0,1 0-1 0 0,0-3 1 0 0,-1 5-11 0 0,0-1 0 0 0,0 1 0 0 0,0 0 0 0 0,0 0 1 0 0,0 0-1 0 0,0 0 0 0 0,0 0 0 0 0,0-1 1 0 0,0 1-1 0 0,0 0 0 0 0,1 0 0 0 0,-1 0 0 0 0,0 0 3 0 0,0 0-1 0 0,0 0 1 0 0,0 0 0 0 0,0 0-1 0 0,0 0 1 0 0,0 0-1 0 0,0 0 1 0 0,0 0 0 0 0,0 0-1 0 0,0 0 1 0 0,0 0-1 0 0,1 0 1 0 0,-1 0 0 0 0,0 0-1 0 0,0 0 1 0 0,0 0-1 0 0,0 0 1 0 0,0 0-1 0 0,0 0 1 0 0,0 0 0 0 0,0 0-1 0 0,0 0 1 0 0,0 0-1 0 0,0 0 1 0 0,0 0 0 0 0,0 0-1 0 0,0 0 1 0 0,0 0-1 0 0,0 0 1 0 0,0 0-1 0 0,0 0 1 0 0,0 0 0 0 0,1 1-26 0 0,-1 0 0 0 0,0 0 1 0 0,1 0-1 0 0,-1 0 0 0 0,0 0 1 0 0,0 0-1 0 0,1 2 0 0 0,-1 1 66 0 0,1 7-1 0 0,-1 5 81 0 0,0-11-96 0 0,0 10 147 0 0,0-14-154 0 0,0 2 12 0 0,0-3-18 0 0,-1 0 0 0 0,1 1 0 0 0,0-1 0 0 0,0 0 0 0 0,0 0 1 0 0,0 0-1 0 0,0 0 0 0 0,0 0 0 0 0,0 0 0 0 0,0 1 0 0 0,0-1 0 0 0,0 0 0 0 0,0 0 0 0 0,0 0 0 0 0,-1 0 0 0 0,1 0-3 0 0,0 1 0 0 0,0-1 0 0 0,0 0 0 0 0,0 0 0 0 0,0 0 0 0 0,0 0 0 0 0,0 0 0 0 0,0 0 0 0 0,-1 0 0 0 0,1 0 0 0 0,0 0 0 0 0,0 0 0 0 0,0 0 0 0 0,0 0 0 0 0,0 0 0 0 0,0 0 0 0 0,0 0 0 0 0,0 0 0 0 0,0 0 0 0 0,-1-1 0 0 0,1 1-5 0 0,0 0 0 0 0,-1 0-1 0 0,0-1 1 0 0,1 0 4 0 0,-1 0 0 0 0,1 1-1 0 0,-1-1 1 0 0,0 0 0 0 0,1 0 0 0 0,-1 0-1 0 0,1 0 1 0 0,-1-1 0 0 0,0 0 0 0 0,1 1-1 0 0,-1-1 1 0 0,0-4 0 0 0,1 6-15 0 0,0 0-1 0 0,0-1 1 0 0,0 1 0 0 0,0 0-1 0 0,0-1 1 0 0,0 1 0 0 0,0 0-1 0 0,0-1 1 0 0,0 1 2 0 0,0 0 1 0 0,0-1-1 0 0,0 1 1 0 0,0 0-1 0 0,0 0 1 0 0,0 0-1 0 0,0 0 0 0 0,1 0 1 0 0,-1 0-1 0 0,0 0 1 0 0,0-1-1 0 0,0 1 1 0 0,0 0-1 0 0,0 0 1 0 0,0 0-1 0 0,0 0 0 0 0,0 0 1 0 0,1 0-1 0 0,0-1-33 0 0,0 1 1 0 0,0 0-1 0 0,0-1 0 0 0,0 1 0 0 0,2 0 0 0 0,-1 0 11 0 0,6 0-215 0 0,6-1 56 0 0,-11 0 151 0 0,-1 1 34 0 0,0 0 0 0 0,0 0 0 0 0,1 0 0 0 0,-2 0 3 0 0,-1 0-1 0 0,0 0 1 0 0,0 0 0 0 0,1 0-1 0 0,-1 0 1 0 0,0 0 0 0 0,0 1-1 0 0,0-1 1 0 0,1 0 0 0 0,-1 0-1 0 0,0 0 1 0 0,0 0 0 0 0,0 0-1 0 0,0 1 1 0 0,1-1 0 0 0,-1 0-1 0 0,0 0 1 0 0,0 1 0 0 0,0-1-1 0 0,0 0 1 0 0,0 0 0 0 0,1 0 0 0 0,-1 1-1 0 0,0-1 1 0 0,0 0 0 0 0,0 1 0 0 0,0-1-1 0 0,0 0 1 0 0,0 0 0 0 0,0 0-1 0 0,0 1 1 0 0,0-1 0 0 0,0 0 0 0 0,0 1-1 0 0,0-1 1 0 0,0 0 0 0 0,0 0 0 0 0,0 0-1 0 0,-1 1 1 0 0,1 0 4 0 0,0 0 0 0 0,-1-1 1 0 0,1 1-1 0 0,0 0 0 0 0,-1-1 0 0 0,0 1 1 0 0,0 1 19 0 0,-2 1 0 0 0,0 0 89 0 0,0-1 1 0 0,0 1-1 0 0,-5 2 1 0 0,-10 4 285 0 0,14-8-356 0 0,9-5-282 0 0,-4 4 234 0 0,16-13-459 0 0,-14 11 390 0 0,-1 1-1 0 0,1-1 1 0 0,0 1-1 0 0,5-2 1 0 0,-8 3 72 0 0,1 0 0 0 0,0 0 0 0 0,-1 0 0 0 0,1 0 0 0 0,0 0 4 0 0,-1 0-1 0 0,0 0 1 0 0,0 0 0 0 0,0 0 0 0 0,0 0 0 0 0,0 0 0 0 0,0 0 0 0 0,1 0 0 0 0,-1 0 0 0 0,0 0 0 0 0,0 0 0 0 0,0 0-1 0 0,0 0 1 0 0,0 1 0 0 0,0-1 0 0 0,0 0 0 0 0,1 0 0 0 0,-1 0 0 0 0,0 0 0 0 0,0 0 0 0 0,0 0 0 0 0,0 1 0 0 0,0-1-1 0 0,0 0 1 0 0,0 0 5 0 0,0 1 0 0 0,0-1 0 0 0,0 0 0 0 0,0 1 0 0 0,0-1 0 0 0,0 0-1 0 0,0 1 1 0 0,0-1 0 0 0,0 0 0 0 0,0 1 0 0 0,0-1 0 0 0,0 0 0 0 0,0 1-1 0 0,0-1 1 0 0,0 0 0 0 0,0 1 0 0 0,0-1 0 0 0,0 0 0 0 0,0 1 0 0 0,-1 0 12 0 0,1 0 0 0 0,-1-1 1 0 0,1 1-1 0 0,-1 0 0 0 0,1 0 1 0 0,-2 0-1 0 0,1 0 4 0 0,0 0 0 0 0,0 0 1 0 0,0 0-1 0 0,0 0 0 0 0,0-1 0 0 0,0 1 0 0 0,-1 0 1 0 0,-1 0-1 0 0,1-1 47 0 0,1 0 0 0 0,-1 1 0 0 0,0-1 0 0 0,1 0 0 0 0,-1 0 0 0 0,-2-1 0 0 0,2 1-12 0 0,0 0 1 0 0,1-1-1 0 0,-1 1 1 0 0,-2-2-1 0 0,4 2-57 0 0,0 0-1 0 0,-1 0 0 0 0,1 0 0 0 0,0-1 0 0 0,0 1 0 0 0,-1 0 1 0 0,1 0-1 0 0,0-1 0 0 0,0 1 0 0 0,-1 0 0 0 0,1-1-91 0 0,1 1-22 0 0,2-1-67 0 0,1 1 0 0 0,4 0-1 0 0,-1 0-15 0 0,7-2-37 0 0,-6 1 138 0 0,-7 1 94 0 0,2-1-14 0 0,-2 1 14 0 0,-1 0-1 0 0,0 1 1 0 0,0-1 0 0 0,1 0 0 0 0,-1 0 0 0 0,0 0 0 0 0,0 0-1 0 0,1 0 1 0 0,-1 1 0 0 0,0-1 8 0 0,1 0 0 0 0,-1 0 1 0 0,0 0-1 0 0,0 0 0 0 0,0 0 0 0 0,0 0 0 0 0,0 0 1 0 0,0 0-1 0 0,0 0 0 0 0,0 0 0 0 0,0 0 0 0 0,0 0 0 0 0,0 0 1 0 0,0 1-1 0 0,0-1 0 0 0,0 0 0 0 0,0 0 0 0 0,1 0 1 0 0,-1 0-1 0 0,0 0 0 0 0,0 0 0 0 0,0 0 0 0 0,0 1 1 0 0,0-1-1 0 0,0 0 0 0 0,0 0 0 0 0,0 0 0 0 0,0 0 0 0 0,0 0 1 0 0,0 0-1 0 0,0 0 0 0 0,-1 0 0 0 0,1 1 0 0 0,0-1 1 0 0,0 0-1 0 0,0 0 0 0 0,0 0 14 0 0,0 1 1 0 0,-1-1-1 0 0,1 0 1 0 0,0 1-1 0 0,0-1 1 0 0,-1 0-1 0 0,1 0 1 0 0,-1 1-1 0 0,0-1 6 0 0,-2 2 0 0 0,0-1 65 0 0,0 0-1 0 0,0 0 0 0 0,-6 0 1 0 0,-9 0 432 0 0,13-1-394 0 0,4 0-113 0 0,1 0-18 0 0,-1 0 0 0 0,1 0-1 0 0,-1 0 1 0 0,1 0 0 0 0,-1 0-1 0 0,0-1 1 0 0,1 1-71 0 0,1 0-11 0 0,11-4-315 0 0,3-1-61 0 0,3 2 240 0 0,-16 3 228 0 0,0-1-9 0 0,3 1-16 0 0,-4 0 8 0 0,0 0-1 0 0,0 0 0 0 0,-1 0 0 0 0,2 0 0 0 0,-2 0 7 0 0,0 0-1 0 0,1 0 1 0 0,-1 0-1 0 0,0 0 0 0 0,0 0 1 0 0,0 1-1 0 0,0-1 1 0 0,1 0-1 0 0,-1 0 0 0 0,0 0 1 0 0,0 0-1 0 0,0 0 1 0 0,0 0-1 0 0,0 1 0 0 0,1-1 1 0 0,-1 0-1 0 0,0 0 1 0 0,0 1 13 0 0,0-1 0 0 0,0 0 0 0 0,0 0 0 0 0,0 0 0 0 0,0 0 0 0 0,0 0 0 0 0,0 0 0 0 0,0 0 0 0 0,0 1 0 0 0,0-1 0 0 0,0 0 0 0 0,0 0 0 0 0,0 0 0 0 0,0 0 0 0 0,0 0 0 0 0,0 0 0 0 0,0 1 0 0 0,0-1 0 0 0,0 0 0 0 0,0 0 0 0 0,0 0 0 0 0,0 0 0 0 0,0 0 0 0 0,0 0 0 0 0,-1 0 0 0 0,1 0 1 0 0,0 0-1 0 0,0 0 0 0 0,0 1 0 0 0,0-1 0 0 0,-1 0 14 0 0,1 0 0 0 0,0 1 0 0 0,-1-1 0 0 0,1 0 0 0 0,-1 0 0 0 0,0 1 0 0 0,-3 0 98 0 0,4-1-119 0 0,-4 1 114 0 0,1-1 1 0 0,-7 0 0 0 0,-7-2 269 0 0,-4 0 180 0 0,19 2-562 0 0,2 1-62 0 0,0-1-121 0 0,2 0 135 0 0,-1 1 1 0 0,0-1 0 0 0,0 0 0 0 0,0 0-1 0 0,0 0 1 0 0,2 0 0 0 0,-3 0 42 0 0,5-1-201 0 0,0 1 0 0 0,6-3-1 0 0,-5 1 83 0 0,10-3 3 0 0,-12 4 106 0 0,-2 0 93 0 0,-3 2 144 0 0,-3 0-116 0 0,0 0 1 0 0,0-1-1 0 0,0 1 0 0 0,1-1 0 0 0,-1 0 0 0 0,0 0 0 0 0,0 0 1 0 0,0-1-1 0 0,1 0 0 0 0,-7-2 0 0 0,5 1 20 0 0,-7-4 0 0 0,12 6-133 0 0,-2-1 11 0 0,2 0-72 0 0,1 1-104 0 0,24-2-465 0 0,-19 2 523 0 0,0-2 0 0 0,6-1 0 0 0,5-4-25 0 0,-13 6 119 0 0,-3 0 118 0 0,-2 1 96 0 0,-4 1-111 0 0,0 0-1 0 0,0 0 1 0 0,-6-1-1 0 0,-15-3 377 0 0,23 2-393 0 0,1 1 59 0 0,-6-1 0 0 0,7 1-208 0 0,1 0 77 0 0,0 0 0 0 0,0 0 0 0 0,0 0 1 0 0,0 0-1 0 0,0 0 0 0 0,0 0 0 0 0,0 0 0 0 0,0 0 0 0 0,0 0 0 0 0,0 0 0 0 0,0 0 0 0 0,0 0 0 0 0,0 0 0 0 0,0 0 0 0 0,0 0 0 0 0,0 0 0 0 0,0 0 0 0 0,0 0 0 0 0,0 0 0 0 0,0 0 0 0 0,0 0 0 0 0,0 0 1 0 0,0 0-1 0 0,0 0 0 0 0,0 0 0 0 0,0 0 0 0 0,0 0 0 0 0,0 0 0 0 0,0 0 0 0 0,0 0 0 0 0,0 0 0 0 0,0 0 0 0 0,0 0 0 0 0,0 0 0 0 0,0 0 0 0 0,0 0 0 0 0,0 0 0 0 0,0 0 0 0 0,0 0 0 0 0,0 0 0 0 0,0 0 1 0 0,0 0-1 0 0,0 0 0 0 0,0 0 0 0 0,0 0 0 0 0,0 0 0 0 0,0 0 0 0 0,0 0 0 0 0,0 0 0 0 0,0 0 0 0 0,0 0 0 0 0,0 0 0 0 0,0 0 0 0 0,0 0 0 0 0,0 0 0 0 0,0 0 0 0 0,0 0 0 0 0,0 0 0 0 0,0 0 0 0 0,0 0 1 0 0,2 1-227 0 0,-2-1 220 0 0,1 1-44 0 0,1 0 1 0 0,-1-1 0 0 0,1 1-1 0 0,2 0 1 0 0,6-1-235 0 0,-9 0 264 0 0,28 0-344 0 0,-27 0 355 0 0,2-1-18 0 0,-3 1 31 0 0,-1 0-1 0 0,0 0 1 0 0,1 1-1 0 0,-1-1 1 0 0,1 0 0 0 0,0 0-1 0 0,-1 0 2 0 0,0 0 0 0 0,0 0 0 0 0,0 0 0 0 0,0 0 0 0 0,0 1 0 0 0,1-1 0 0 0,-1 0 0 0 0,0 0 0 0 0,0 0-1 0 0,0 0 1 0 0,0 0 0 0 0,0 0 0 0 0,0 0 0 0 0,0 0 0 0 0,0 0 0 0 0,0 0 0 0 0,0 0-1 0 0,0 0 1 0 0,0 0 0 0 0,0 0 0 0 0,0 0 0 0 0,0 0 0 0 0,0 1 0 0 0,0-1 0 0 0,0 0-1 0 0,0 0 1 0 0,0 0 0 0 0,0 0 0 0 0,0 0 0 0 0,0 0 0 0 0,0 0 0 0 0,0 0 0 0 0,0 0-1 0 0,0 0 1 0 0,0 0 0 0 0,0 0 0 0 0,0 0 0 0 0,0 0 0 0 0,0 0 0 0 0,0 0 0 0 0,0 0-1 0 0,0 0 1 0 0,0 0 0 0 0,0 0 0 0 0,0 0 0 0 0,0 0 0 0 0,0 0 0 0 0,0 0 0 0 0,0 0-1 0 0,0 0 1 0 0,0 0 0 0 0,0 0 0 0 0,0 0 0 0 0,0 0 0 0 0,0 0 0 0 0,0 0 0 0 0,0 0-1 0 0,0 0 1 0 0,0 0 0 0 0,0 0 0 0 0,-1 0 41 0 0,0 0 0 0 0,0 1 1 0 0,0-1-1 0 0,0 0 0 0 0,-1-1 0 0 0,2 1-41 0 0,-3 0 23 0 0,1 0 0 0 0,0-1 0 0 0,-1 0 1 0 0,1 1-1 0 0,-3-3 0 0 0,-11-7 297 0 0,11 7-142 0 0,3 2-144 0 0,2 1-39 0 0,0 0 1 0 0,0 0 0 0 0,0 0 0 0 0,0 0-1 0 0,0 0 1 0 0,0 0 0 0 0,0 0 0 0 0,0 0-1 0 0,0 0 1 0 0,0 0 0 0 0,0 0 0 0 0,0 0-1 0 0,0 0 1 0 0,0 0 0 0 0,0 0 0 0 0,0 0-1 0 0,0 0 1 0 0,0 0 0 0 0,0 0 0 0 0,0 0-1 0 0,0 0 1 0 0,0 0 0 0 0,0 0 0 0 0,0 0-1 0 0,0 0-9 0 0,0 0 0 0 0,0 1-1 0 0,0-1 1 0 0,0 0-1 0 0,0 0 1 0 0,0 0-1 0 0,0 0 1 0 0,0 1 0 0 0,0-1-1 0 0,0 0 1 0 0,0 0-1 0 0,0 0 1 0 0,0 1-1 0 0,0 1-72 0 0,1 0 0 0 0,1 4 0 0 0,0-1 28 0 0,0 2-85 0 0,4 10-48 0 0,-4-11 113 0 0,3 5 0 0 0,-5-11 74 0 0,0 1-56 0 0,2 2-1 0 0,-2-3 51 0 0,0 0 1 0 0,1 1-1 0 0,-1-1 0 0 0,0 0 0 0 0,0 0 1 0 0,0 0-1 0 0,0 0 0 0 0,0 0 0 0 0,1 1 1 0 0,-1-1-1 0 0,0 0 0 0 0,0 0 0 0 0,0 0 0 0 0,0 0 1 0 0,1 0-1 0 0,-1 0 0 0 0,0 0 0 0 0,0 0 10 0 0,0 0-1 0 0,0 0 0 0 0,1 0 0 0 0,-1 0 0 0 0,0 0 0 0 0,0 0 1 0 0,0 0-1 0 0,0 0 0 0 0,0 0 0 0 0,0 0 0 0 0,0 0 1 0 0,0 0-1 0 0,0 0 0 0 0,0 0 0 0 0,0-1 0 0 0,1 1 0 0 0,-1 0 1 0 0,0 0-1 0 0,0 0 0 0 0,0 0 0 0 0,0 0 0 0 0,0 0 1 0 0,0 0-1 0 0,0 0 0 0 0,0 0 0 0 0,0-1 0 0 0,0 0 21 0 0,0 1 0 0 0,1-1 1 0 0,-1 0-1 0 0,0 0 0 0 0,0-1 0 0 0,0-6 35 0 0,0 6-43 0 0,0-21 250 0 0,-1 6-184 0 0,2 6-53 0 0,-1 9-19 0 0,0 0-1 0 0,0 0 0 0 0,1-2 0 0 0,-1 3-14 0 0,0 1 1 0 0,0-1-1 0 0,1 1 0 0 0,-1 0 0 0 0,0-1 1 0 0,0 1-1 0 0,0 0 0 0 0,0-1 1 0 0,1 1-1 0 0,-1 0 0 0 0,0-1 0 0 0,0 1 1 0 0,1 0-1 0 0,-1-1 0 0 0,1 1 1 0 0,-1 0-1 0 0,0 0 0 0 0,0 0 0 0 0,1 0 1 0 0,-1-1-1 0 0,0 1 0 0 0,0 0 0 0 0,0 0 1 0 0,1 0-1 0 0,-1 0 0 0 0,0 0 0 0 0,0 0 1 0 0,1 0-1 0 0,-1 1 0 0 0,0-1 1 0 0,0 0-1 0 0,1 0 0 0 0,-1 0 0 0 0,0 0 1 0 0,0 0-1 0 0,0 0 0 0 0,1 0 0 0 0,-1 0 1 0 0,0 1-1 0 0,1 0 0 0 0,-1-1 1 0 0,1 1-1 0 0,0 0 1 0 0,-1 0-1 0 0,1 0 1 0 0,0 0-1 0 0,-1 0 1 0 0,1 1-1 0 0,0 0 16 0 0,0 0 0 0 0,-1-1 1 0 0,1 1-1 0 0,-1 0 0 0 0,1 2 0 0 0,-1 0-38 0 0,1 8 1 0 0,-2 5-176 0 0,1-4 133 0 0,0-11 62 0 0,0-2 10 0 0,0 0 0 0 0,0 0 0 0 0,0 0 0 0 0,0 0 0 0 0,0 0 0 0 0,0 0 0 0 0,0 0-1 0 0,0 0 1 0 0,0 0 0 0 0,0 0 0 0 0,0 0 0 0 0,0 0 0 0 0,0 0 0 0 0,0 0 0 0 0,0 0 0 0 0,0 0 0 0 0,0 0 0 0 0,0 0 0 0 0,0 0 0 0 0,0 0-1 0 0,0 0 1 0 0,0 0 0 0 0,0 0 0 0 0,0 0 0 0 0,0 0 0 0 0,0 0 0 0 0,0 0 0 0 0,0 0 0 0 0,0 0 0 0 0,0 0 0 0 0,0 0 0 0 0,0 0 0 0 0,0 0 0 0 0,0 0-1 0 0,0 0 1 0 0,1-4 82 0 0,2-39 360 0 0,-3 39-432 0 0,2-4-1 0 0,-2 7-18 0 0,0 0-1 0 0,1-1 1 0 0,-1 1-1 0 0,1 0 1 0 0,-1 0-1 0 0,2-2 1 0 0,-2 3-10 0 0,0-1 0 0 0,0 1 1 0 0,0 0-1 0 0,1 0 1 0 0,-1-1-1 0 0,0 1 1 0 0,0 0-1 0 0,0 0 1 0 0,1 0-1 0 0,-1 0 1 0 0,1-1-1 0 0,-1 1 16 0 0,0 0-1 0 0,0 0 1 0 0,0 0 0 0 0,0 0 0 0 0,0 0-1 0 0,0 0 1 0 0,0 0 0 0 0,1 0-1 0 0,-1 0 1 0 0,0 0 0 0 0,0 0 0 0 0,0 0-1 0 0,0 0 1 0 0,0 0 0 0 0,0 0-1 0 0,0 0 1 0 0,1 0 0 0 0,-1 0 0 0 0,0 1-1 0 0,0-1 1 0 0,0 0 0 0 0,0 0-1 0 0,0 0 1 0 0,0 0 0 0 0,0 0 0 0 0,0 0-1 0 0,0 0 1 0 0,0 0 0 0 0,0 0-1 0 0,0 0 1 0 0,0 1 0 0 0,0-1 0 0 0,1 0-1 0 0,-1 0 1 0 0,0 0 0 0 0,0 1 9 0 0,0 0 1 0 0,0 0-1 0 0,0 0 1 0 0,0 0-1 0 0,0 0 1 0 0,1 0 0 0 0,-2 1-1 0 0,1 1 1 0 0,0-1 8 0 0,0 0 0 0 0,-1 0 0 0 0,-1 5 1 0 0,-3 4 146 0 0,3-3-210 0 0,-4 5-18 0 0,6-12 67 0 0,0-1-6 0 0,-1 1-1 0 0,1-1 1 0 0,0 1 0 0 0,0-1-1 0 0,0 1 1 0 0,0-1 0 0 0,0 1 0 0 0,0-1-1 0 0,0 1 1 0 0,0-1 0 0 0,0 1-1 0 0,0 0 3 0 0,0-1 0 0 0,0 0 0 0 0,0 0 0 0 0,0 0-1 0 0,0 0 1 0 0,0 0 0 0 0,0 0 0 0 0,0 0 0 0 0,0 0-1 0 0,0 0 1 0 0,0 0 0 0 0,0 0 0 0 0,0 0 0 0 0,0 1-1 0 0,0-1 1 0 0,0 0 0 0 0,0 0 0 0 0,0 0 0 0 0,0 0-1 0 0,0 0 1 0 0,0 0 0 0 0,0 0 0 0 0,0 0 0 0 0,0 0-1 0 0,1 0 2 0 0,-1 0-1 0 0,0 0 1 0 0,0 0-1 0 0,0 0 1 0 0,0 0-1 0 0,0 0 0 0 0,0 0 1 0 0,0 0-1 0 0,0 0 1 0 0,0 0-1 0 0,1 0 1 0 0,-1 0-1 0 0,0 0 0 0 0,0 0 1 0 0,0 0-1 0 0,0-1-2 0 0,1 1-1 0 0,-1 0 0 0 0,0-1 1 0 0,1 1-1 0 0,-1-1 1 0 0,0 1-1 0 0,1-1 0 0 0,2-4-32 0 0,-2 1 64 0 0,1 1 1 0 0,0-5 0 0 0,2-8-53 0 0,-3 9 87 0 0,2-17-1 0 0,-4 31-95 0 0,0 1 32 0 0,0 0 0 0 0,-1-1 0 0 0,-2 10 1 0 0,2-13-8 0 0,1 0 0 0 0,0-1 1 0 0,-1 0-1 0 0,0 1 0 0 0,-2 3 1 0 0,3-6 43 0 0,1-1-35 0 0,0 0 0 0 0,0 0 1 0 0,0 0-1 0 0,0 0 0 0 0,0 0 0 0 0,0 0 0 0 0,0 0 0 0 0,0 0 0 0 0,0 0 1 0 0,0 0-1 0 0,0 0 0 0 0,0 0 0 0 0,0 0 0 0 0,0 0 0 0 0,0 0 0 0 0,0 0 0 0 0,0 0 1 0 0,0 0-1 0 0,0 0 0 0 0,0 0 0 0 0,0 0 0 0 0,0 0 0 0 0,0 0 0 0 0,0 0 0 0 0,0 0 1 0 0,0 0-1 0 0,0 0 0 0 0,0 0 0 0 0,0 0 0 0 0,0 0 0 0 0,0 0 0 0 0,0 0 1 0 0,0 0-1 0 0,0 0 0 0 0,0 0 0 0 0,0 0 0 0 0,0 0 0 0 0,0 0 0 0 0,0 0 0 0 0,0 0 1 0 0,0 0-1 0 0,0 0 0 0 0,0 0 0 0 0,0 0 0 0 0,0 0 0 0 0,0 0 0 0 0,0 0 0 0 0,0 0 1 0 0,0 0-1 0 0,0 0 0 0 0,0 0 0 0 0,0 0 0 0 0,0 0 0 0 0,0 0 0 0 0,0 0 1 0 0,0 0-1 0 0,0 0 0 0 0,0 0 0 0 0,0-1 0 0 0,0 1 1 0 0,0 0 0 0 0,0-1 1 0 0,0 1-1 0 0,0 0 0 0 0,1-1 0 0 0,14-40-61 0 0,-4 12 16 0 0,-9 25 62 0 0,-2 3-75 0 0,0 1 6 0 0,0 0 12 0 0,0 4 75 0 0,-2 3 1 0 0,0-1 38 0 0,1-2 6 0 0,-9 31-197 0 0,10-35 117 0 0,-3 11 133 0 0,3-11-159 0 0,0 0 12 0 0,0-1 12 0 0,1-2 0 0 0,-1 3-4 0 0,11-32-59 0 0,-9 23 1 0 0,4-16 0 0 0,-6 22 83 0 0,0 2-108 0 0,0 1 61 0 0,0 1 36 0 0,0-1-15 0 0,1 1 14 0 0,-1 0 1 0 0,0 0-1 0 0,1 1 0 0 0,-1-1 0 0 0,0 0 0 0 0,0 1 0 0 0,1-1 0 0 0,-1 0 0 0 0,0 1 0 0 0,0-1 1 0 0,-1 2-1 0 0,0 2 6 0 0,1-1 0 0 0,-3 5 0 0 0,-6 19-82 0 0,8-24-26 0 0,3-10 238 0 0,1-2-174 0 0,2-9 1 0 0,-4 12 88 0 0,3-11-109 0 0,-2 4 36 0 0,-2 11 17 0 0,0 0 0 0 0,1 1 1 0 0,-1-1-1 0 0,0 0 0 0 0,1-1 1 0 0,-1 2-5 0 0,0 0 0 0 0,0 0 0 0 0,0 0 0 0 0,0 0 0 0 0,0 0 0 0 0,0 0 0 0 0,0 0 0 0 0,0 0 0 0 0,0 0 0 0 0,0 0 0 0 0,0 0 0 0 0,0 0 0 0 0,0 0 0 0 0,0 0 0 0 0,0 0 0 0 0,0 0 0 0 0,0 0-1 0 0,0-1 1 0 0,0 1 0 0 0,0 0 0 0 0,0 0 0 0 0,0 0 0 0 0,0 0 0 0 0,0 0 0 0 0,0 0 0 0 0,0 0 0 0 0,0 0 0 0 0,0 0 0 0 0,0 0 0 0 0,0 0 0 0 0,0 0 0 0 0,0 0 0 0 0,0 0 0 0 0,0 0 0 0 0,1 0 0 0 0,-1 0 0 0 0,0 0 0 0 0,0 0 0 0 0,0 1 0 0 0,0-1 0 0 0,0 0 0 0 0,0 0 0 0 0,0 0 0 0 0,0 0 0 0 0,0 0 0 0 0,0 0 0 0 0,0 0 0 0 0,0 1 25 0 0,0-1-30 0 0,0 0 6 0 0,1 1 0 0 0,-1 0 0 0 0,0 0-1 0 0,0 0 1 0 0,0 0 0 0 0,0-1 0 0 0,0 1 0 0 0,0 0 0 0 0,0 0-1 0 0,0 0 1 0 0,0 0 0 0 0,0-1 0 0 0,0 1 0 0 0,0 1 0 0 0,-1 1 29 0 0,0 0 1 0 0,-2 4-1 0 0,2-5-10 0 0,-1 4-40 0 0,0-3 37 0 0,1-1 0 0 0,-1 5 0 0 0,2-7-17 0 0,0 0 0 0 0,0 0 1 0 0,0 0-1 0 0,0 0 0 0 0,0 0 0 0 0,0 0 0 0 0,0 0 0 0 0,0 0 1 0 0,0 0-1 0 0,0 0 0 0 0,0 0 0 0 0,0 0 0 0 0,0 0 0 0 0,0 0 1 0 0,0 0-1 0 0,0 0 0 0 0,0 0 0 0 0,0 0 0 0 0,0 0 1 0 0,0 0-1 0 0,0 0 0 0 0,0 0 0 0 0,0 0 0 0 0,0 0 0 0 0,0 0 1 0 0,0 0-1 0 0,0 0 0 0 0,0 0 0 0 0,0 0 0 0 0,0 0 0 0 0,0 0 1 0 0,0 0-1 0 0,0 0 0 0 0,0 0 0 0 0,0 0 0 0 0,0 0 1 0 0,0 0-1 0 0,0 0 0 0 0,0 0 0 0 0,0 0 0 0 0,0 0 0 0 0,0 0 1 0 0,0 0-1 0 0,0 0 0 0 0,0 0 0 0 0,0 0 0 0 0,0 0 0 0 0,0 0 1 0 0,0 0-1 0 0,0 0 0 0 0,0 0 0 0 0,0 0 0 0 0,0 0 0 0 0,0 0 1 0 0,0 0-1 0 0,0 0 0 0 0,0 0 0 0 0,0 0 0 0 0,0 0 1 0 0,0 0-1 0 0,0 0 0 0 0,0 0 0 0 0,0 0 0 0 0,0 0 0 0 0,1 0-25 0 0,-1 0 23 0 0,0-1-1 0 0,0 1 1 0 0,0 0 0 0 0,1-1-1 0 0,-1 1 1 0 0,2-6 26 0 0,3-11 1 0 0,-4 13-46 0 0,0 0 1 0 0,1-8 0 0 0,-2 9 73 0 0,1 2-135 0 0,0 1 72 0 0,-1 0 1 0 0,0 0-1 0 0,0 0 0 0 0,1 0 1 0 0,-1 0-1 0 0,0 0 0 0 0,0 0 1 0 0,1 0-1 0 0,-1-1 0 0 0,0 1 1 0 0,-1-1 252 0 0,1 1-246 0 0,0-1 0 0 0,0 1-1 0 0,0 0 1 0 0,0 0 0 0 0,0 0 0 0 0,0 0-1 0 0,0-1 1 0 0,0 1 0 0 0,0 0-1 0 0,0 0 1 0 0,0-1 0 0 0,0 1 0 0 0,0 0-1 0 0,0 0 1 0 0,2-3-42 0 0,-2 1 54 0 0,1 2-7 0 0,-1 0 0 0 0,0 0 0 0 0,0 0 0 0 0,0 0 1 0 0,0 0-1 0 0,0 0 0 0 0,0-1 0 0 0,0 1 0 0 0,-1 0 0 0 0,1 0 1 0 0,0 0-1 0 0,0 0 0 0 0,0 0 0 0 0,0 0 0 0 0,0 0 0 0 0,0 0 1 0 0,0 0-1 0 0,0 0 0 0 0,0 0 0 0 0,0 0 0 0 0,0 0 0 0 0,0 0 1 0 0,0 0-1 0 0,0 0 0 0 0,0 0 0 0 0,0 0 0 0 0,0 0 1 0 0,0 0-1 0 0,0 0 0 0 0,0 0 4 0 0,0-1 0 0 0,0 1 0 0 0,-1 0 0 0 0,1 0 0 0 0,0 0 1 0 0,0 0-1 0 0,0 0 0 0 0,0 0 0 0 0,-1 0 5 0 0,1 0-1 0 0,0 0 1 0 0,0 0 0 0 0,-1 0-1 0 0,1 0 1 0 0,0 1 0 0 0,-1-1-1 0 0,1 0 1 0 0,0 0 0 0 0,-1 0 0 0 0,1 0-1 0 0,0 1 1 0 0,-2 0 96 0 0,1 0-42 0 0,0 0-1 0 0,0-1 1 0 0,0 1-1 0 0,0 0 1 0 0,0-1-1 0 0,-3 1 1 0 0,-7 0 400 0 0,9-1-341 0 0,-1 1-1 0 0,-5 0 1 0 0,7 0-104 0 0,0-1 0 0 0,0 0 0 0 0,0 1 0 0 0,1-1 1 0 0,-1 1-1 0 0,0 0 0 0 0,0-1 0 0 0,0 1 0 0 0,1 0 0 0 0,-1 0 0 0 0,-1 1 0 0 0,2-2-21 0 0,0 0 0 0 0,0 0-1 0 0,0 0 1 0 0,0 0 0 0 0,0 0-1 0 0,0 0 1 0 0,0 0 0 0 0,0 0-1 0 0,0 0 1 0 0,0 0-1 0 0,0 1 1 0 0,0-1 0 0 0,0 0-1 0 0,0 0 1 0 0,0 0-1 0 0,0 0 0 0 0,0 0 0 0 0,0 0 0 0 0,0 0 0 0 0,0 0 0 0 0,0 0 0 0 0,0 0 0 0 0,0 0 0 0 0,0 0 0 0 0,0 0 0 0 0,0 0 0 0 0,0 0 0 0 0,0 0 0 0 0,0 0 0 0 0,0 0 0 0 0,0 0-1 0 0,0 0 1 0 0,0 0 0 0 0,0 0 0 0 0,0 0 0 0 0,0 0 0 0 0,0 1 0 0 0,0-1 0 0 0,0 0 0 0 0,0 0 0 0 0,0 0 0 0 0,1 0-19 0 0,-1 0 0 0 0,0 0 0 0 0,0 0 0 0 0,0 0-1 0 0,1 0 1 0 0,-1 0 24 0 0,1 0 0 0 0,0 0-1 0 0,-1-1 0 0 0,1 1 0 0 0,0 0 0 0 0,0 0 0 0 0,-1-1 1 0 0,2 1-1 0 0,0-2-57 0 0,2-1 0 0 0,-2 2 20 0 0,2-2-141 0 0,4-6 0 0 0,-7 8 188 0 0,-1 1-10 0 0,0 0 1 0 0,0 0-1 0 0,0 0 1 0 0,0 0-1 0 0,0 0 0 0 0,0 0 1 0 0,0 0-1 0 0,0 0 1 0 0,0 0-1 0 0,0 0 1 0 0,0 0-1 0 0,0 0 0 0 0,0 0 1 0 0,0 0-1 0 0,0 0 1 0 0,0 0-1 0 0,0 0 1 0 0,0 0-1 0 0,0 0 0 0 0,0 0 1 0 0,0 0-1 0 0,0 0 1 0 0,0 0-1 0 0,0 0 1 0 0,0 0-1 0 0,0 0 0 0 0,0 0 1 0 0,0 0-1 0 0,0 0 1 0 0,0 0-1 0 0,0 0 1 0 0,0 0-1 0 0,0 0 0 0 0,0 0 1 0 0,0 0-1 0 0,0 0 1 0 0,0 0-1 0 0,0 0 1 0 0,0 0-1 0 0,0 0 0 0 0,0 0 1 0 0,0 0-1 0 0,0 0 1 0 0,0 0-1 0 0,0 0 1 0 0,0 0-1 0 0,-2 1 125 0 0,-4 2-57 0 0,3 0-58 0 0,1-2 2 0 0,0 0 0 0 0,1 1 0 0 0,-1-2 0 0 0,0 1 0 0 0,0 0 0 0 0,0 0 0 0 0,-4 0 0 0 0,3-1 40 0 0,0 0-1 0 0,-6 0 0 0 0,-5-4 134 0 0,-3 1 11 0 0,17 3-184 0 0,-1 0-1 0 0,0 0 0 0 0,0 0 0 0 0,-1 0 1 0 0,2 0-11 0 0,0 0 0 0 0,0 0 0 0 0,0 0 0 0 0,0 0 0 0 0,-1 0 0 0 0,1 0-1 0 0,0 0 1 0 0,0 0 0 0 0,0 0 0 0 0,0 0 0 0 0,0 0 0 0 0,0 1 0 0 0,-1-1 0 0 0,1 0 0 0 0,0 0 0 0 0,0 0 0 0 0,0 0 0 0 0,0 0 0 0 0,0 0 0 0 0,0 1 0 0 0,0-1 0 0 0,0 0 0 0 0,0 0 0 0 0,-1 0 0 0 0,1 0 0 0 0,0 1 0 0 0,0-1 0 0 0,0 0 0 0 0,0 0 0 0 0,0 0 0 0 0,0 1-9 0 0,0-1 0 0 0,0 0 0 0 0,0 0 0 0 0,0 0 0 0 0,0 0 0 0 0,0 0 1 0 0,0 0-1 0 0,0 0 0 0 0,0 0 0 0 0,0 0 0 0 0,0 1 0 0 0,0-1 0 0 0,0 0 0 0 0,0 0 0 0 0,0 0 0 0 0,0 0 0 0 0,0 0 0 0 0,1 0 1 0 0,-1 0-1 0 0,0 0 0 0 0,0 0 0 0 0,0 0 0 0 0,0 0 0 0 0,0 0 0 0 0,0 0 0 0 0,0 0 0 0 0,0 1 0 0 0,0-1 0 0 0,0 0 0 0 0,1 0-19 0 0,-1 0 0 0 0,0 0 0 0 0,1 0 0 0 0,-1 0 0 0 0,0 0 0 0 0,1 0-1 0 0,1 0-29 0 0,-1 0 0 0 0,0 0 0 0 0,1 0 0 0 0,-1 0 0 0 0,0-1 0 0 0,3 0 0 0 0,-2 0-33 0 0,1-1 1 0 0,3-1 0 0 0,-1-1 74 0 0,6-4-48 0 0,-11 8 203 0 0,0 1-90 0 0,-1 0 2 0 0,-9 7 6 0 0,10-8-58 0 0,-2 2 65 0 0,0-1 0 0 0,1 0 0 0 0,-1 0 0 0 0,0 0 0 0 0,0 0 0 0 0,0 0 0 0 0,0 0 0 0 0,0-1 0 0 0,-3 1 0 0 0,3-1-1 0 0,0 1-1 0 0,-1-1 0 0 0,1-1 1 0 0,0 1-1 0 0,0 0 1 0 0,-4-2-1 0 0,4 1-32 0 0,2 1-37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 0-1 0 0,0 0 1 0 0,0-1-1 0 0,0 1 1 0 0,0 0-1 0 0,0 0 1 0 0,0 0-1 0 0,0 0 1 0 0,0 0-1 0 0,0 0 1 0 0,0 0-1 0 0,0 0 1 0 0,0 0-1 0 0,0 0 1 0 0,0 0-1 0 0,0 0 1 0 0,0 0-1 0 0,0 0 1 0 0,0 0-1 0 0,0 0 0 0 0,0 0 1 0 0,0 0-1 0 0,0 0 1 0 0,0 0-1 0 0,0 0 1 0 0,0 0-1 0 0,0 0 1 0 0,0 0-1 0 0,0 0 1 0 0,0 0-1 0 0,0 0 1 0 0,0 0-1 0 0,0 0 1 0 0,0 0-1 0 0,1 0-46 0 0,0 0 33 0 0,5 0-25 0 0,11 0-469 0 0,-13 0 360 0 0,-1-1 0 0 0,7-1 0 0 0,-2-2 123 0 0,-6 4 13 0 0,-1-1 81 0 0,-2 1 195 0 0,-1 0-230 0 0,-18 0 400 0 0,12-1-339 0 0,3 1-34 0 0,5 0-55 0 0,0 0-1 0 0,0 0 0 0 0,0 1 1 0 0,0-1-1 0 0,0 0 1 0 0,0 0-1 0 0,-1 0 0 0 0,1 0 1 0 0,0 0-1 0 0,0 0 0 0 0,0 0 1 0 0,0 0-7 0 0,0 0 1 0 0,0 0 0 0 0,0 0-1 0 0,0 0 1 0 0,0 0 0 0 0,0 0-1 0 0,0 0 1 0 0,0 0-1 0 0,0 0 1 0 0,-1 0 0 0 0,1 1-1 0 0,0-1 1 0 0,0 0-1 0 0,0 0 1 0 0,0 0 0 0 0,0 0-1 0 0,0 0 1 0 0,0 0-1 0 0,0 0 1 0 0,0 0 0 0 0,0 0-1 0 0,0 0 1 0 0,0 0-1 0 0,0 0 1 0 0,0 0 0 0 0,0 0-1 0 0,1 0 1 0 0,-1 1 0 0 0,0-1-1 0 0,0 0 1 0 0,0 0-1 0 0,0 0-21 0 0,1 1-1 0 0,-1 0 0 0 0,1 0 1 0 0,-1-1-1 0 0,1 1 0 0 0,-1 0 1 0 0,2 0-1 0 0,-2-1 26 0 0,2 2 69 0 0,4 4-299 0 0,-5-5 218 0 0,0 0 0 0 0,0 0 0 0 0,-1 0 0 0 0,1 0 0 0 0,0 2-1 0 0,0-3 121 0 0,-2 0 0 0 0,0-1-56 0 0,0 1 0 0 0,1-1 1 0 0,-1 0-1 0 0,0-1 0 0 0,0 1-25 0 0,0-1 13 0 0,-6-8-66 0 0,6 8 56 0 0,-3-5 1 0 0,4 6-24 0 0,0 1 1 0 0,0 0-1 0 0,0-1 1 0 0,-1 1-1 0 0,1-1 1 0 0,0 1-9 0 0,0 0 0 0 0,0 0 1 0 0,0 0-1 0 0,0 0 1 0 0,0 0-1 0 0,0 0 0 0 0,0 0 1 0 0,0 0-1 0 0,0 0 0 0 0,0 0 1 0 0,0 0-1 0 0,0-1 0 0 0,0 1 1 0 0,0 0-1 0 0,0 0 1 0 0,0 0-1 0 0,0 0 0 0 0,0 0 1 0 0,0 0-1 0 0,0 0 0 0 0,0 0 1 0 0,0 0-1 0 0,0 0 0 0 0,0 0 1 0 0,0 0-1 0 0,0 0 1 0 0,0 0-1 0 0,0 0 0 0 0,0 0 1 0 0,0 0-1 0 0,1 0 0 0 0,-1 0 1 0 0,0 0-1 0 0,0 0 1 0 0,0 0-1 0 0,0 0 0 0 0,0 0 1 0 0,0 0-1 0 0,0 0 0 0 0,0 0 1 0 0,0 0-1 0 0,0 0 0 0 0,0 0 1 0 0,0 0-1 0 0,0 0 1 0 0,0 0-1 0 0,0 0 0 0 0,0 0 1 0 0,0 0-28 0 0,1 0-1 0 0,-1 0 1 0 0,1 0 0 0 0,-1 0 0 0 0,0 1 0 0 0,1-1 0 0 0,-1 0 0 0 0,0 0 0 0 0,1 0-1 0 0,-1 1 1 0 0,1-1 0 0 0,0 2-17 0 0,2 1 0 0 0,-2-2 33 0 0,2 2 14 0 0,0 1-108 0 0,4 5 1 0 0,-7-9 109 0 0,0 1 0 0 0,1-1 0 0 0,-1 1 0 0 0,0-1 1 0 0,0 1-1 0 0,1 0 0 0 0,-1-1 0 0 0,0 1 0 0 0,0 0 0 0 0,0-1 0 0 0,0 1 0 0 0,1 0 0 0 0,-1 1 0 0 0,0-2 6 0 0,0 0-1 0 0,0 1 0 0 0,0-1 0 0 0,0 0 0 0 0,-1 1 0 0 0,1-1 0 0 0,0 0 0 0 0,0 1 0 0 0,0-1 0 0 0,0 0 0 0 0,0 1 0 0 0,0-1 0 0 0,0 0 0 0 0,-1 0 0 0 0,1 1 1 0 0,0-1-1 0 0,0 0 0 0 0,0 1 0 0 0,0-1 0 0 0,-1 0 0 0 0,1 0 0 0 0,0 0 0 0 0,0 1 0 0 0,-1-1 0 0 0,1 0 0 0 0,0 0 0 0 0,-1 1 0 0 0,1-1-8 0 0,0 0-1 0 0,0 0 1 0 0,-1 0-1 0 0,1 0 0 0 0,0 0 1 0 0,0 0-1 0 0,0 0 1 0 0,0 0-1 0 0,-1 0 0 0 0,1 0 1 0 0,0-1-1 0 0,0 1 0 0 0,0 0 1 0 0,0 0-1 0 0,0 0 1 0 0,-1 0-1 0 0,1 0 0 0 0,0 0 1 0 0,0 0-1 0 0,0 0 1 0 0,0-1-1 0 0,-1 1 0 0 0,1 0 1 0 0,0 0-1 0 0,-1-1 71 0 0,1 0 0 0 0,-1 0 0 0 0,0-1 0 0 0,1 0-31 0 0,-1 1-15 0 0,-1-3 34 0 0,2 4-65 0 0,0 0 1 0 0,0 0 0 0 0,0-1 0 0 0,0 1-1 0 0,0-1 1 0 0,0 1 0 0 0,-1 0 0 0 0,1-1-1 0 0,0 0 1 0 0,0 1 1 0 0,0 0 0 0 0,0 0 0 0 0,0 0 0 0 0,0 0 1 0 0,0 0-1 0 0,1 0 0 0 0,-1 0 0 0 0,0-1 0 0 0,0 1 0 0 0,0 0 0 0 0,0 0 0 0 0,0 0 1 0 0,0 0-1 0 0,0 0 0 0 0,0 0 0 0 0,0 0 0 0 0,0 0 0 0 0,0 0 0 0 0,0 0 0 0 0,0 0 1 0 0,0 0-1 0 0,0 0 0 0 0,0-1 0 0 0,0 1 0 0 0,0 0 0 0 0,0 0 0 0 0,0 0 0 0 0,1 0 0 0 0,-1 0-21 0 0,0 0 0 0 0,1 0 0 0 0,-1 0 0 0 0,1 0 0 0 0,-1 0-3 0 0,1 0-22 0 0,0 0 1 0 0,0 0 0 0 0,0 1-1 0 0,0-1 1 0 0,2 1-1 0 0,4 3 62 0 0,-5-3-22 0 0,0 0-1 0 0,0 0-5 0 0,-1 0-1 0 0,1 0 1 0 0,1 2 0 0 0,-3-3 14 0 0,1 0 0 0 0,-1 1 0 0 0,0-1 0 0 0,1 0 0 0 0,-1 1 0 0 0,0-1 0 0 0,1 1 1 0 0,-1-1-1 0 0,0 1 0 0 0,0-1 0 0 0,0 1 0 0 0,1-1 0 0 0,-1 1 0 0 0,0-1 0 0 0,0 1 0 0 0,0-1 1 0 0,1 1-1 0 0,-1 0 10 0 0,0 0 0 0 0,0-1 0 0 0,0 1 0 0 0,0 0 1 0 0,0 0-1 0 0,-1-1 0 0 0,1 1 0 0 0,0 0 0 0 0,0-1 0 0 0,0 1 1 0 0,-1 0-1 0 0,1-1 0 0 0,0 1 0 0 0,0 0 0 0 0,-1-1 1 0 0,1 1-1 0 0,0-1 0 0 0,-1 1 0 0 0,0 0 0 0 0,1 0 14 0 0,-1 0 0 0 0,0-1 0 0 0,1 1-1 0 0,-1 0 1 0 0,0-1 0 0 0,1 0 0 0 0,-1 1 0 0 0,0-1-1 0 0,0 0 1 0 0,1 1 0 0 0,-1-1 0 0 0,0 0 0 0 0,-1 1-1 0 0,1-1-18 0 0,1 0-1 0 0,-1 0 1 0 0,1 0-1 0 0,-1-1 0 0 0,0 1 1 0 0,1 0-1 0 0,-1 0 1 0 0,1 0-1 0 0,-1-1 1 0 0,0 1-1 0 0,0-1 0 0 0,0 1 12 0 0,0-1-1 0 0,1 0 0 0 0,-1 1 1 0 0,1-1-1 0 0,-1 0 0 0 0,0 1 1 0 0,0-3-1 0 0,0 2 10 0 0,0-1 0 0 0,1 1 1 0 0,-1-1-1 0 0,1 1 0 0 0,-1-1 0 0 0,1 0 1 0 0,-1 1-1 0 0,1-1 0 0 0,0 0 0 0 0,-1-2 0 0 0,1 3-39 0 0,0 0-1 0 0,0 0 1 0 0,0 0-1 0 0,0 0 0 0 0,1 0 1 0 0,-1 0-1 0 0,0 0 1 0 0,0 0-1 0 0,0 0 0 0 0,1 0 1 0 0,-1 0-1 0 0,1 0 1 0 0,-1 0-1 0 0,0 0 0 0 0,1 0 1 0 0,-1 0-1 0 0,1 1 1 0 0,-1-1-1 0 0,2-1 0 0 0,-2 1-10 0 0,1 1 1 0 0,0-1-1 0 0,0 0 0 0 0,0 0 0 0 0,0 1 0 0 0,0-1 0 0 0,0 1 1 0 0,0-1-1 0 0,0 1 0 0 0,0 0 0 0 0,0-1 0 0 0,0 1 0 0 0,1 0 0 0 0,-1 0 21 0 0,-1 0-1 0 0,1 0 1 0 0,-1 0-1 0 0,1 0 1 0 0,-1 0-1 0 0,1 0 0 0 0,-1 0 1 0 0,1 0-1 0 0,0 1 1 0 0,-1-1-1 0 0,1 1 0 0 0,0-1 15 0 0,-1 0 0 0 0,0 1-1 0 0,1-1 1 0 0,-1 0 0 0 0,0 1-1 0 0,1-1 1 0 0,-1 1 0 0 0,0-1-1 0 0,1 1 1 0 0,-1-1-1 0 0,0 1 1 0 0,0-1 0 0 0,0 1-1 0 0,1-1 1 0 0,-1 1 0 0 0,0 1-2 0 0,1 0 1 0 0,-1-1 0 0 0,0 1-1 0 0,0 0 1 0 0,0 0-1 0 0,0-1 1 0 0,0 1 0 0 0,0 1-1 0 0,-1-1 1 0 0,1-1-1 0 0,0 1 0 0 0,-1-1 0 0 0,1 0 1 0 0,0 1-1 0 0,-1-1 0 0 0,1 0 0 0 0,-2 3 1 0 0,2-3 7 0 0,-1-1 0 0 0,1 1 1 0 0,-1-1-1 0 0,1 1 1 0 0,0-1-1 0 0,-1 0 0 0 0,1 1 1 0 0,-1-1-1 0 0,0 1 0 0 0,1-1 5 0 0,-1 0-1 0 0,1 0 1 0 0,0 0-1 0 0,-1 1 1 0 0,1-1-1 0 0,-1 0 1 0 0,1 0-1 0 0,0 0 0 0 0,-1 0 1 0 0,1 0-1 0 0,-1 0 1 0 0,1 0-1 0 0,-1-1 1 0 0,1 1-17 0 0,0 0 1 0 0,-1 0-1 0 0,1 0 1 0 0,0 0-1 0 0,-1 0 1 0 0,1 0-1 0 0,0-1 1 0 0,0 1-1 0 0,-1 0 1 0 0,1 0-1 0 0,0-1 1 0 0,-1 1-1 0 0,1-1-5 0 0,0 1 0 0 0,-1-1 0 0 0,1 1 0 0 0,0-1 0 0 0,0 0-1 0 0,-1 1 1 0 0,1-1 0 0 0,0-1 1 0 0,0 1 0 0 0,-1-1 1 0 0,1 0-1 0 0,0 1 0 0 0,0-3 0 0 0,0 3 0 0 0,0 0 0 0 0,0-1 1 0 0,0 1-1 0 0,1 0 0 0 0,-1-1 0 0 0,0 1 1 0 0,1 0-1 0 0,-1 0 0 0 0,0-1 0 0 0,2 0 0 0 0,-2 1-12 0 0,0 0-1 0 0,1 1 0 0 0,-1-1 0 0 0,0 0 1 0 0,1 1-1 0 0,-1-1 0 0 0,1 1 0 0 0,-1-1 0 0 0,1 1 1 0 0,-1-1-1 0 0,1 1 0 0 0,0 0 0 0 0,-1-1 0 0 0,1 1 1 0 0,-1-1-1 0 0,1 1 0 0 0,1 0 0 0 0,-2 0 16 0 0,0 0-1 0 0,1 0 1 0 0,-1 0-1 0 0,0 0 1 0 0,0 0 0 0 0,1 0-1 0 0,-1 0 1 0 0,0 0-1 0 0,1 0 1 0 0,-1 0-1 0 0,0 0 1 0 0,0 0-1 0 0,1 0 1 0 0,-1 0-1 0 0,0 1 1 0 0,0-1-1 0 0,1 0 1 0 0,-1 1 2 0 0,0-1 0 0 0,1 0 0 0 0,-1 1 0 0 0,0-1 0 0 0,0 0 0 0 0,1 1 1 0 0,-1-1-1 0 0,0 1 0 0 0,0-1 0 0 0,0 0 0 0 0,0 1 0 0 0,1 0 0 0 0,-1 0 0 0 0,0 0 0 0 0,0 0 0 0 0,0 0 1 0 0,0 1-1 0 0,0-1 0 0 0,0 0 0 0 0,0 0 0 0 0,0 1 0 0 0,-1 1 7 0 0,1-1 0 0 0,-2 4-1 0 0,2-5-6 0 0,-1 0 1 0 0,1-1-1 0 0,0 1 0 0 0,-1 0 0 0 0,1 0 0 0 0,-1 0 0 0 0,0 0 0 0 0,1 0 14 0 0,-1-1-1 0 0,1 0 1 0 0,0 1-1 0 0,-1-1 1 0 0,1 0 0 0 0,-1 1-1 0 0,1-1 1 0 0,-1 0-1 0 0,1 0 1 0 0,-2 1-1 0 0,2-1-7 0 0,-1 0 0 0 0,1 0 0 0 0,-1 0 0 0 0,1 0-1 0 0,-1 0 1 0 0,0 0 0 0 0,1 0 0 0 0,-1 0 0 0 0,1 0 0 0 0,-2-1-1 0 0,2 1-1 0 0,-1 0 0 0 0,1 0 0 0 0,-1-1 0 0 0,1 1-1 0 0,0 0 1 0 0,-1-1 0 0 0,1 1 0 0 0,0 0-1 0 0,-1-1 1 0 0,1 1 0 0 0,0-1 0 0 0,-1 1 0 0 0,1 0-1 0 0,0-1 1 0 0,-1 0 0 0 0,1 1-4 0 0,0-1 1 0 0,0 1-1 0 0,0-1 1 0 0,-1 1-1 0 0,1-1 0 0 0,0 0 1 0 0,0 1-1 0 0,0-1 1 0 0,0 0-1 0 0,0 0-6 0 0,0 1-1 0 0,0 0 1 0 0,0-1 0 0 0,0 1-1 0 0,0-1 1 0 0,0 1 0 0 0,1 0-1 0 0,-1-1 1 0 0,0 1-1 0 0,0 0 1 0 0,0-1 0 0 0,0 1-1 0 0,1 0 1 0 0,-1-1 0 0 0,1 0-11 0 0,-1 1 0 0 0,0-1-1 0 0,1 1 1 0 0,-1 0 0 0 0,1 0 0 0 0,-1-1 0 0 0,1 1 0 0 0,-1 0 0 0 0,0-1 0 0 0,2 1 0 0 0,0 0 2 0 0,2-1 1 0 0,-2 0 5 0 0,0 1 33 0 0,5-1-220 0 0,-5 1 263 0 0,-2 0-67 0 0,0 0 0 0 0,0 0-1 0 0,0 0 1 0 0,0 0 0 0 0,0 0 0 0 0,0 0-1 0 0,0 0 1 0 0,0 0 0 0 0,0 0 0 0 0,0 1-1 0 0,0-1 1 0 0,0 0 0 0 0,0 0 0 0 0,0 0-1 0 0,0 0 1 0 0,0 0 0 0 0,0 0 0 0 0,0 0-1 0 0,0 0 1 0 0,0 0 0 0 0,0 0 0 0 0,0 0-1 0 0,0 0 1 0 0,0 0 0 0 0,0 0 0 0 0,0 0-1 0 0,0 0 1 0 0,0 0 0 0 0,0 0 0 0 0,0 0-1 0 0,0 0 1 0 0,0 0 0 0 0,0 0 0 0 0,0 0-1 0 0,0 0 1 0 0,0 0 0 0 0,0 0 0 0 0,0 0-1 0 0,0 0 1 0 0,0 0 0 0 0,0 0 0 0 0,0 0-1 0 0,0 0 1 0 0,0 0 0 0 0,0 0 0 0 0,-1 2 15 0 0,0-1 0 0 0,0 0 0 0 0,0 0 0 0 0,0 0 0 0 0,1 0 1 0 0,-3 1-1 0 0,2-1-5 0 0,0-1 0 0 0,0 1 0 0 0,1-1 0 0 0,-1 1 0 0 0,0-1 0 0 0,0 0 0 0 0,-1 1 0 0 0,2-1-11 0 0,-1 0-1 0 0,1 0 1 0 0,0 0-1 0 0,-1 0 0 0 0,1 0 1 0 0,-1 0-1 0 0,1 0 1 0 0,0 0-1 0 0,-1 0 0 0 0,1 0 1 0 0,-1-1-1 0 0,1 1 1 0 0,0 0-1 0 0,-1 0 0 0 0,1 0 1 0 0,0 0-1 0 0,-1-1 1 0 0,1 1 4 0 0,0 0-1 0 0,0 0 1 0 0,0 0 0 0 0,-1-1 0 0 0,1 1 0 0 0,0 0 0 0 0,0 0 0 0 0,0 0 0 0 0,0 0 0 0 0,0 0 0 0 0,0 0 0 0 0,0 0 0 0 0,0 0-1 0 0,0 0 1 0 0,0-1-8 0 0,0 1-1 0 0,0 0 0 0 0,0 0 0 0 0,0 0 1 0 0,0 0-1 0 0,0 0 0 0 0,0 0 0 0 0,0 0 1 0 0,0 0-1 0 0,0 0 0 0 0,0 0 0 0 0,0 0 0 0 0,0 0 1 0 0,0 0-1 0 0,0 0 0 0 0,0 0 0 0 0,0 0 1 0 0,0 0-1 0 0,0 0 0 0 0,0 0 0 0 0,0 0 1 0 0,0 0-1 0 0,0-1 0 0 0,1 1-17 0 0,-1 0-1 0 0,0 0 1 0 0,0 0-1 0 0,1 0 1 0 0,-1 0-1 0 0,1-1 1 0 0,-1 1 70 0 0,3-1-78 0 0,1 0-1 0 0,-1 1 1 0 0,0-1-1 0 0,6 1 0 0 0,-9 0 33 0 0,2 0-22 0 0,-2 0 20 0 0,0 0-1 0 0,0 0 1 0 0,0 0 0 0 0,0 0-1 0 0,0 0 1 0 0,0 0 0 0 0,0 0-1 0 0,1 0 1 0 0,-1 0 0 0 0,0 0-1 0 0,0 0 1 0 0,0 0-1 0 0,0 0 1 0 0,0 0 0 0 0,0 0-1 0 0,0 1 1 0 0,0-1 0 0 0,0 0-1 0 0,0 0 1 0 0,0 0 0 0 0,0 0-1 0 0,0 0 1 0 0,0 0 0 0 0,0 0-1 0 0,0 0 1 0 0,0 0 0 0 0,0 0-1 0 0,0 0 1 0 0,0 0 0 0 0,0 1-1 0 0,0-1 6 0 0,0 0 0 0 0,0 0 0 0 0,0 0 0 0 0,0 0 0 0 0,0 0 0 0 0,0 0-1 0 0,0 0 1 0 0,0 0 0 0 0,0 0 0 0 0,0 0 0 0 0,0 0 0 0 0,0 0 0 0 0,0 0 0 0 0,0 0 0 0 0,0 0-1 0 0,0 0 1 0 0,0 0 0 0 0,0 0 0 0 0,0 0 0 0 0,0 0 0 0 0,0 0 0 0 0,-1 1 6 0 0,-1 0 1 0 0,1 0 0 0 0,0-1-1 0 0,0 1 1 0 0,-2 0 0 0 0,2 0-5 0 0,0-1 0 0 0,0 0 1 0 0,0 0-1 0 0,-2 0 1 0 0,3 1-5 0 0,0-1 0 0 0,-1 0 0 0 0,1 0 0 0 0,0-1 1 0 0,0 1-1 0 0,-1 0 0 0 0,1 0 0 0 0,0 0 0 0 0,0 0 1 0 0,-1 0-1 0 0,1 0 0 0 0,0 0 0 0 0,0 0 1 0 0,-1-1-1 0 0,1 1 0 0 0,0 0 0 0 0,0 0 0 0 0,-1 0 1 0 0,1-1-1 0 0,0 1 0 0 0,0 0 0 0 0,0 0-8 0 0,0-1 1 0 0,0 1-1 0 0,-1 0 0 0 0,1 0 0 0 0,0 0 0 0 0,0 0 0 0 0,0 0 0 0 0,0 0 0 0 0,0 0 0 0 0,0-1 0 0 0,0 1 0 0 0,0 0 1 0 0,0 0-1 0 0,0 0 0 0 0,0 0 0 0 0,0 0 0 0 0,0 0 0 0 0,0 0 0 0 0,0 0 0 0 0,0-1 0 0 0,0 1 0 0 0,0 0 1 0 0,1 0-1 0 0,-1 0 0 0 0,0 0 0 0 0,0 0 0 0 0,0 0 0 0 0,0 0 0 0 0,0 0 0 0 0,0-1 0 0 0,0 1 0 0 0,0 0 0 0 0,0 0 1 0 0,0 0-1 0 0,0 0 0 0 0,0 0 0 0 0,1 0-5 0 0,0-1-1 0 0,-1 1 1 0 0,2-1 0 0 0,-1 0-6 0 0,-1 1 13 0 0,1 0 0 0 0,0-1-1 0 0,0 1 1 0 0,-1 0 0 0 0,1-1-1 0 0,0 1 1 0 0,1 0 0 0 0,-2 0 2 0 0,0 0 1 0 0,0 0-1 0 0,0 0 1 0 0,0 0-1 0 0,0 0 1 0 0,0 0-1 0 0,0 0 1 0 0,0 0-1 0 0,0 0 1 0 0,0 0 0 0 0,0 0-1 0 0,0 0 1 0 0,0 0-1 0 0,0 0 1 0 0,0 0-1 0 0,0 0 1 0 0,0 0-1 0 0,1 0 1 0 0,-1 0-1 0 0,0 0 1 0 0,0 0-1 0 0,0 0 1 0 0,0 0-1 0 0,0 0 1 0 0,0 1 0 0 0,0-1-1 0 0,0 0 1 0 0,0 0-1 0 0,0 0 3 0 0,0 0-1 0 0,0 0 1 0 0,0 0 0 0 0,0 0-1 0 0,0 0 1 0 0,0 0-1 0 0,0 1 1 0 0,0-1 0 0 0,0 0-1 0 0,0 0 1 0 0,0 0-7 0 0,0 1 0 0 0,0-1 1 0 0,-1 0-1 0 0,1 0 0 0 0,0 1 0 0 0,0-1 1 0 0,0 0-1 0 0,0 0 0 0 0,0 1 0 0 0,-1-1 10 0 0,1 0 0 0 0,0 0-1 0 0,0 0 1 0 0,0 1-1 0 0,-1-1 1 0 0,1 0 0 0 0,0 0-1 0 0,-1 0 1 0 0,1 0 0 0 0,0 0-1 0 0,0 0 1 0 0,-1 0-1 0 0,1 0 1 0 0,0 0 0 0 0,-1 0-1 0 0,1 0-4 0 0,-1 0 0 0 0,1 0 0 0 0,-1 0-1 0 0,1-1 1 0 0,-2 1 0 0 0,1-1 2 0 0,1 1 1 0 0,-1-1-1 0 0,-1 0 0 0 0,2 0 0 0 0,0 1 0 0 0,-1 0 0 0 0,1 0-1 0 0,0-1 1 0 0,0 1 0 0 0,-1-1 0 0 0,1 1 0 0 0,0 0-1 0 0,-1-2 1 0 0,1 0-98 0 0,0 1 115 0 0,0 1-1 0 0,0-1 1 0 0,-1 1 0 0 0,1-1-1 0 0,0 0 1 0 0,-2-2-97 0 0,2 2 130 0 0,-1 0 0 0 0,0 0 1 0 0,1 0-1 0 0,-1-3 0 0 0,1 4-51 0 0,0 0 0 0 0,0 0 0 0 0,-1 0 0 0 0,1-1 0 0 0,0 1 0 0 0,0 0-1 0 0,0 0 1 0 0,0 0 0 0 0,0-1 0 0 0,-1 1-2 0 0,1 0 0 0 0,0 0 0 0 0,0 0 1 0 0,0 0-1 0 0,0 0 0 0 0,0-1 0 0 0,0 1 0 0 0,0 0 0 0 0,0 0-5 0 0,0 0-1 0 0,0 0 0 0 0,0 0 0 0 0,-1-1 0 0 0,1 1 0 0 0,0 0 1 0 0,0 0-1 0 0,0 0 0 0 0,0 0 0 0 0,0 0 0 0 0,0 0 1 0 0,0 0-1 0 0,0 0 0 0 0,0 0 0 0 0,0 0 0 0 0,0 0 1 0 0,0 0-1 0 0,0 0 0 0 0,0 0 0 0 0,0-1 0 0 0,0 1 1 0 0,1 0-1 0 0,-1 0 0 0 0,0 0 0 0 0,0 0 0 0 0,0 0 1 0 0,0 0-1 0 0,0 0 0 0 0,0 0 0 0 0,0 0-19 0 0,0 0-1 0 0,0-1 1 0 0,0 1-1 0 0,0 0 1 0 0,1 0-1 0 0,-1 0 1 0 0,0 0-1 0 0,0 0 1 0 0,0 0 15 0 0,4-1-191 0 0,6 0 1 0 0,-10 1 186 0 0,1 0 1 0 0,0 0-1 0 0,0 0 1 0 0,1 0 0 0 0,0 1-1 0 0,-1-1 23 0 0,-1 0-1 0 0,1 0 0 0 0,-1 0 1 0 0,1 1-1 0 0,-1-1 1 0 0,1 0-1 0 0,-1 0 1 0 0,1 1-1 0 0,-1-1 1 0 0,0 0-1 0 0,1 1 1 0 0,0 0-1 0 0,-1-1-3 0 0,0 0 0 0 0,0 0 1 0 0,0 0-1 0 0,0 0 0 0 0,0 0 0 0 0,0 0 1 0 0,0 0-1 0 0,0 0 0 0 0,0 0 0 0 0,0 0 1 0 0,0 0-1 0 0,0 0 0 0 0,0 0 0 0 0,0 0 0 0 0,0 0 1 0 0,0 0-1 0 0,0 0 0 0 0,0 0 0 0 0,0 0 1 0 0,0 0-1 0 0,0 0 0 0 0,0 0 0 0 0,0 0 1 0 0,0 0-1 0 0,0 0 0 0 0,0 0 0 0 0,0 0 0 0 0,0 0 1 0 0,0 0-1 0 0,0 0 0 0 0,0 0 0 0 0,0 0 1 0 0,0 0-1 0 0,0 0 0 0 0,0 0 0 0 0,0 0 1 0 0,0 0-1 0 0,-1 1 101 0 0,0-1-92 0 0,0-1-1 0 0,0 1 0 0 0,0 0 0 0 0,-1-1 1 0 0,0 1 29 0 0,0-1-28 0 0,0 1 25 0 0,-1-1 0 0 0,1 1 0 0 0,-5-1-1 0 0,6 1-15 0 0,1 0 0 0 0,0 0 0 0 0,0 0 0 0 0,-1 0 0 0 0,1 0 0 0 0,0 0-1 0 0,-1 0 1 0 0,1 1 0 0 0,0-1 0 0 0,-1 0 0 0 0,1 0-24 0 0,0 0 1 0 0,0 0-1 0 0,0 0 1 0 0,0 0-1 0 0,0 0 1 0 0,0 0-1 0 0,0 0 1 0 0,0 0-1 0 0,0 0 1 0 0,0 0-1 0 0,0 0 1 0 0,0 0-1 0 0,-1 0 1 0 0,1 0-1 0 0,0 0 1 0 0,0 0-1 0 0,0 0 1 0 0,0 0-1 0 0,0 0 1 0 0,0 0-1 0 0,0 0 1 0 0,0 0-1 0 0,0 0 1 0 0,0 0-1 0 0,0 0 1 0 0,0 0-1 0 0,0 0 1 0 0,0 0-1 0 0,0 0-6 0 0,0-1 0 0 0,0 1 0 0 0,-1 0 0 0 0,1 0 0 0 0,0 0 0 0 0,0 0 0 0 0,0 0 0 0 0,0 0 0 0 0,0 0 0 0 0,0 0 0 0 0,0 0 0 0 0,0 0 0 0 0,0-1 0 0 0,0 1 0 0 0,0 0 0 0 0,0 0 0 0 0,0 0 0 0 0,0 0 0 0 0,0 0 0 0 0,0 0 0 0 0,0 0 3 0 0,0 0 0 0 0,0 0 0 0 0,0 0 0 0 0,0 0-1 0 0,0 0 1 0 0,0 0 0 0 0,0 0 0 0 0,0 0 0 0 0,0 0 0 0 0,0 0 0 0 0,0 0 0 0 0,0 0 0 0 0,0 0-1 0 0,0-1 1 0 0,0 1 0 0 0,0 0 0 0 0,0 0 0 0 0,0 0 0 0 0,0 0 0 0 0,0 0 0 0 0,0 0 0 0 0,0 0-1 0 0,1 0 1 0 0,-1 0 0 0 0,0 0 0 0 0,0 0 0 0 0,2 0-186 0 0,0 0-1 0 0,3 0 1 0 0,-3 1 156 0 0,1-1-1 0 0,3-1 1 0 0,1-1-63 0 0,-1 1 180 0 0,-6 1-78 0 0,0 0 0 0 0,0 0-1 0 0,0 0 1 0 0,0 0 0 0 0,0 0 0 0 0,0 0 0 0 0,0 0-1 0 0,0 0 1 0 0,0 0 0 0 0,0 0 0 0 0,0 0 0 0 0,0-1-1 0 0,1 1 1 0 0,-1 0 0 0 0,0 0 0 0 0,0 0 0 0 0,0 0-1 0 0,0 0 1 0 0,0 0 0 0 0,0 0 0 0 0,0 0 0 0 0,0 0 3 0 0,0 0 1 0 0,0-1 0 0 0,0 1-1 0 0,0 0 1 0 0,0 0-1 0 0,0 0 1 0 0,0 0 0 0 0,0 0-1 0 0,0 0 1 0 0,0 0 0 0 0,0 0-1 0 0,0 0 1 0 0,0 0-1 0 0,0 0 1 0 0,0 0 0 0 0,0-1-1 0 0,-1 1 1 0 0,1 0 0 0 0,0 0-1 0 0,0 0 1 0 0,0 0-1 0 0,0 0 1 0 0,0 0 0 0 0,0 0 1 0 0,-1-1 1 0 0,0 1-1 0 0,1 0 1 0 0,-1 0-1 0 0,1 0 1 0 0,-1-1-1 0 0,1 1 1 0 0,-1 0-1 0 0,1 0 1 0 0,-1 0-1 0 0,1 0 1 0 0,-1 0-1 0 0,0 0 1 0 0,1 0-17 0 0,0 0 0 0 0,0 0 0 0 0,0 0 1 0 0,0 0-1 0 0,0 0 0 0 0,-1 0 0 0 0,1 1 0 0 0,0-1 0 0 0,0 0 0 0 0,0 0 0 0 0,0 0 1 0 0,0 0-1 0 0,0 0 0 0 0,0 0 0 0 0,0 0 1 0 0,0 0 0 0 0,0 0-1 0 0,0 0 1 0 0,0 0 0 0 0,0 0-1 0 0,0 0 1 0 0,0 0-1 0 0,0 0 1 0 0,0 0 0 0 0,0 0-1 0 0,0 0 1 0 0,0 0 0 0 0,0 0-1 0 0,0 0 1 0 0,0 0-1 0 0,0 0 1 0 0,0 0 0 0 0,0 0-1 0 0,0 0 1 0 0,0 0-1 0 0,0 1 1 0 0,0-1 0 0 0,0 0-1 0 0,0 0 1 0 0,0 0 0 0 0,0 0-117 0 0,1 1 109 0 0,0-1 0 0 0,0 1 0 0 0,0-1 0 0 0,-1 0 0 0 0,1 1 0 0 0,1-1-1 0 0,6 0-128 0 0,-5 0 213 0 0,0 0-122 0 0,3 1 77 0 0,-6-1-36 0 0,1 0 1 0 0,0 0 0 0 0,-1 0-1 0 0,1 0 1 0 0,1 1-1 0 0,-1 0-53 0 0,0 0 78 0 0,-1-1 1 0 0,0 0-1 0 0,1 0 1 0 0,-1 1-1 0 0,1-1 1 0 0,-1 0-1 0 0,1 0 1 0 0,-1 0-1 0 0,1 1 1 0 0,-2-2 399 0 0,-1-1-369 0 0,0 1 1 0 0,0 0-1 0 0,0 0 0 0 0,0 0 1 0 0,-3 0-1 0 0,5 1-49 0 0,0 0 0 0 0,0 0 0 0 0,0 0 0 0 0,0 0 0 0 0,0 0-1 0 0,0 0 1 0 0,-1 0 0 0 0,1 0 0 0 0,0 0 0 0 0,0 0 0 0 0,0 0 0 0 0,0 0 0 0 0,0 0 0 0 0,0 0 0 0 0,0 0-1 0 0,0 0 1 0 0,0 0 0 0 0,0 0 0 0 0,0 0 0 0 0,0 0 0 0 0,0 0 0 0 0,0 0 0 0 0,0 0 0 0 0,0 0 0 0 0,0 0 0 0 0,0 0-1 0 0,0 0 1 0 0,0 0 0 0 0,0 0 0 0 0,0 0 0 0 0,0 0 0 0 0,0 0 0 0 0,0 0 0 0 0,0 0 0 0 0,0 0 0 0 0,0 0-1 0 0,0 0 1 0 0,0 0 0 0 0,0 0 0 0 0,0 0 0 0 0,0 0 0 0 0,0 0 0 0 0,0 0 0 0 0,0 0 0 0 0,0 0 0 0 0,0 0 0 0 0,0 0-1 0 0,0 0 1 0 0,0 0 0 0 0,0 0 0 0 0,0 2-99 0 0,1-2 96 0 0,-1 1 0 0 0,0-1 0 0 0,0 1 0 0 0,1-1 0 0 0,-1 0 0 0 0,0 1 0 0 0,0-1 0 0 0,1 0 0 0 0,-1 0 0 0 0,0 1 0 0 0,1-1 0 0 0,-1 0 0 0 0,0 0 0 0 0,1 0 0 0 0,-1 1 0 0 0,1-1 0 0 0,-1 0 0 0 0,0 0 0 0 0,1 0 0 0 0,0 0 0 0 0,0 0 4 0 0,1 0 0 0 0,-1 0 1 0 0,3-1-1 0 0,-2 1-193 0 0,4 0 0 0 0,-5 0 333 0 0,-3-1 50 0 0,-5 0 205 0 0,0 0-275 0 0,5 1-68 0 0,0-1-51 0 0,1 1-1 0 0,0 0 1 0 0,-2 0 0 0 0,2 0-1 0 0,1 0 0 0 0,0 0 1 0 0,0 0-1 0 0,0 0 0 0 0,0 0 0 0 0,0 0 1 0 0,0 0-1 0 0,0 0 0 0 0,0 0 1 0 0,0 0-1 0 0,0 0 0 0 0,-1 0 1 0 0,1 0-1 0 0,0 0 0 0 0,0 0 1 0 0,0 0-1 0 0,0 0 0 0 0,0 1-4 0 0,0-1 0 0 0,0 0 0 0 0,0 0 0 0 0,0 0 0 0 0,0 0 0 0 0,0 0 0 0 0,0 0 0 0 0,0 0 0 0 0,0 0 0 0 0,0 0 0 0 0,0 0 0 0 0,0 0 0 0 0,0 1 0 0 0,0-1 0 0 0,0 0 0 0 0,0 0 0 0 0,0 0 0 0 0,0 0 0 0 0,0 0-9 0 0,0 0 0 0 0,0 1 0 0 0,0-1 0 0 0,0 0 0 0 0,0 0 0 0 0,0 0 0 0 0,0 1-1 0 0,1-1 1 0 0,-1 0 0 0 0,0 0 0 0 0,0 0 0 0 0,0 0 0 0 0,0 0 0 0 0,0 1 0 0 0,1-1 5 0 0,-1 1 1 0 0,1-1-1 0 0,-1 0 0 0 0,1 0 0 0 0,-1 0 1 0 0,2 1-1 0 0,2-1 43 0 0,-1 0-64 0 0,11 2-217 0 0,-13-2 261 0 0,-1 0-30 0 0,1 0 17 0 0,-1 0 1 0 0,0 0-1 0 0,0 0 0 0 0,0 0 0 0 0,0 0 0 0 0,0 0 0 0 0,0 0 0 0 0,0 0 0 0 0,0 0 0 0 0,0 0 0 0 0,0 0 1 0 0,0 0-1 0 0,0 0 0 0 0,0 0 0 0 0,0 0 0 0 0,0 0 0 0 0,0 0 0 0 0,0 0 0 0 0,0 0 0 0 0,0 0 0 0 0,0 0 1 0 0,0 0-1 0 0,0 0 0 0 0,0 0 0 0 0,0 0 0 0 0,0 0 0 0 0,0 0 0 0 0,0 0 0 0 0,0 0 0 0 0,0 0 0 0 0,0 0 1 0 0,0 0-1 0 0,-1 1 136 0 0,1-1-124 0 0,-13-1 264 0 0,9 1-251 0 0,-5-1 1 0 0,5-1 66 0 0,2 2-41 0 0,-6-2 0 0 0,8 2-53 0 0,0 0-2 0 0,0 0 0 0 0,-1 0 0 0 0,1 0 0 0 0,0 0 0 0 0,0 0 0 0 0,0 0 0 0 0,0 0 0 0 0,0 0 0 0 0,-1 0 0 0 0,1 0 0 0 0,0 0 0 0 0,0 0 0 0 0,0 0 0 0 0,0 0 0 0 0,0 0 0 0 0,0 1 0 0 0,0-1 0 0 0,-1 0 0 0 0,1 0 0 0 0,0 0 0 0 0,0 0 0 0 0,0 0 0 0 0,0 0 1 0 0,0 0-1 0 0,0 0 0 0 0,0 0 0 0 0,0 0 0 0 0,0 0 0 0 0,0 0 1 0 0,0 0-1 0 0,0 0 0 0 0,0 1 0 0 0,0-1 0 0 0,0 0 0 0 0,0 0 1 0 0,0 0-1 0 0,0 0 0 0 0,0 0 0 0 0,0 0 0 0 0,0 0 0 0 0,0 0 1 0 0,0 0-1 0 0,0 0 0 0 0,0 0 0 0 0,0 0 0 0 0,0 0 0 0 0,0 0 1 0 0,0 0-1 0 0,0 0 0 0 0,0 0 0 0 0,0 0 0 0 0,0 0 1 0 0,0 0-1 0 0,0 0 0 0 0,0 0 0 0 0,0 0 0 0 0,0 0 0 0 0,0 0 1 0 0,0 0-1 0 0,0 0 0 0 0,0 0 0 0 0,1 0 0 0 0,-1 0 0 0 0,0 0 1 0 0,0 0-1 0 0,0 0 1 0 0,0 0-39 0 0,1 0 1 0 0,-1 0 0 0 0,1 0 0 0 0,0 1-1 0 0,7-2-87 0 0,12-1 0 0 0,-6 0 23 0 0,-14 2 105 0 0,0 0-5 0 0,0 0-1 0 0,0 0 1 0 0,1 0-1 0 0,-1 0 1 0 0,0 0 0 0 0,0 0-1 0 0,1 0 1 0 0,-1 0-1 0 0,0 0 1 0 0,0 0-1 0 0,1 1 1 0 0,-1-1 0 0 0,0 0-1 0 0,0 0 1 0 0,1 0-1 0 0,-1 1 1 0 0,0-2 410 0 0,-2 1-383 0 0,0-1-41 0 0,-2-1-109 0 0,2 2 218 0 0,0-1 0 0 0,-3 0 0 0 0,4 1-63 0 0,-1 0-1 0 0,1 0 1 0 0,0 0 0 0 0,-3 1 0 0 0,4-1-32 0 0,0 0 0 0 0,0 0 1 0 0,0 0-1 0 0,-1 0 0 0 0,1 0 0 0 0,0 0 0 0 0,0 0 1 0 0,0 1-1 0 0,0-1 0 0 0,0 0 0 0 0,-1 0 0 0 0,1 0 2 0 0,0 0-1 0 0,0 0 1 0 0,0 0-1 0 0,0 0 0 0 0,0 0 1 0 0,0 0-1 0 0,0 0 1 0 0,0 0-1 0 0,0 0 1 0 0,0 0-1 0 0,0 0 0 0 0,0 0 1 0 0,0 0-1 0 0,0 0 1 0 0,0 0-1 0 0,0 0 0 0 0,0 0 1 0 0,0 0-1 0 0,0 0 1 0 0,0 0-1 0 0,0 0 0 0 0,0 0 1 0 0,0 0-1 0 0,0 0 1 0 0,0 1-1 0 0,0-1 0 0 0,0 0 1 0 0,0 0-1 0 0,0 0 1 0 0,0 0-1 0 0,0 0 0 0 0,0 0 1 0 0,0 0-1 0 0,0 0 1 0 0,0 0-1 0 0,1 0-66 0 0,2 1-4 0 0,0-1-1 0 0,4 0 1 0 0,-5 0 11 0 0,7-1-58 0 0,-7 1 69 0 0,0-1-1 0 0,0 1 1 0 0,3 0 0 0 0,-3 0 25 0 0,-2 1 209 0 0,0-1-75 0 0,-2-1 15 0 0,2 1-108 0 0,-1 0 1 0 0,1 0-1 0 0,-1 0 1 0 0,0 0-1 0 0,1 0 1 0 0,-1 0-1 0 0,1 0 1 0 0,-1 0 0 0 0,0 0-1 0 0,1 0 1 0 0,-1 0-1 0 0,1 0 1 0 0,-1 0-1 0 0,0 1 1 0 0,1-1-1 0 0,-1 0 1 0 0,1 1-1 0 0,-1-1 1 0 0,1 0-1 0 0,-2 2 1 0 0,1-2-59 0 0,0 2 61 0 0,0-1 1 0 0,0 0-1 0 0,-1 0 0 0 0,-2 2 1 0 0,1-1 107 0 0,2-2-164 0 0,1 1 14 0 0,1-1-37 0 0,-1 0 37 0 0,1 0-21 0 0,0 1 0 0 0,0-1-1 0 0,0 0 1 0 0,0 0 0 0 0,-1 0-1 0 0,1 1 1 0 0,1-1 0 0 0,1-1-1 0 0,-1 1 18 0 0,0-1 0 0 0,0 1-1 0 0,2-2 1 0 0,-2 1 24 0 0,5-2-77 0 0,-7 3 85 0 0,0 0-1 0 0,0 0 1 0 0,0 0 0 0 0,0 0-1 0 0,0 0 1 0 0,0 0 0 0 0,0 0-1 0 0,0-1 1 0 0,1 1 0 0 0,-1 0 0 0 0,0 0-1 0 0,0 0 1 0 0,0 0 0 0 0,0 0-1 0 0,0 0 1 0 0,0 0 0 0 0,0 0-1 0 0,0 0 1 0 0,0 0 0 0 0,0 0-1 0 0,0 0 1 0 0,0-1 0 0 0,0 1 0 0 0,0 0 0 0 0,0 0-1 0 0,0 0 1 0 0,0 0 0 0 0,0 0 0 0 0,0 0 0 0 0,0 0-1 0 0,0 0 1 0 0,0 0 0 0 0,0 0 0 0 0,0 0 0 0 0,0 0-1 0 0,0-1 1 0 0,0 1 0 0 0,0 0 0 0 0,0 0 0 0 0,0 0 0 0 0,-1 0-1 0 0,1 0 25 0 0,-1 0 0 0 0,1-1-1 0 0,-2 0 1 0 0,2 1-20 0 0,-1 0 5 0 0,0-1 0 0 0,-1 1-1 0 0,1-1 1 0 0,0 1 0 0 0,-1 0-1 0 0,1 0 1 0 0,0-1 0 0 0,-1 1-1 0 0,1 1 1 0 0,0-1 0 0 0,-2 0-1 0 0,3 0-17 0 0,-2 1 96 0 0,1 0-65 0 0,1-1-27 0 0,0 0-1 0 0,0 0 1 0 0,0 0-1 0 0,0 0 1 0 0,0 0-1 0 0,0 0 0 0 0,0 0 1 0 0,0 0-1 0 0,0 0 1 0 0,0 0-1 0 0,0 0 1 0 0,0 0-1 0 0,0 0 0 0 0,0 0 1 0 0,0 0-1 0 0,0 0 1 0 0,0 0-1 0 0,0 0 0 0 0,0 0 1 0 0,0 0-1 0 0,0 0 1 0 0,0 0-1 0 0,0 0 1 0 0,0 0-1 0 0,0 0 0 0 0,0 0 1 0 0,0 0-1 0 0,0 0 1 0 0,0 0-1 0 0,0 0 1 0 0,1 0-1 0 0,-1 1-12 0 0,0-1 0 0 0,0 0 0 0 0,1 0 1 0 0,-1 1-1 0 0,0-1 0 0 0,1 0 0 0 0,-1 0 0 0 0,0 0 0 0 0,1 0 0 0 0,0 0 0 0 0,0 1-36 0 0,3-1 0 0 0,-4 0 46 0 0,2 0-25 0 0,-1-1-1 0 0,1 1 1 0 0,0 0-1 0 0,-1 0 1 0 0,1-1-1 0 0,0 0 1 0 0,-1 1-1 0 0,3-2 1 0 0,-4 2 35 0 0,0 0-1 0 0,0 0 1 0 0,0 0 0 0 0,0 0 0 0 0,0 0 0 0 0,0 0 0 0 0,0 0 0 0 0,0 0 0 0 0,0 0 0 0 0,0 0 0 0 0,0 0 0 0 0,1-1-1 0 0,-1 1 1 0 0,0 0 0 0 0,0 0 0 0 0,0 0 0 0 0,0 0 0 0 0,0 0 0 0 0,0 0 0 0 0,0 0 0 0 0,0 0 0 0 0,0 0-1 0 0,0 0 1 0 0,0 0 0 0 0,0 0 0 0 0,0 0 0 0 0,0 0 0 0 0,0 0 0 0 0,0 0 0 0 0,0 0 0 0 0,0 0 0 0 0,0 0 0 0 0,0 0-1 0 0,0 0 1 0 0,0 0 2 0 0,0-1 0 0 0,0 1 0 0 0,0 0 0 0 0,0 0-1 0 0,-1 0 1 0 0,1 0 0 0 0,0 0 0 0 0,0 0 0 0 0,0 0-1 0 0,0 0 1 0 0,0 0 0 0 0,0 0 0 0 0,0 0-1 0 0,-3-1 56 0 0,2 1-50 0 0,0 0 1 0 0,0 0 0 0 0,-1 0 0 0 0,1 0-16 0 0,1 0-1 0 0,0 0 1 0 0,-1 0 0 0 0,1 1 0 0 0,0-1 0 0 0,0 0 0 0 0,-1 0-1 0 0,1 0 1 0 0,0 0 0 0 0,0 0 0 0 0,-1 1 0 0 0,1-1 0 0 0,0 0-1 0 0,0 0 1 0 0,-1 1 0 0 0,1-1 0 0 0,0 1 13 0 0,-1 0-1 0 0,1-1 1 0 0,0 1 0 0 0,-1 0-1 0 0,1 1 1 0 0,-1 0 91 0 0,-4 13-193 0 0,5-12 132 0 0,-3 4 1 0 0,3-7-17 0 0,-1 0 0 0 0,1 1-1 0 0,0-1 1 0 0,0 1 0 0 0,-1-1 0 0 0,1 0 0 0 0,-1 1-1 0 0,1-1-15 0 0,0 0 0 0 0,0 0 0 0 0,0 0 0 0 0,-1 0 0 0 0,1 1 0 0 0,0-1 1 0 0,0 0-1 0 0,0 0 0 0 0,0 0 0 0 0,-1 0 0 0 0,1 0 0 0 0,0 0 0 0 0,0 0 0 0 0,0 0 0 0 0,0 0 0 0 0,-1 0 0 0 0,1 0-11 0 0,0 0-1 0 0,0 0 1 0 0,0-1 0 0 0,0 1 0 0 0,0 0 0 0 0,-1 0 0 0 0,1 0 0 0 0,0 0 0 0 0,0 0 0 0 0,0 0 0 0 0,0 0 0 0 0,0 0-1 0 0,0 0 1 0 0,0-1 0 0 0,0 1 0 0 0,0 0 0 0 0,0 0 0 0 0,0 0 0 0 0,0 0 0 0 0,0 0 0 0 0,0 0 0 0 0,0 0-1 0 0,0 0 1 0 0,0-1 0 0 0,0 1 0 0 0,-1-1-4 0 0,1 1 0 0 0,0-3 0 0 0,0 2 10 0 0,0-1-2 0 0,0 0 0 0 0,0 0 0 0 0,0 0 0 0 0,0 0 1 0 0,-1-3-1 0 0,1 5 7 0 0,0-1 1 0 0,0 1 0 0 0,0 0 0 0 0,-1 0-1 0 0,1-1 1 0 0,0 1 0 0 0,0 0-1 0 0,0 0 1 0 0,0 0 0 0 0,0-1 0 0 0,0 1-1 0 0,-1 0 1 0 0,1 0 0 0 0,0 0-1 0 0,0 0 1 0 0,0-1 0 0 0,-1 1 0 0 0,1 0-1 0 0,0 0 1 0 0,0 0 0 0 0,0 0 0 0 0,-1 0-1 0 0,1 0 1 0 0,0 0 0 0 0,-1 0-7 0 0,1 0 0 0 0,-1 0 0 0 0,1 0 0 0 0,-1 0 0 0 0,1 0 0 0 0,-1 0 1 0 0,1 0-1 0 0,0 0 0 0 0,-1 0 0 0 0,0 1 0 0 0,0 0 0 0 0,0-1 1 0 0,0 1-1 0 0,1-1 0 0 0,-1 1 1 0 0,0 0-1 0 0,0 0 1 0 0,1-1-1 0 0,-1 1 0 0 0,1 0 1 0 0,-1 0-1 0 0,0 0 0 0 0,0 1 1 0 0,0 2-4 0 0,-1 0 0 0 0,0 5 0 0 0,1-4 0 0 0,-1 2 28 0 0,-2 7 8 0 0,4-13-46 0 0,0-2-18 0 0,1-1-35 0 0,2-9 54 0 0,2-16 0 0 0,-2 7-91 0 0,-3 25 117 0 0,-2 48 81 0 0,2-51-91 0 0,0 0-36 0 0,0-1 21 0 0,0 0 0 0 0,0-1 1 0 0,0 1-1 0 0,-1-1 0 0 0,1 1 0 0 0,0 1 0 0 0,0-2 11 0 0,0 0 1 0 0,0 0 0 0 0,0 0 0 0 0,0 0 0 0 0,0 0-1 0 0,0 0 1 0 0,0 0 0 0 0,0 0 0 0 0,0 0 0 0 0,0 0-1 0 0,0 0 1 0 0,0 0 0 0 0,0 0 0 0 0,0 0 0 0 0,0 0-1 0 0,0 1 1 0 0,0-1 0 0 0,0 0 0 0 0,0 0 0 0 0,0 0-1 0 0,0 0 1 0 0,0 0 0 0 0,-1 0 0 0 0,1 0 1 0 0,0 0-1 0 0,0 0 1 0 0,0 0 0 0 0,0-1-1 0 0,0 1 1 0 0,0 0 0 0 0,0 0 0 0 0,0 0-1 0 0,0 0 1 0 0,0 0 0 0 0,0 0-1 0 0,0 0 1 0 0,0 0 0 0 0,0 0-1 0 0,0 0 1 0 0,0 0 0 0 0,0 0 0 0 0,0 0-1 0 0,0 0 1 0 0,0-2 10 0 0,0 1 1 0 0,-1 0-1 0 0,1-1 1 0 0,0-1-1 0 0,0 2-13 0 0,0-8-38 0 0,1 0 0 0 0,-1 1-1 0 0,3-12 1 0 0,-2 16-44 0 0,-1 4 80 0 0,0 0 0 0 0,0 0 0 0 0,0 0 0 0 0,0 0 0 0 0,0 0 0 0 0,0 0 0 0 0,0 0 0 0 0,0 0 0 0 0,0 0 0 0 0,0 0 0 0 0,0 0 0 0 0,0 0 1 0 0,0 0-1 0 0,0 0 0 0 0,0 0 0 0 0,0 0 0 0 0,0 0 0 0 0,0 0 0 0 0,0 0 0 0 0,0 0 0 0 0,0 0 0 0 0,0 0 0 0 0,0 0 0 0 0,1 0 0 0 0,-1 0 0 0 0,0 0 0 0 0,0 0 0 0 0,0 0 1 0 0,0 0-1 0 0,0 0 0 0 0,0 0 0 0 0,0 0 0 0 0,0 0 0 0 0,0 0 0 0 0,0 0 0 0 0,0 0 0 0 0,0 0 0 0 0,0 0 0 0 0,0 0 0 0 0,0 0 0 0 0,0 0 0 0 0,0 0 0 0 0,0 0 1 0 0,0 0-1 0 0,0 0 0 0 0,0 0 0 0 0,0 0 0 0 0,0 0 0 0 0,0 0 0 0 0,0 0 0 0 0,0 0 0 0 0,0 0 0 0 0,0 0 0 0 0,0 0 0 0 0,0 0 0 0 0,0 0 0 0 0,0 0 0 0 0,0 0 0 0 0,0 0 1 0 0,0 0-1 0 0,1 2-49 0 0,-1 0 60 0 0,1 0 1 0 0,-1 1-1 0 0,1-1 0 0 0,-1 3 0 0 0,1 11 48 0 0,-1-15-60 0 0,0 4-24 0 0,0 1 3 0 0,-1 12 1 0 0,1-17 27 0 0,0-1 7 0 0,0 0 0 0 0,0 1 0 0 0,0-1 0 0 0,0 0 0 0 0,0 0 0 0 0,0 1-1 0 0,0-1 1 0 0,-1 0 0 0 0,1 1 0 0 0,0-1 0 0 0,0 1 0 0 0,0-1-12 0 0,0-1-27 0 0,-1 0 20 0 0,1 0 0 0 0,0 0-1 0 0,0 0 1 0 0,0 0 0 0 0,0-1-1 0 0,0-7 46 0 0,2-12 0 0 0,-2 14-47 0 0,2-7 80 0 0,-2 13-77 0 0,0 1 1 0 0,0 0-1 0 0,0 0 1 0 0,0 0-1 0 0,0 0 1 0 0,0 0 0 0 0,0 0-1 0 0,0-1 1 0 0,0 1-1 0 0,1 0 1 0 0,-1 0-1 0 0,0 0 1 0 0,0 0 0 0 0,0 0-1 0 0,0 0 3 0 0,0 0-1 0 0,0 0 1 0 0,0 0-1 0 0,0 0 1 0 0,0 0-1 0 0,0 0 1 0 0,0 0-1 0 0,0 0 1 0 0,0 0-1 0 0,0 0 1 0 0,0 0-1 0 0,0 0 1 0 0,0 0-1 0 0,0 0 1 0 0,0 0 0 0 0,0 0-1 0 0,1 0 1 0 0,-1 0-1 0 0,0 0 1 0 0,0 0-1 0 0,0 0 1 0 0,0 0-1 0 0,0 0 1 0 0,0 0-1 0 0,0 0 1 0 0,0 1-1 0 0,0-1 1 0 0,0 0-1 0 0,0 0 1 0 0,0 0-1 0 0,0 1 5 0 0,1 0 1 0 0,-1 0-1 0 0,0 0 0 0 0,1 0 0 0 0,-1 1 0 0 0,0 0 0 0 0,1 5-32 0 0,0 7 0 0 0,-1 7-13 0 0,0-14 36 0 0,0-6 19 0 0,0 0 23 0 0,0-1-30 0 0,0 1-1 0 0,0-1 0 0 0,0 0 1 0 0,0 0-1 0 0,0 0 0 0 0,0 0 1 0 0,0 0-1 0 0,0 0 0 0 0,0 0 1 0 0,0 0-1 0 0,0 0 0 0 0,0 0 1 0 0,0 0-1 0 0,0 0 1 0 0,0 0-1 0 0,0 0 0 0 0,0 0 1 0 0,0 0-1 0 0,0 0 0 0 0,0 0 1 0 0,0 1-1 0 0,-1-1 0 0 0,1 0-1 0 0,0 0 0 0 0,0 0 0 0 0,0 0 0 0 0,0 0 1 0 0,0 0-1 0 0,0 0 0 0 0,0 0 0 0 0,0 0 0 0 0,0-1 0 0 0,0 1 0 0 0,0 0 0 0 0,0 0 0 0 0,0 0 0 0 0,0 0 0 0 0,0 0 0 0 0,0 0 0 0 0,0 0 0 0 0,0 0 0 0 0,0 0 0 0 0,0 0 0 0 0,0 0 0 0 0,0 0 0 0 0,0 0 0 0 0,0 0 0 0 0,0 0 0 0 0,0 0 0 0 0,0 0 0 0 0,0 0 1 0 0,0 0-1 0 0,0 0 0 0 0,0 0 0 0 0,0-1 1 0 0,-1 0 1 0 0,1 0 0 0 0,0 0 0 0 0,0 0 0 0 0,0 0 0 0 0,0-2-1 0 0,-1-5 12 0 0,1 0 0 0 0,1-11-1 0 0,-1 18-26 0 0,0 0 0 0 0,0 0-1 0 0,1 0 1 0 0,-1 0 0 0 0,0 0 0 0 0,0 0-1 0 0,1 0 1 0 0,-1-1 0 0 0,1 2 7 0 0,-1-1 1 0 0,0 1 0 0 0,0 0-1 0 0,0 0 1 0 0,0 0-1 0 0,0 0 1 0 0,0-1 0 0 0,0 1-1 0 0,1 0 1 0 0,-1 0-1 0 0,0 0 0 0 0,0 0 0 0 0,0 0 0 0 0,0 0 0 0 0,0 0 0 0 0,0 0 0 0 0,0 0 1 0 0,0 0-1 0 0,0 0 0 0 0,0 0 0 0 0,0 0 0 0 0,0 0 0 0 0,1 0 0 0 0,-1 0 0 0 0,0 0 0 0 0,0 0 0 0 0,0 0 0 0 0,0 0 1 0 0,0 0-14 0 0,0 0-1 0 0,0 0 1 0 0,1 1 0 0 0,-1-1 0 0 0,0 0 0 0 0,0 0 0 0 0,0 1 0 0 0,0-1 0 0 0,0 0 0 0 0,1 0 0 0 0,-1 0 0 0 0,0 1 0 0 0,0 0 19 0 0,1 0-1 0 0,-1 1 1 0 0,0-1 0 0 0,1 0 0 0 0,-1 3 0 0 0,1 6-57 0 0,-1-9 53 0 0,0 21 0 0 0,-1-18 11 0 0,1-1 0 0 0,0 0 0 0 0,-1 1 0 0 0,-1 4-1 0 0,2-8 57 0 0,0 0-44 0 0,-1-1-19 0 0,1 1 5 0 0,0-6 79 0 0,0 1 0 0 0,-1-5 0 0 0,2 5-57 0 0,-1-36-10 0 0,0 45-70 0 0,0 11 100 0 0,-3 35-485 0 0,3-48 456 0 0,0 1-1 0 0,-1-1 1 0 0,1 1 0 0 0,-2 3-1 0 0,2-8-79 0 0,2-11 45 0 0,0 5 99 0 0,1-8-123 0 0,-3 16 46 0 0,0 0 0 0 0,0 0-1 0 0,0 0 1 0 0,0 0 0 0 0,0 0 0 0 0,0 0 0 0 0,0 0 0 0 0,0-1 0 0 0,0 1 0 0 0,0 0 0 0 0,0 0 0 0 0,0 0 0 0 0,0 0 0 0 0,0 0 0 0 0,0 0 0 0 0,0 0 0 0 0,0 0-1 0 0,0 0 1 0 0,0 0 0 0 0,0 0 0 0 0,0 0 0 0 0,0 0 0 0 0,0 0 0 0 0,0 0 0 0 0,0 0 0 0 0,0 0 0 0 0,0 0 0 0 0,0 0 0 0 0,0 0 0 0 0,0 0 0 0 0,0 0-1 0 0,0 0 1 0 0,0 0 0 0 0,0 0 0 0 0,-1 0 126 0 0,0 0-139 0 0,0 0 34 0 0,-1 0 0 0 0,-3 1 0 0 0,5-1-24 0 0,-1 0 0 0 0,1 0 0 0 0,-1 0 0 0 0,1 1 0 0 0,-1-1 0 0 0,1 0 0 0 0,-1 0 0 0 0,1 1 0 0 0,-1-1 1 0 0,1 1-1 0 0,0-1 0 0 0,-1 1 0 0 0,0 0 0 0 0,0 0-45 0 0,1 1 0 0 0,-1-1 1 0 0,0 1-1 0 0,1 0 0 0 0,-2 2 0 0 0,2-3 31 0 0,-1 1 17 0 0,1 1 0 0 0,-1 0 0 0 0,0 0 0 0 0,0 5 0 0 0,1-8-14 0 0,0 1 1 0 0,0-1 0 0 0,0 1 0 0 0,0-1 0 0 0,0 0-1 0 0,0 0 1 0 0,0 1 0 0 0,1 0 0 0 0,-1-1 5 0 0,0 0 1 0 0,0 0 0 0 0,0 0-1 0 0,0 0 1 0 0,0 0 0 0 0,0 0-1 0 0,0 0 1 0 0,0 0-1 0 0,0 0 1 0 0,0 0 0 0 0,0 0-1 0 0,0 0 1 0 0,0 0 0 0 0,0 0-1 0 0,0 0 1 0 0,0 0-1 0 0,0 0 1 0 0,0 1 0 0 0,0-1-1 0 0,0 0 1 0 0,1 0 0 0 0,-1 0-1 0 0,0 0 1 0 0,0 0-1 0 0,0 0 1 0 0,0 0 0 0 0,0 0-1 0 0,0 0 1 0 0,0 0 0 0 0,0 0-1 0 0,0 0 1 0 0,0 0 0 0 0,0 0-1 0 0,0 0 1 0 0,0 0-1 0 0,0 0 1 0 0,0 0 0 0 0,0 0-1 0 0,1-1 1 0 0,-1 1 0 0 0,0 0-1 0 0,0 0 1 0 0,0 0-1 0 0,0 0 1 0 0,0 0 0 0 0,0 0 2 0 0,0 0 1 0 0,0 0-1 0 0,1-1 1 0 0,-1 1-1 0 0,0 0 1 0 0,0-1-1 0 0,0 1 1 0 0,1 0-1 0 0,-1-1 1 0 0,0 1 0 0 0,0-2 14 0 0,1-1 0 0 0,0 0 33 0 0,-1 0 0 0 0,1 0 1 0 0,-1 0-1 0 0,0-1 0 0 0,0 1 0 0 0,0 0 0 0 0,0-5 0 0 0,-1 1-58 0 0,1 7 17 0 0,0 0-36 0 0,0 0-26 0 0,0 0 31 0 0,3 4-11 0 0,0-2-39 0 0,-1 1-1 0 0,2 3 0 0 0,-1-2-69 0 0,-3-4 148 0 0,0 0-1 0 0,0 1 1 0 0,1-1 0 0 0,-1 0-1 0 0,0 0 1 0 0,0 1-1 0 0,0-1 1 0 0,0 0-1 0 0,0 0 1 0 0,0 1 0 0 0,0-1-2 0 0,0 0 0 0 0,0 0 0 0 0,0 0 0 0 0,0 0 0 0 0,0 0 0 0 0,0 0 0 0 0,0 0 0 0 0,0 1 0 0 0,0-1 0 0 0,0 0 1 0 0,0 0-1 0 0,0 0 0 0 0,0 0 0 0 0,0 0 0 0 0,0 0 0 0 0,0 0 0 0 0,0 0 0 0 0,0 0 0 0 0,0 0 0 0 0,0 0 1 0 0,0 0-1 0 0,0 0 0 0 0,0 0 0 0 0,0 0 0 0 0,0 0 0 0 0,0 0 0 0 0,0 0 0 0 0,0 0 0 0 0,0 0 0 0 0,-1 0 0 0 0,1 0 1 0 0,0 0-1 0 0,0 1 0 0 0,0-1 0 0 0,0 0 0 0 0,0 0 0 0 0,0 0 0 0 0,0 0 0 0 0,0 0 0 0 0,0 0 0 0 0,0 0 0 0 0,0 0 1 0 0,0 0-1 0 0,0 0 0 0 0,0 0 0 0 0,0 0 0 0 0,0 0 0 0 0,0-1 0 0 0,0 1 0 0 0,-1 0 0 0 0,1 0-2 0 0,0 0 0 0 0,0 0-1 0 0,0 0 1 0 0,0 0-1 0 0,0 0 1 0 0,0 0 0 0 0,-1 0-1 0 0,1 0 1 0 0,0 0 0 0 0,0-1-1 0 0,0 1 1 0 0,0 0-1 0 0,0 0 1 0 0,0-1 0 0 0,-2-2 127 0 0,2 3-119 0 0,-1-3 110 0 0,1 3-124 0 0,0-1 1 0 0,0 1-1 0 0,0-1 1 0 0,0 1 0 0 0,0 0-1 0 0,0 0 1 0 0,0-1-1 0 0,0 1 1 0 0,0-1 0 0 0,0 1 1 0 0,0 0 0 0 0,0 0 0 0 0,0 0 0 0 0,0 0 0 0 0,0 0 0 0 0,0 0 0 0 0,0 0 0 0 0,0 0 0 0 0,0 0 0 0 0,0 0 0 0 0,0 0-1 0 0,0 0 1 0 0,0 0 0 0 0,0 0 0 0 0,0 0 0 0 0,0 0 0 0 0,0 0 0 0 0,0 0 0 0 0,0 0 0 0 0,0 0 0 0 0,0 0 0 0 0,0 0 0 0 0,0 0 0 0 0,0 0 0 0 0,0 0 0 0 0,0-1 0 0 0,0 1 0 0 0,0 0 0 0 0,0 0 0 0 0,0 0 0 0 0,0 0 0 0 0,0 0 0 0 0,0 0 0 0 0,0 0 0 0 0,0 0 0 0 0,1 1-67 0 0,1 0 6 0 0,-1 0 0 0 0,-1-1 0 0 0,1 1-1 0 0,0 0 1 0 0,0 0 0 0 0,0 0 0 0 0,1 2 0 0 0,-1-2 38 0 0,0 1 1 0 0,-1-1 0 0 0,2 3 0 0 0,-1-1 60 0 0,-1-3-11 0 0,0 0-1 0 0,-1 0 1 0 0,1 0 0 0 0,0-1-1 0 0,-1 1 1 0 0,1 0-1 0 0,0 0 1 0 0,0 0-1 0 0,-1 0 1 0 0,1 0-1 0 0,0 0 1 0 0,-1 0-29 0 0,1 1-1 0 0,0-1 1 0 0,0 0-1 0 0,-1 0 1 0 0,1 0-1 0 0,0 1 1 0 0,0-1-1 0 0,0 0 1 0 0,0 1-1 0 0,-1-1 1 0 0,0 3-21 0 0,1-3 28 0 0,-1 0 0 0 0,1 0 0 0 0,0 0 1 0 0,0 0-1 0 0,0 0 0 0 0,0 1 0 0 0,0-1 0 0 0,0 0 1 0 0,-1 0-1 0 0,1 0 0 0 0,0 0 0 0 0,0 0 0 0 0,0 0 0 0 0,0 0 1 0 0,-2 0 272 0 0,2 0-275 0 0,0 0 1 0 0,-1 0 0 0 0,1 0 0 0 0,0 0 0 0 0,0 0-1 0 0,0 0 1 0 0,0 0 0 0 0,0 0 0 0 0,0 0 0 0 0,-1 0-1 0 0,1 0 1 0 0,0 0 0 0 0,0 0 0 0 0,0 0-1 0 0,0 0 1 0 0,-1 0 0 0 0,1 0 0 0 0,0 0 0 0 0,0 0-1 0 0,0 0 1 0 0,0 0 0 0 0,0 0 0 0 0,0 0 0 0 0,-1 1-1 0 0,1-1-11 0 0,0 1 0 0 0,-1 0 0 0 0,1 0 0 0 0,0-1 0 0 0,-1 2 0 0 0,1-1 0 0 0,0-1-70 0 0,0 0 47 0 0,1 0 5 0 0,-1-1 31 0 0,1 1 1 0 0,-1-1-1 0 0,1 0 1 0 0,0 0-10 0 0,-1 0 1 0 0,2 0 0 0 0,-2 1-14 0 0,0-1 1 0 0,0 1-1 0 0,0 0 1 0 0,1 0 0 0 0,-1 0-1 0 0,0 0 1 0 0,0 0-1 0 0,0 0 1 0 0,1-1-1 0 0,-1 1 1 0 0,0 0-1 0 0,1 0 20 0 0,-1 0 0 0 0,0 0-1 0 0,1 0 1 0 0,-1 0-1 0 0,0 0 1 0 0,1 0-1 0 0,-1 0 1 0 0,0 0 0 0 0,1 1-1 0 0,-1-1 1 0 0,0 0-1 0 0,1 0 1 0 0,-1 0 10 0 0,1 1 0 0 0,-1-1-1 0 0,1 0 1 0 0,-1 1 0 0 0,0-1 0 0 0,0 1 0 0 0,1 0 0 0 0,-1-1-13 0 0,0 0 0 0 0,0 0-1 0 0,0 0 1 0 0,0 0 0 0 0,1 0 0 0 0,-1 0 0 0 0,0 0 0 0 0,0 1 0 0 0,0-1 0 0 0,0 0 0 0 0,0 0 0 0 0,0 0 0 0 0,0 1 0 0 0,0-1 4 0 0,0 0 0 0 0,0 0 0 0 0,0 0 0 0 0,0 0-1 0 0,0 0 1 0 0,0 0 0 0 0,0 0 0 0 0,0 0 0 0 0,0 0 0 0 0,0 0 0 0 0,0 0 0 0 0,0 0 0 0 0,0 0 0 0 0,0 0 0 0 0,0 0 0 0 0,0 0 0 0 0,0 0 0 0 0,-1 0 0 0 0,1 0 0 0 0,0 0 0 0 0,0 0-1 0 0,0 0 1 0 0,0 0 0 0 0,0 0 0 0 0,0 0 0 0 0,0 0 0 0 0,0 0 0 0 0,0 0 14 0 0,-1 0 0 0 0,1 0 0 0 0,0 0 0 0 0,-1 0 0 0 0,0 0 0 0 0,0 0-16 0 0,0 0 37 0 0,-1 0 0 0 0,1 0 1 0 0,-1 0-1 0 0,1 0 1 0 0,-1 0-1 0 0,-1 1 0 0 0,3-1-36 0 0,-1 0-1 0 0,1 0 1 0 0,-1 1-1 0 0,1-1 1 0 0,-1 0-1 0 0,1 0 1 0 0,0 1-1 0 0,-1-1 0 0 0,1 1 1 0 0,-1-1-1 0 0,1 0 1 0 0,-1 1-1 0 0,1-1 1 0 0,0 1-1 0 0,-1-1 1 0 0,1 1-1 0 0,0-1 1 0 0,0 1-1 0 0,-1-1 0 0 0,1 1 1 0 0,0 0-1 0 0,0-1-1 0 0,0 0-1 0 0,0 0 0 0 0,0 0 0 0 0,0 0 0 0 0,0 1 0 0 0,0-1 1 0 0,0 0-1 0 0,-1 0 0 0 0,1 0 0 0 0,0 0 0 0 0,0 0 0 0 0,0 0 1 0 0,0 0-1 0 0,0 0 0 0 0,0 0 0 0 0,0 0 0 0 0,0 0 1 0 0,0 0-1 0 0,0 0 0 0 0,1 0 0 0 0,-1 0 0 0 0,0 0 0 0 0,0 0 1 0 0,0 0-1 0 0,0 0 0 0 0,0 0 0 0 0,0 0 0 0 0,0 1 0 0 0,0-1 1 0 0,0 0-1 0 0,0 0 0 0 0,0 0 0 0 0,0 0 0 0 0,0 0 1 0 0,0 0-1 0 0,0 0 0 0 0,0 0 0 0 0,0 0 0 0 0,0 0 0 0 0,0 0 2 0 0,0 0-1 0 0,0 0 0 0 0,0 0 0 0 0,1 0 1 0 0,-1 0-1 0 0,0 0 0 0 0,0 0 0 0 0,0 0 1 0 0,0 0-1 0 0,0 0 0 0 0,0 0 1 0 0,0 0-1 0 0,1 0 0 0 0,-1-1 1 0 0,1 1-1 0 0,-1 0 1 0 0,1-1-1 0 0,-1 1 1 0 0,0-1 0 0 0,1 1-1 0 0,0-1 1 0 0,-1 0 3 0 0,0 1 1 0 0,0-1 0 0 0,1 1-1 0 0,-1-1 1 0 0,0 1-1 0 0,1 0 1 0 0,-1-1 0 0 0,1 1-1 0 0,-1 0 1 0 0,0 0-1 0 0,1-1 1 0 0,-1 1 2 0 0,0 0-1 0 0,0 0 1 0 0,0 0 0 0 0,0 0-1 0 0,0 0 1 0 0,0 0-1 0 0,0 0 1 0 0,0 0 0 0 0,0 0-1 0 0,0 0 1 0 0,0 0 0 0 0,0 0-1 0 0,0 0 1 0 0,0 0-1 0 0,0 0 1 0 0,0 0 0 0 0,0 0-1 0 0,0 0 1 0 0,0-1 0 0 0,0 1-1 0 0,0 0 1 0 0,0 0-1 0 0,0 0 1 0 0,0 0 0 0 0,0 0-1 0 0,0 0 1 0 0,0 0 0 0 0,0 0-1 0 0,0 0 1 0 0,0 0 0 0 0,0 0-1 0 0,0 0 1 0 0,0 0-1 0 0,0 0 1 0 0,0 0 0 0 0,-1-1 11 0 0,1 1-7 0 0,-1-1 0 0 0,0 1 1 0 0,1-1-1 0 0,-1 1 0 0 0,0 0 1 0 0,0-1-1 0 0,1 1 0 0 0,-1 0 1 0 0,0 0-1 0 0,-1 0 0 0 0,2 0-12 0 0,-1 0-4 0 0,1 0 0 0 0,-2 0 0 0 0,2 0 6 0 0,0 0 0 0 0,-1 0 0 0 0,1 0 0 0 0,0 0-1 0 0,0 0 1 0 0,0 0 0 0 0,0 0 0 0 0,0 0 0 0 0,-1 0-1 0 0,1 0 1 0 0,0 0 0 0 0,0 0 0 0 0,0 0 0 0 0,0 1-1 0 0,0-1 1 0 0,0 0 0 0 0,0 0 0 0 0,-1 0 0 0 0,1 0-3 0 0,0 0 1 0 0,0 1 0 0 0,0-1-1 0 0,0 0 1 0 0,0 0-1 0 0,0 0 1 0 0,0 0 0 0 0,0 0-1 0 0,0 0 1 0 0,0 0-1 0 0,0 0 1 0 0,0 0 0 0 0,0 0-1 0 0,0 0 1 0 0,0 0 0 0 0,0 0-1 0 0,0 0 1 0 0,0 1-1 0 0,0-1 1 0 0,0 0 0 0 0,0 0-1 0 0,0 0 1 0 0,0 0 0 0 0,0 0-1 0 0,0 0 1 0 0,0 0-2 0 0,0 0 0 0 0,1 1 0 0 0,-1-1 0 0 0,0 0 0 0 0,0 0 0 0 0,0 0 0 0 0,0 0 0 0 0,0 0 0 0 0,0 0 0 0 0,1 0 0 0 0,-1 1-9 0 0,1-1 1 0 0,-1 0-1 0 0,0 0 1 0 0,2 0-1 0 0,-2 0 12 0 0,1 0 0 0 0,0 0 0 0 0,-1 0 0 0 0,1 0 0 0 0,-1 0 0 0 0,1 0 0 0 0,0-1 0 0 0,0 1 0 0 0,2-2-28 0 0,-3 2 32 0 0,0 0 0 0 0,0 0-1 0 0,0 0 1 0 0,1 0 0 0 0,-1 0 0 0 0,0 0-1 0 0,0 0 1 0 0,0 0 0 0 0,0 0 0 0 0,0 0 0 0 0,0 0-1 0 0,0 0 1 0 0,0 0 0 0 0,0 0 0 0 0,0 0 0 0 0,0 0-1 0 0,0 0 1 0 0,0 0 0 0 0,0 0 0 0 0,0 0-1 0 0,0 0 1 0 0,0 0 0 0 0,0 0 0 0 0,0 0 0 0 0,0 0-1 0 0,0 0 1 0 0,0 0 0 0 0,0 0 0 0 0,0 0-1 0 0,0 0 1 0 0,0 0 0 0 0,0 0 0 0 0,0 0 0 0 0,0 0-1 0 0,1 0 1 0 0,-1 0 0 0 0,0 0 0 0 0,0 0 0 0 0,0 1-1 0 0,0-1 1 0 0,0 0 0 0 0,0 0 0 0 0,0 0 2 0 0,0 0 0 0 0,0 0 0 0 0,0 1 1 0 0,0-1-1 0 0,0 0 0 0 0,0 0 0 0 0,-1 1 1 0 0,1 0 2 0 0,0-1 0 0 0,0 0 0 0 0,0 1 0 0 0,0-1 1 0 0,-1 1-1 0 0,1-1 0 0 0,0 1 0 0 0,0-1 0 0 0,-1 0 0 0 0,1 1 1 0 0,0-1-1 0 0,0 0 0 0 0,-1 1 0 0 0,1-1 0 0 0,0 0 1 0 0,-1 1-1 0 0,1-1 0 0 0,0 0 0 0 0,-1 0 0 0 0,1 1 0 0 0,-1-1 1 0 0,1 0-1 0 0,-1 0 0 0 0,1 0 0 0 0,-1 0 0 0 0,-1 0 14 0 0,1 0 0 0 0,-1 0 0 0 0,0 0 0 0 0,-1-1 0 0 0,0 0-8 0 0,3 1-17 0 0,-1 0 0 0 0,1 0 0 0 0,0 0 0 0 0,0 0 0 0 0,0 0 0 0 0,0 0 0 0 0,0 0 0 0 0,0 0 0 0 0,0 0 0 0 0,0 0 0 0 0,0 0 0 0 0,0 0 0 0 0,0 0 1 0 0,0 0-1 0 0,0 0 0 0 0,0 0 0 0 0,0 0 0 0 0,0 0 0 0 0,0 0 0 0 0,0 1-113 0 0,1-1 121 0 0,-1 1-5 0 0,1-1 1 0 0,0 0 0 0 0,-1 1-1 0 0,1-1 1 0 0,0 0-1 0 0,-1 1 1 0 0,1-1 0 0 0,0 0-1 0 0,0 0 1 0 0,1 0 0 0 0,-2 0-4 0 0,1 0 1 0 0,-1 0 0 0 0,1 0-1 0 0,-1 0 1 0 0,1 0 0 0 0,-1-1-1 0 0,1 1 1 0 0,-1 0 0 0 0,1 0-1 0 0,-1-1 1 0 0,1 1 0 0 0,0 0-1 0 0,-1-1 1 0 0,0 1 0 0 0,1-1-1 0 0,-1 1 7 0 0,0 0 0 0 0,0 0-1 0 0,1 0 1 0 0,-1 0-1 0 0,0 0 1 0 0,0 0-1 0 0,0 0 1 0 0,0 0 0 0 0,0 0-1 0 0,0 0 1 0 0,0 0-1 0 0,0 0 1 0 0,0 0 0 0 0,0 0-1 0 0,0-1 1 0 0,0 1-1 0 0,0 0 1 0 0,0 0 0 0 0,0 0-1 0 0,0 0 1 0 0,0 0-1 0 0,0 0 1 0 0,0 0-1 0 0,0 0 1 0 0,0 0 0 0 0,0 0-1 0 0,0 0 1 0 0,0 0-1 0 0,0 0 1 0 0,0 0 0 0 0,0 0-1 0 0,0 0 1 0 0,0 0-1 0 0,0 0 1 0 0,0 0 0 0 0,0 0-1 0 0,0 0 1 0 0,0-1-1 0 0,0 1 1 0 0,0 0-1 0 0,0 0 1 0 0,0 0 0 0 0,0 0-1 0 0,0 0 1 0 0,0 0-1 0 0,0 0 1 0 0,0 0 0 0 0,0 0-1 0 0,0 0 1 0 0,-1 0-1 0 0,1 0 1 0 0,-1 0 44 0 0,1 0-47 0 0,-2-1 10 0 0,1 1 1 0 0,-1 0-1 0 0,1 0-2 0 0,0 0-1 0 0,0 0 1 0 0,-1 0-1 0 0,-1-1 19 0 0,-4 0 0 0 0,6 1-71 0 0,1 0 15 0 0,1 0-38 0 0,1 1 3 0 0,0 0 0 0 0,3-1 0 0 0,-4 1 67 0 0,0-1 1 0 0,0 0-1 0 0,0 0 1 0 0,0-1-1 0 0,0 1 0 0 0,2-1 1 0 0,-1 1-20 0 0,1-2 0 0 0,-2 1-24 0 0,0 1 0 0 0,3-2 1 0 0,-4 2-11 0 0,1 0 93 0 0,-1 1-29 0 0,0-1 0 0 0,0 0 0 0 0,0 0 0 0 0,0 0 1 0 0,0 0-1 0 0,-1 0 0 0 0,1 0 0 0 0,0 0 0 0 0,0 0 1 0 0,0 1-1 0 0,0-1 0 0 0,0 0-5 0 0,-1 1-1 0 0,0 0 1 0 0,1-1 0 0 0,-1 1-1 0 0,0-1 1 0 0,1 0 0 0 0,-1 1-1 0 0,0-1 1 0 0,0 1-1 0 0,-2 0 39 0 0,-3 0 0 0 0,-17 2 267 0 0,13-2 75 0 0,9-1-342 0 0,0 0-1 0 0,0 0 0 0 0,-1 0 1 0 0,2 0-41 0 0,0 0 1 0 0,-1 0 0 0 0,1 0 0 0 0,0-1-1 0 0,0 1 1 0 0,0 0 0 0 0,0 0 0 0 0,-1 0-1 0 0,1-1 9 0 0,-1 1-10 0 0,1 0 0 0 0,-1 0-1 0 0,0-1 1 0 0,-1 1 0 0 0,0-1 8 0 0,2 1 8 0 0,-1 0-1 0 0,-1 0 1 0 0,-1 0-10 0 0,3 0-10 0 0,0 0-1 0 0,-1 0 0 0 0,1 0 1 0 0,0 0-1 0 0,0 0 1 0 0,0 0-1 0 0,0 0 1 0 0,0 0-1 0 0,0 0 1 0 0,0 0-1 0 0,0 0 1 0 0,-1 0-1 0 0,1 0 1 0 0,0 0-1 0 0,0-1 1 0 0,0 1-1 0 0,0 0 1 0 0,0 0-1 0 0,0 0 1 0 0,0 0-1 0 0,0 0 1 0 0,0 0-1 0 0,0 0 1 0 0,0-1-1 0 0,0 1 1 0 0,0 0-1 0 0,0 0 1 0 0,0 0-1 0 0,0 0 1 0 0,0 0-1 0 0,-1 0 1 0 0,1 0-1 0 0,0 0 1 0 0,0-1-1 0 0,0 1 1 0 0,0 0-1 0 0,0 0 1 0 0,0 0-1 0 0,1 0 1 0 0,-1 0-1 0 0,0-1 1 0 0,0 1-1 0 0,0 0 1 0 0,0 0-1 0 0,0 0 1 0 0,0 0-1 0 0,0 0 1 0 0,0 0-1 0 0,0-1 1 0 0,0 1-1 0 0,1-1-15 0 0,-1 1 1 0 0,0 0 0 0 0,0-1 0 0 0,1 1-1 0 0,-1 0 1 0 0,0-1 0 0 0,0 2 83 0 0,0-1-51 0 0,0 0 0 0 0,-1 1 1 0 0,1-1-1 0 0,-1 1 0 0 0,1-1-16 0 0,0 0 0 0 0,0 0 0 0 0,0 0-1 0 0,0 0 1 0 0,0 0 0 0 0,0 0 0 0 0,0 0-1 0 0,0 0 1 0 0,0 0 0 0 0,0 0 0 0 0,0 0-1 0 0,0 0 1 0 0,0 0 0 0 0,0 0 0 0 0,0 0-1 0 0,0 0 1 0 0,0 0 0 0 0,0 0 0 0 0,0 0-1 0 0,0 0 1 0 0,0 0 0 0 0,0 0 0 0 0,0 0 0 0 0,0 0-1 0 0,0 0 1 0 0,0 0 0 0 0,0 0 0 0 0,0 0-1 0 0,0 0 1 0 0,0 0 0 0 0,0 0 0 0 0,0 0-1 0 0,0 0 1 0 0,0 0 0 0 0,0 0 0 0 0,0 0-1 0 0,0 0 1 0 0,0 0 0 0 0,0 0 0 0 0,0 0-1 0 0,0 0 1 0 0,0 0 0 0 0,0 0 0 0 0,0-1-1 0 0,0 1 1 0 0,0 0 0 0 0,0 0 0 0 0,0 0-1 0 0,0 0 1 0 0,0 0 1 0 0,0-2-24 0 0,0 0 7 0 0,0 2 14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0 0 0 0,0 0 0 0 0,0 0 0 0 0,0 0 0 0 0,0 0 1 0 0,0 0-1 0 0,0 0 0 0 0,0 0 0 0 0,0 0 0 0 0,0 1-3 0 0,0-1 0 0 0,0 1 0 0 0,0-1 0 0 0,0 1 0 0 0,0 0 0 0 0,0-1 0 0 0,0 1 0 0 0,0 0 0 0 0,0 0 0 0 0,0 3 19 0 0,-1-8 99 0 0,1 3-112 0 0,0 0 11 0 0,0-1 0 0 0,0 0 0 0 0,-1-1 0 0 0,1 2-48 0 0,0 1-14 0 0,0 2-558 0 0,0-2 303 0 0,0 0 1 0 0,1 0-1 0 0,-1 0 1 0 0,0 1-1 0 0,0-1 0 0 0,0 0 1 0 0,0 0-1 0 0,0 0 1 0 0,0 0-1 0 0,1 0 0 0 0,-1 1 1 0 0,0-1-1 0 0,0 0-21 0 0,0 0 1 0 0,1 0-1 0 0,-1 0 0 0 0,0 0 0 0 0,0 0 0 0 0,0 0 1 0 0,0 0-1 0 0,0 0 0 0 0,0 0 0 0 0,0 0 1 0 0,0 0-1 0 0,1 0 0 0 0,-1 0 0 0 0,0 0 1 0 0,0 0-1 0 0,0 0 0 0 0,0 0 0 0 0,0 0 0 0 0,0-1 1 0 0,0 1-1 0 0,0 0 0 0 0,0 0 0 0 0,1 0 1 0 0,-1 0-1 0 0,0 0 0 0 0,2-4-8618 0 0,-2 2 5000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4:14.1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 0 0,'0'0'150'0'0,"0"0"-1"0"0,1 0 1 0 0,-1 0 0 0 0,0 0 0 0 0,0 0-1 0 0,1-1 1 0 0,-1 1-69 0 0,0 0-1 0 0,0 0 1 0 0,1 0-1 0 0,-1 0 1 0 0,0 0-1 0 0,1 0 1 0 0,-1 0-1 0 0,0 0 1 0 0,0 0 0 0 0,1 0-1 0 0,-1 0 1 0 0,0 1-1 0 0,0-1 1 0 0,1 0-1 0 0,-1 0 1 0 0,1 0 209 0 0,0 1 0 0 0,0-1 1 0 0,-1 1-1 0 0,3-1 0 0 0,-1 1 86 0 0,5-1 1 0 0,-5 0-296 0 0,4 0 1 0 0,-6 0-91 0 0,1 0 1 0 0,-1 0-1 0 0,1 0 1 0 0,-1 0-1 0 0,0 0 1 0 0,1 0-1 0 0,-1 0 1 0 0,1 0-1 0 0,0 0 1 0 0,-1 0 36 0 0,1 0-1 0 0,1-1 1 0 0,-1 1-3 0 0,0 0-1 0 0,0 0 0 0 0,0 0 1 0 0,0 0-32 0 0,-1-1 0 0 0,1 1 0 0 0,-1 0 0 0 0,0 0 0 0 0,1 0 0 0 0,-1 1 0 0 0,0-1 0 0 0,1 0 1 0 0,-1 0-1 0 0,1 0 0 0 0,-1 0 0 0 0,1 0 4 0 0,-1 1 1 0 0,1-1-1 0 0,-1 0 0 0 0,2 0 1 0 0,0 0 223 0 0,5 1 0 0 0,-5-1-12 0 0,5 0 0 0 0,-6 0-231 0 0,-1 0 1 0 0,0 0-1 0 0,1 1 0 0 0,-1-1 1 0 0,1 0-1 0 0,-1 0-314 0 0,1 0 1 0 0,-1 1-1 0 0,1-1 0 0 0,1 0-1484 0 0,-2 0-3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5:35.036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247 206 2600 0 0,'-1'2'714'0'0,"-1"1"1"0"0,1-1-1 0 0,0 0 0 0 0,-1 0 0 0 0,1 1 1 0 0,-1-1-1 0 0,0 0 0 0 0,0-1 1 0 0,0 1-1 0 0,1 0 0 0 0,-2 0 1 0 0,1-1-1 0 0,0 0 0 0 0,0 1 0 0 0,0-1 1 0 0,-5 2-1 0 0,5-3-487 0 0,0 1 1 0 0,0-1-1 0 0,0 1 0 0 0,0-1 0 0 0,0 0 1 0 0,0 0-1 0 0,0 0 0 0 0,-1 0 0 0 0,1-1 1 0 0,0 1-1 0 0,0 0 0 0 0,0-1 0 0 0,0 1 1 0 0,0-1-1 0 0,0 0 0 0 0,0 0 0 0 0,0 0 1 0 0,0 0-1 0 0,1 0 0 0 0,-1 0 0 0 0,-1-2 1 0 0,-1 0-167 0 0,0-1 0 0 0,0 1 0 0 0,1-1 0 0 0,0 0 0 0 0,0 0 0 0 0,0-1 0 0 0,0 1 0 0 0,1-1 0 0 0,0 1 1 0 0,-1-1-1 0 0,2 0 0 0 0,-1 0 0 0 0,1 0 0 0 0,-1 0 0 0 0,0-9 0 0 0,2-4 43 0 0,1 16-101 0 0,-1 0 0 0 0,1-1 0 0 0,0 1 0 0 0,0 0 0 0 0,0 0 0 0 0,0-1-1 0 0,1 1 1 0 0,-1 0 0 0 0,0 0 0 0 0,1 0 0 0 0,0 1 0 0 0,-1-1 0 0 0,1 0 0 0 0,0 0 0 0 0,0 1 0 0 0,4-3 0 0 0,-5 3-3 0 0,1 0 0 0 0,0-1 0 0 0,-1 1 0 0 0,1 1 0 0 0,0-1 0 0 0,0 0 0 0 0,0 0 0 0 0,0 1 0 0 0,-1-1 0 0 0,1 1 0 0 0,0-1-1 0 0,0 1 1 0 0,0 0 0 0 0,0 0 0 0 0,0 0 0 0 0,0 0 0 0 0,0 0 0 0 0,0 0 0 0 0,0 1 0 0 0,3 0 0 0 0,-4 0 10 0 0,0-1-1 0 0,0 1 0 0 0,0 0 0 0 0,0 0 1 0 0,0 0-1 0 0,-1 0 0 0 0,1-1 0 0 0,0 1 1 0 0,-1 0-1 0 0,1 0 0 0 0,0 0 0 0 0,-1 1 1 0 0,1-1-1 0 0,-1 0 0 0 0,0 0 0 0 0,1 0 1 0 0,-1 0-1 0 0,1 2 0 0 0,1 22 165 0 0,-2-22-144 0 0,0 1-1 0 0,0-1 1 0 0,-1 0 0 0 0,1 1 0 0 0,-1-1 0 0 0,0 0 0 0 0,0 1 0 0 0,0-1-1 0 0,0 0 1 0 0,0 0 0 0 0,-1 0 0 0 0,1 0 0 0 0,-1 0 0 0 0,0 0 0 0 0,0 0-1 0 0,0-1 1 0 0,0 1 0 0 0,-1-1 0 0 0,1 1 0 0 0,-1-1 0 0 0,1 0 0 0 0,-1 0-1 0 0,0 0 1 0 0,0 0 0 0 0,0-1 0 0 0,0 1 0 0 0,0-1 0 0 0,0 0 0 0 0,0 1-1 0 0,0-1 1 0 0,-1-1 0 0 0,1 1 0 0 0,0 0 0 0 0,-1-1 0 0 0,1 0 0 0 0,-1 0 0 0 0,-3 0-1 0 0,0-1 37 0 0,1 0 0 0 0,0-1 0 0 0,0 0 0 0 0,0 0 0 0 0,0 0 0 0 0,1-1 0 0 0,-1 0 0 0 0,0 0 0 0 0,1 0 0 0 0,-5-5 0 0 0,7 7-52 0 0,1-1 1 0 0,0 0 0 0 0,0 0-1 0 0,0 0 1 0 0,0 0 0 0 0,0 0 0 0 0,0-1-1 0 0,1 1 1 0 0,-1 0 0 0 0,1-1-1 0 0,0 1 1 0 0,-1-1 0 0 0,1 0-1 0 0,0 1 1 0 0,1-1 0 0 0,-1 0 0 0 0,0 0-1 0 0,1 0 1 0 0,0 1 0 0 0,-1-1-1 0 0,1 0 1 0 0,0 0 0 0 0,0 0-1 0 0,1-5 1 0 0,1 5-33 0 0,-1 0-1 0 0,0 1 0 0 0,0-1 1 0 0,1 0-1 0 0,0 0 0 0 0,-1 1 1 0 0,1-1-1 0 0,0 0 0 0 0,0 1 1 0 0,1 0-1 0 0,-1 0 0 0 0,0 0 1 0 0,1 0-1 0 0,0 0 0 0 0,-1 0 1 0 0,1 0-1 0 0,0 1 0 0 0,0-1 1 0 0,0 1-1 0 0,0 0 0 0 0,6-2 1 0 0,-7 3 16 0 0,0-1 0 0 0,1 0 0 0 0,-1 1 1 0 0,1-1-1 0 0,-1 1 0 0 0,1 0 0 0 0,-1 0 1 0 0,1 0-1 0 0,-1 0 0 0 0,0 1 0 0 0,1-1 0 0 0,-1 1 1 0 0,1-1-1 0 0,-1 1 0 0 0,0 0 0 0 0,1 0 0 0 0,-1 0 1 0 0,0 0-1 0 0,0 0 0 0 0,0 0 0 0 0,1 1 1 0 0,-1-1-1 0 0,-1 1 0 0 0,1-1 0 0 0,0 1 0 0 0,0 0 1 0 0,-1 0-1 0 0,3 3 0 0 0,-2-1 5 0 0,0 1 0 0 0,0 0 0 0 0,-1-1 0 0 0,1 1 0 0 0,-1 0 0 0 0,0 0 0 0 0,-1-1 0 0 0,1 1 0 0 0,-1 0 0 0 0,0 0-1 0 0,0 0 1 0 0,-1 0 0 0 0,1 0 0 0 0,-1 0 0 0 0,0-1 0 0 0,-2 7 0 0 0,2-8 13 0 0,0 0-1 0 0,-1 0 0 0 0,1 0 1 0 0,-1 0-1 0 0,1-1 0 0 0,-1 1 1 0 0,0-1-1 0 0,0 1 1 0 0,0-1-1 0 0,0 1 0 0 0,-4 2 1 0 0,4-4 7 0 0,0 1 0 0 0,0-1 0 0 0,0 0 0 0 0,0 0-1 0 0,0 0 1 0 0,-1 0 0 0 0,1-1 0 0 0,0 1 0 0 0,-1 0 0 0 0,1-1 0 0 0,0 0 0 0 0,-1 1 0 0 0,1-1 0 0 0,0 0 0 0 0,-1 0 0 0 0,-3-1 0 0 0,1 0 30 0 0,0-1 1 0 0,0 1-1 0 0,0-1 1 0 0,0 0-1 0 0,0 0 1 0 0,1 0-1 0 0,-1-1 0 0 0,1 1 1 0 0,0-1-1 0 0,-1 0 1 0 0,1-1-1 0 0,1 1 1 0 0,-7-7-1 0 0,8 8-55 0 0,0 0 0 0 0,1-1 0 0 0,-1 1 1 0 0,1 0-1 0 0,-1 0 0 0 0,1-1 0 0 0,0 1 0 0 0,0-1 0 0 0,0 1 0 0 0,0-1 0 0 0,0 0 0 0 0,1 1 0 0 0,-1-1 0 0 0,1 0 0 0 0,-1 1 1 0 0,1-1-1 0 0,0 0 0 0 0,0 0 0 0 0,1 1 0 0 0,-1-1 0 0 0,0 0 0 0 0,1 0 0 0 0,0 1 0 0 0,-1-1 0 0 0,1 1 0 0 0,0-1 1 0 0,2-3-1 0 0,0 2-31 0 0,0 0 1 0 0,-1 1 0 0 0,1-1 0 0 0,1 1-1 0 0,-1-1 1 0 0,0 1 0 0 0,1 0-1 0 0,0 0 1 0 0,0 0 0 0 0,0 1 0 0 0,0 0-1 0 0,0-1 1 0 0,5-1 0 0 0,-7 4 31 0 0,-1-1 1 0 0,1 1 0 0 0,0-1-1 0 0,0 1 1 0 0,-1-1-1 0 0,1 1 1 0 0,0 0 0 0 0,0 0-1 0 0,0 0 1 0 0,0 0-1 0 0,-1 0 1 0 0,1 0 0 0 0,0 0-1 0 0,0 1 1 0 0,-1-1-1 0 0,1 1 1 0 0,0-1 0 0 0,0 1-1 0 0,-1 0 1 0 0,1 0-1 0 0,-1 0 1 0 0,1 0 0 0 0,-1 0-1 0 0,1 0 1 0 0,-1 0-1 0 0,1 0 1 0 0,-1 0 0 0 0,0 1-1 0 0,0-1 1 0 0,0 0-1 0 0,0 1 1 0 0,0-1 0 0 0,0 1-1 0 0,0 0 1 0 0,0-1-1 0 0,0 3 1 0 0,1-1 11 0 0,0 1 1 0 0,-1 0-1 0 0,0 0 1 0 0,0-1-1 0 0,0 1 0 0 0,0 0 1 0 0,-1 0-1 0 0,0 0 1 0 0,0 0-1 0 0,0 0 0 0 0,0 6 1 0 0,-1-8-3 0 0,1 0 0 0 0,-1-1 0 0 0,1 1 0 0 0,-1 0 0 0 0,0-1 1 0 0,1 1-1 0 0,-1-1 0 0 0,0 1 0 0 0,0-1 0 0 0,0 0 0 0 0,0 1 0 0 0,0-1 0 0 0,0 0 1 0 0,-1 0-1 0 0,1 1 0 0 0,0-1 0 0 0,-1 0 0 0 0,1 0 0 0 0,-1 0 0 0 0,1-1 0 0 0,-1 1 0 0 0,1 0 1 0 0,-1-1-1 0 0,0 1 0 0 0,1-1 0 0 0,-1 1 0 0 0,0-1 0 0 0,-2 1 0 0 0,1-1 30 0 0,0 0 0 0 0,0 1 0 0 0,0-1-1 0 0,0 0 1 0 0,0-1 0 0 0,0 1 0 0 0,0 0 0 0 0,1-1-1 0 0,-1 0 1 0 0,-3-1 0 0 0,4 2-21 0 0,0-1-1 0 0,0 0 1 0 0,1 0 0 0 0,-1 0-1 0 0,1 0 1 0 0,-1-1 0 0 0,1 1 0 0 0,-1 0-1 0 0,1-1 1 0 0,-1 1 0 0 0,1-1-1 0 0,0 1 1 0 0,0-1 0 0 0,0 0 0 0 0,0 1-1 0 0,0-1 1 0 0,-1-3 0 0 0,1 1-37 0 0,0 1 1 0 0,0-1 0 0 0,0 0 0 0 0,0 0-1 0 0,1 1 1 0 0,0-1 0 0 0,0 0 0 0 0,0 0-1 0 0,0 0 1 0 0,0 0 0 0 0,1 1 0 0 0,-1-1-1 0 0,1 0 1 0 0,0 0 0 0 0,1 1-1 0 0,-1-1 1 0 0,0 1 0 0 0,1-1 0 0 0,0 1-1 0 0,0-1 1 0 0,0 1 0 0 0,4-5 0 0 0,-1 2-13 0 0,-1 1 1 0 0,1 0-1 0 0,0 0 1 0 0,1 0-1 0 0,-1 0 1 0 0,1 1-1 0 0,0 0 1 0 0,11-6-1 0 0,-16 9 29 0 0,0 1 1 0 0,0-1-1 0 0,0 1 1 0 0,0 0-1 0 0,0 0 0 0 0,0-1 1 0 0,0 1-1 0 0,0 0 0 0 0,0 0 1 0 0,0 0-1 0 0,0 0 1 0 0,0 0-1 0 0,0 0 0 0 0,0 0 1 0 0,0 1-1 0 0,0-1 1 0 0,0 0-1 0 0,0 0 0 0 0,0 1 1 0 0,0-1-1 0 0,0 1 1 0 0,1 0-1 0 0,-1 0 3 0 0,0 0 1 0 0,0 0 0 0 0,0 1-1 0 0,0-1 1 0 0,0 0-1 0 0,0 1 1 0 0,0-1-1 0 0,0 0 1 0 0,-1 1 0 0 0,1-1-1 0 0,-1 1 1 0 0,2 2-1 0 0,-1 3 26 0 0,0 0-1 0 0,0 0 1 0 0,0 0-1 0 0,-1 14 1 0 0,0-15 5 0 0,-1-1 1 0 0,0 0-1 0 0,0 1 1 0 0,0-1-1 0 0,-3 8 1 0 0,3-11-160 0 0,-1 1 0 0 0,1 0-1 0 0,0-1 1 0 0,-1 1 0 0 0,1-1 0 0 0,-1 1 0 0 0,0-1 0 0 0,0 0 0 0 0,0 0 0 0 0,0 0 0 0 0,-4 3 0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4:15.6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8 0 0,'1'0'384'0'0,"-1"0"-128"0"0,1 0 0 0 0,-1 0 0 0 0,1 0 0 0 0,0 1 0 0 0,0-1 267 0 0,-1 0-1 0 0,1 0 1 0 0,1 0 0 0 0,0 1 230 0 0,-1-1-661 0 0,2 0 180 0 0,-1 0 0 0 0,4 1 0 0 0,-3-1-55 0 0,-2 0-202 0 0,0 0-1 0 0,0 1 1 0 0,-1-1 0 0 0,1 0-1 0 0,1 1 1 0 0,-2-1-1 0 0,1 0-1 0 0,-1 0 1 0 0,1 0-1 0 0,-1 0 1 0 0,1 1-1 0 0,-1-1 0 0 0,1 0 1 0 0,4 0-32 0 0,-3 0 43 0 0,-1 1 0 0 0,0-1-1 0 0,3-1 1 0 0,-3 1 35 0 0,6-1 130 0 0,-5 1-151 0 0,-1 0 1 0 0,0 0 0 0 0,0 0 0 0 0,2 1-1 0 0,-1 0-129 0 0,3 0-2214 0 0,-4-1-708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4:16.7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0 456 0 0,'0'0'57'0'0,"0"0"0"0"0,0 0 0 0 0,0 0 0 0 0,0 0-1 0 0,0 0 1 0 0,0 0 0 0 0,0 0 0 0 0,0 0 0 0 0,0 0 0 0 0,0 0 0 0 0,0 0 0 0 0,0 0 0 0 0,0 0-1 0 0,0 0 1 0 0,0 0 0 0 0,0 1 0 0 0,0-1 0 0 0,0 0 0 0 0,0 0 0 0 0,0 0 0 0 0,0 0 0 0 0,0 0-1 0 0,0 0 1 0 0,0 0 0 0 0,0 0 0 0 0,0 0 0 0 0,0 0 0 0 0,0 0 0 0 0,0 0 0 0 0,0 0 0 0 0,0 0-1 0 0,0 0 1 0 0,1 0 133 0 0,-1 0-1 0 0,0 0 1 0 0,0 0-1 0 0,1 0 1 0 0,-1 0 0 0 0,0 0-1 0 0,0 0 1 0 0,1 0-1 0 0,-1 0 1 0 0,4 0 1079 0 0,-2 0-70 0 0,-1 0-762 0 0,-1 0 1 0 0,1 0-1 0 0,0 0 0 0 0,0 0 0 0 0,1 0 1 0 0,0 1-156 0 0,1-1-124 0 0,-1 0 0 0 0,0 0-1 0 0,4 0 1 0 0,-3 0-165 0 0,-1 0 1 0 0,0 0-1 0 0,4 0 0 0 0,-4 1 2 0 0,3 1 0 0 0,-3-2-21 0 0,3 2 1 0 0,-4-2 20 0 0,0 0 1 0 0,-1 0 0 0 0,1 0 0 0 0,0 0-1 0 0,0 0 1 0 0,-1 0 0 0 0,1 0 0 0 0,1 0-1 0 0,-2-1-210 0 0,3 1 451 0 0,3-2 1 0 0,-5 2-645 0 0,-1 0 1 0 0,1 0-1 0 0,1 0 1 0 0,-1 0-468 0 0,-1 0 0 0 0,1 0 0 0 0,-1 0 0 0 0,0 1 0 0 0,1-1 0 0 0,0 0 0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24:18.3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0 168 0 0,'0'0'437'0'0,"0"0"-271"0"0,0 1 0 0 0,1-1 0 0 0,-1 0 0 0 0,0 0 0 0 0,0 0 0 0 0,0 1 0 0 0,1-1 0 0 0,-1 0 0 0 0,0 0 0 0 0,0 0 0 0 0,0 0 0 0 0,1 0 0 0 0,-1 0 0 0 0,0 1 0 0 0,1-1 0 0 0,0 0 740 0 0,2 0 1 0 0,-2 0-584 0 0,8 0 732 0 0,-1 1-505 0 0,-2-1-370 0 0,6 3-86 0 0,-1 1-121 0 0,-8-4-420 0 0,0 0 0 0 0,-1 0 1 0 0,1 0-1 0 0,-1 0 0 0 0,1 0 0 0 0,2-1 1 0 0,-2 0-2324 0 0,-2 1 1426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7:45.6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15 2944 0 0,'-4'5'10634'0'0,"3"-4"-10400"0"0,0-1 0 0 0,1 0 0 0 0,-1 1 0 0 0,0-1 0 0 0,0 0 0 0 0,0 1 0 0 0,0-1 0 0 0,0 0 0 0 0,0 0 0 0 0,0 0 0 0 0,0 0 0 0 0,0 0 0 0 0,0 0 0 0 0,-1 0 0 0 0,0-2-185 0 0,5-2-40 0 0,3-2 28 0 0,7-1-102 0 0,-12 7 88 0 0,-1 0 1 0 0,0 0-1 0 0,0-1 0 0 0,1 1 0 0 0,-1 0 1 0 0,0 0-1 0 0,0 0 0 0 0,1 0 1 0 0,-1 0-1 0 0,0 0 0 0 0,0 0 1 0 0,0 0-1 0 0,1 0 0 0 0,-1 0 0 0 0,0 0 1 0 0,0 0-1 0 0,1 0 0 0 0,-1 1 1 0 0,0-1-1 0 0,0 0 0 0 0,1 0 1 0 0,-1 0-1 0 0,0 0 0 0 0,0 0 0 0 0,0 0 1 0 0,1 0-1 0 0,-1 1 0 0 0,0-1 1 0 0,0 0-1 0 0,0 0 0 0 0,0 0 1 0 0,1 1-1 0 0,-1-1 0 0 0,0 0 0 0 0,0 0 1 0 0,0 0-1 0 0,0 1 0 0 0,0-1 1 0 0,0 0-1 0 0,0 0 0 0 0,0 0 1 0 0,0 1-1 0 0,0-1 0 0 0,1 0 0 0 0,-1 0 1 0 0,0 1-1 0 0,0-1 0 0 0,0 0 1 0 0,-1 0-1 0 0,1 1 0 0 0,0-1 1 0 0,0 0-1 0 0,0 0 0 0 0,0 1 0 0 0,0-1 1 0 0,0 0-1 0 0,0 0 0 0 0,0 0 1 0 0,0 1-1 0 0,-1-1 0 0 0,1 4 100 0 0,-1-1-1 0 0,0 1 1 0 0,0 0-1 0 0,-4 6 1 0 0,5-10-104 0 0,0 1 0 0 0,0-1 0 0 0,0 1 0 0 0,-1-1 0 0 0,1 0 0 0 0,0 1 0 0 0,0-1 0 0 0,-1 1 0 0 0,1-1 0 0 0,0 0 0 0 0,0 1 0 0 0,-1-1 0 0 0,1 0 0 0 0,-1 1 0 0 0,1-1 0 0 0,0 0 0 0 0,-1 0 0 0 0,1 1 0 0 0,-1-1 0 0 0,1 0 0 0 0,0 0 0 0 0,-1 0 0 0 0,1 0 0 0 0,-1 1 0 0 0,1-1 0 0 0,-1 0 0 0 0,1 0 0 0 0,-1 0 0 0 0,1 0 0 0 0,-1 0 0 0 0,1 0 0 0 0,0 0 0 0 0,-1 0 0 0 0,1 0 0 0 0,-1 0 0 0 0,1-1 0 0 0,-1 1 0 0 0,1 0 0 0 0,-1 0 0 0 0,1 0 0 0 0,0 0 0 0 0,-1-1 0 0 0,1 1 0 0 0,-1 0 0 0 0,1-1 0 0 0,0 1 0 0 0,-1 0 0 0 0,1-1 0 0 0,0 1 0 0 0,-1 0 0 0 0,1-1 0 0 0,-1 0 0 0 0,1 1-37 0 0,-1-1 0 0 0,1 0 0 0 0,-1 1 0 0 0,1-1 0 0 0,-1 0 0 0 0,1 0 1 0 0,0 1-1 0 0,-1-1 0 0 0,1 0 0 0 0,0 0 0 0 0,-1 0 0 0 0,1 1 0 0 0,0-1 1 0 0,0 0-1 0 0,0 0 0 0 0,0 0 0 0 0,0 0 0 0 0,0 1 0 0 0,0-1 0 0 0,0 0 0 0 0,0 0 1 0 0,0 0-1 0 0,1 0 0 0 0,-1 1 0 0 0,0-1 0 0 0,0 0 0 0 0,1 0 0 0 0,-1 0 1 0 0,1 1-1 0 0,-1-1 0 0 0,1 0 0 0 0,-1 1 0 0 0,1-1 0 0 0,-1 0 0 0 0,1 1 0 0 0,-1-1 1 0 0,2 0-1 0 0,-1 0-18 0 0,0 0 0 0 0,0 0 0 0 0,1 0 1 0 0,-1 0-1 0 0,0 0 0 0 0,1 1 0 0 0,-1-1 0 0 0,0 1 0 0 0,1-1 1 0 0,-1 1-1 0 0,1-1 0 0 0,-1 1 0 0 0,1 0 0 0 0,-1-1 1 0 0,1 1-1 0 0,-1 0 0 0 0,1 0 0 0 0,-1 0 0 0 0,1 0 1 0 0,2 1-1 0 0,-4-1 48 0 0,1 0-1 0 0,-1 1 1 0 0,1-1 0 0 0,-1 0 0 0 0,1 1-1 0 0,-1-1 1 0 0,1 0 0 0 0,-1 1 0 0 0,1-1 0 0 0,-1 1-1 0 0,0-1 1 0 0,1 1 0 0 0,-1-1 0 0 0,0 1-1 0 0,1-1 1 0 0,-1 1 0 0 0,0-1 0 0 0,0 1-1 0 0,1-1 1 0 0,-1 1 0 0 0,0-1 0 0 0,0 1 0 0 0,0 0-1 0 0,0-1 1 0 0,0 1 0 0 0,0-1 0 0 0,0 1-1 0 0,0 0 1 0 0,0-1 0 0 0,0 1 0 0 0,0-1-1 0 0,0 1 1 0 0,0-1 0 0 0,-1 2 0 0 0,1-1 39 0 0,0 1 0 0 0,-1-1 1 0 0,1 0-1 0 0,-1 1 0 0 0,0-1 1 0 0,1 0-1 0 0,-1 1 0 0 0,0-1 0 0 0,0 0 1 0 0,0 0-1 0 0,0 0 0 0 0,-1 2 1 0 0,0-2-38 0 0,1 0 0 0 0,-1-1 0 0 0,0 1 0 0 0,0 0 0 0 0,1-1 0 0 0,-1 1 1 0 0,0-1-1 0 0,0 1 0 0 0,0-1 0 0 0,0 0 0 0 0,1 0 0 0 0,-1 0 0 0 0,0 0 1 0 0,-3-1-1 0 0,4 1-11 0 0,1 0 0 0 0,-1 0 0 0 0,1 0 0 0 0,-1 0 1 0 0,1-1-1 0 0,-1 1 0 0 0,1 0 0 0 0,-1 0 0 0 0,1-1 1 0 0,-1 1-1 0 0,1 0 0 0 0,-1-1 0 0 0,1 1 0 0 0,-1 0 1 0 0,1-1-1 0 0,0 1 0 0 0,-1-1 0 0 0,1 1 0 0 0,0-1 0 0 0,-1 0 1 0 0,1 1-3 0 0,0-1 0 0 0,-1 0 0 0 0,1 0 1 0 0,0 0-1 0 0,0 1 0 0 0,0-1 0 0 0,0 0 1 0 0,0 0-1 0 0,1 1 0 0 0,-1-1 0 0 0,0 0 1 0 0,0 0-1 0 0,0 0 0 0 0,1 1 0 0 0,-1-1 1 0 0,0 0-1 0 0,1 1 0 0 0,-1-1 0 0 0,1 0 1 0 0,0-1-18 0 0,-1 1-1 0 0,1 0 1 0 0,0 0 0 0 0,0 0 0 0 0,0 0 0 0 0,0 0 0 0 0,-1 0-1 0 0,1 0 1 0 0,1 0 0 0 0,-1 1 0 0 0,0-1 0 0 0,0 0 0 0 0,0 1-1 0 0,0-1 1 0 0,0 0 0 0 0,1 1 0 0 0,-1-1 0 0 0,0 1 0 0 0,1 0-1 0 0,1-1 1 0 0,-2 1 9 0 0,-1 0-1 0 0,1 0 0 0 0,0 1 0 0 0,0-1 1 0 0,-1 0-1 0 0,1 0 0 0 0,0 0 0 0 0,0 1 1 0 0,-1-1-1 0 0,1 1 0 0 0,0-1 0 0 0,-1 0 1 0 0,1 1-1 0 0,0-1 0 0 0,-1 1 0 0 0,1-1 1 0 0,0 1-1 0 0,-1 0 0 0 0,1-1 0 0 0,-1 1 1 0 0,1-1-1 0 0,-1 1 0 0 0,0 0 0 0 0,1-1 1 0 0,-1 1-1 0 0,0 0 0 0 0,1 0 0 0 0,-1-1 1 0 0,0 1-1 0 0,0 0 0 0 0,0 0 0 0 0,0 0 1 0 0,1-1-1 0 0,-1 2 0 0 0,-1-1 33 0 0,1 0 0 0 0,0 0 1 0 0,0 0-1 0 0,0-1 0 0 0,0 1 0 0 0,-1 0 1 0 0,1 0-1 0 0,0-1 0 0 0,-1 1 0 0 0,1 0 1 0 0,-1-1-1 0 0,1 1 0 0 0,0 0 0 0 0,-1-1 1 0 0,0 1-1 0 0,1-1 0 0 0,-1 1 0 0 0,1 0 1 0 0,-1-1-1 0 0,0 0 0 0 0,1 1 0 0 0,-1-1 1 0 0,0 1-1 0 0,1-1 0 0 0,-1 0 0 0 0,-1 1 1 0 0,2-1-30 0 0,-1 0 1 0 0,1 1 0 0 0,-1-1 0 0 0,1 0 0 0 0,-1 0 0 0 0,0 1 0 0 0,1-1 0 0 0,-1 0 0 0 0,1 0 0 0 0,-1 0 0 0 0,1 0 0 0 0,-1 0 0 0 0,0 0 0 0 0,1 0 0 0 0,-1 0 0 0 0,1 0 0 0 0,-1 0 0 0 0,0 0 0 0 0,1-1-1 0 0,-1 1 1 0 0,1 0 0 0 0,-1 0 0 0 0,1 0 0 0 0,-1-1 0 0 0,1 1 0 0 0,-1 0 0 0 0,1-1 0 0 0,-1 1 0 0 0,1 0 0 0 0,-1-1 0 0 0,1 1 0 0 0,-1-1 0 0 0,1 1 0 0 0,-1-1 0 0 0,1 0-38 0 0,-1 0 1 0 0,1 1 0 0 0,0-1 0 0 0,-1 0 0 0 0,1 1 0 0 0,0-1-1 0 0,0 0 1 0 0,0 0 0 0 0,-1 1 0 0 0,1-1 0 0 0,0 0 0 0 0,0 0-1 0 0,0 0 1 0 0,0 1 0 0 0,0-1 0 0 0,0 0 0 0 0,1 0 0 0 0,-1 1-1 0 0,0-1 1 0 0,0 0 0 0 0,0 1 0 0 0,1-1 0 0 0,-1 0-1 0 0,0 0 1 0 0,1 1 0 0 0,-1-1 0 0 0,1 1 0 0 0,-1-1 0 0 0,1 0-1 0 0,-1 1 1 0 0,1-1 0 0 0,-1 1 0 0 0,1-1 0 0 0,-1 1 0 0 0,1-1-1 0 0,0 1 1 0 0,-1 0 0 0 0,1-1 0 0 0,0 1 0 0 0,-1 0 0 0 0,1-1-1 0 0,0 1 1 0 0,0 0 0 0 0,-1 0 0 0 0,1 0 0 0 0,0-1-1 0 0,0 1 1 0 0,-1 0 0 0 0,1 0 0 0 0,0 0 0 0 0,0 0 0 0 0,0 1-1 0 0,-1-1 1 0 0,1 0 0 0 0,0 0 0 0 0,-1 0 0 0 0,2 1 0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7:47.2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35 2360 0 0,'-4'-11'7420'0'0,"4"10"-7230"0"0,0 1-120 0 0,0-1 1 0 0,0 1-1 0 0,1 0 0 0 0,-1 0 0 0 0,0-1 0 0 0,0 1 0 0 0,0 0 0 0 0,0 0 0 0 0,0 0 0 0 0,0-1 0 0 0,1 1 0 0 0,-1 0 1 0 0,0 0-1 0 0,0 0 0 0 0,0 0 0 0 0,1-1 0 0 0,-1 1 0 0 0,0 0 0 0 0,0 0 0 0 0,1 0 0 0 0,-1 0 0 0 0,0 0 0 0 0,0 0 1 0 0,0-1-1 0 0,1 1 0 0 0,-1 0 0 0 0,0 0 0 0 0,1 0 0 0 0,-1 0 0 0 0,0 0 0 0 0,0 0 0 0 0,1 0 0 0 0,-1 0 0 0 0,0 0 1 0 0,0 0-1 0 0,1 1 0 0 0,-1-1 0 0 0,0 0 0 0 0,0 0 0 0 0,1 0 0 0 0,-1 0 0 0 0,0 0 0 0 0,0 0 0 0 0,0 0 0 0 0,1 1 1 0 0,-1-1-1 0 0,0 0 0 0 0,1 0 0 0 0,-1 1 27 0 0,0-1 0 0 0,1 1 0 0 0,-1-1 1 0 0,0 0-1 0 0,1 1 0 0 0,-1-1 0 0 0,0 1 0 0 0,0-1 1 0 0,1 1-1 0 0,-1-1 0 0 0,0 1 0 0 0,0-1 0 0 0,0 1 0 0 0,0-1 1 0 0,0 1-1 0 0,0-1 0 0 0,0 1 0 0 0,0 0 0 0 0,0-1-50 0 0,0 1-1 0 0,0-1 0 0 0,0 0 0 0 0,0 0 0 0 0,0 1 1 0 0,-1-1-1 0 0,1 0 0 0 0,0 0 0 0 0,0 0 0 0 0,0 1 1 0 0,-1-1-1 0 0,1 0 0 0 0,0 0 0 0 0,0 0 0 0 0,0 0 1 0 0,-1 0-1 0 0,1 1 0 0 0,0-1 0 0 0,0 0 0 0 0,-1 0 0 0 0,1 0 1 0 0,0 0-1 0 0,0 0 0 0 0,-1 0 0 0 0,-10-1 551 0 0,7-2-606 0 0,3 2 5 0 0,1 1 1 0 0,0-1 0 0 0,-1 1-1 0 0,1-1 1 0 0,0 1 0 0 0,-1-1-1 0 0,1 1 1 0 0,0-1 0 0 0,0 1-1 0 0,0-1 1 0 0,-1 1 0 0 0,1-1-1 0 0,0 0 1 0 0,0 1 0 0 0,0-1-1 0 0,0 1 1 0 0,0-1 0 0 0,0 0-1 0 0,0 1 1 0 0,0-1 0 0 0,1 1-1 0 0,-1-1 1 0 0,0 1 0 0 0,0-1-1 0 0,0 0 1 0 0,1 1 0 0 0,-1-1-1 0 0,0 1 1 0 0,0-1 0 0 0,1 1-1 0 0,-1-1 1 0 0,0 1 0 0 0,1-1-1 0 0,-1 1 1 0 0,1 0 0 0 0,-1-1-1 0 0,1 1 1 0 0,-1 0 0 0 0,1-1-1 0 0,-1 1 1 0 0,1 0 0 0 0,-1-1-1 0 0,1 1 1 0 0,-1 0 0 0 0,1 0-1 0 0,1-1 4 0 0,-1 1 0 0 0,0-1 0 0 0,1 1 0 0 0,-1-1 0 0 0,0 1 0 0 0,1 0 0 0 0,-1 0 0 0 0,0 0 0 0 0,1-1 0 0 0,-1 1 0 0 0,0 1 0 0 0,1-1 0 0 0,-1 0-1 0 0,1 0 1 0 0,-1 0 0 0 0,0 1 0 0 0,1-1 0 0 0,-1 1 0 0 0,2 0 0 0 0,-3-1 35 0 0,1 1 0 0 0,0 0 0 0 0,-1-1 0 0 0,1 1 0 0 0,0 0 0 0 0,-1-1 0 0 0,1 1 0 0 0,-1 0 0 0 0,1 0 0 0 0,-1-1 0 0 0,0 1 0 0 0,1 0 0 0 0,-1 0 0 0 0,0 0 0 0 0,1 0 0 0 0,-1 0 0 0 0,0-1 0 0 0,0 1 0 0 0,0 0 0 0 0,0 0 0 0 0,0 0 0 0 0,0 0 0 0 0,0 0 0 0 0,0 0 0 0 0,0 0 0 0 0,0 0 0 0 0,0-1 0 0 0,-1 1 0 0 0,1 0 0 0 0,0 0 0 0 0,-1 0 0 0 0,1 0 0 0 0,0-1 0 0 0,-1 1 0 0 0,1 0 0 0 0,-1 0 0 0 0,1-1 0 0 0,-1 1 0 0 0,0 0 0 0 0,1-1 0 0 0,-1 1 0 0 0,0 0 0 0 0,1-1 0 0 0,-1 1 0 0 0,0-1 0 0 0,0 1 0 0 0,0-1 0 0 0,1 0 0 0 0,-1 1 0 0 0,0-1 0 0 0,0 0 0 0 0,0 0 0 0 0,0 1 0 0 0,0-1 0 0 0,0 0 0 0 0,0 0 0 0 0,1 0 0 0 0,-1 0 0 0 0,0 0 0 0 0,0 0 0 0 0,0 0 0 0 0,0-1 0 0 0,0 1 0 0 0,0 0 0 0 0,0-1 0 0 0,0 1-33 0 0,0-1 0 0 0,0 1 0 0 0,0-1 0 0 0,0 0 0 0 0,0 1 0 0 0,1-1 0 0 0,-1 0 0 0 0,0 0 0 0 0,1 0 1 0 0,-1 0-1 0 0,0 1 0 0 0,1-1 0 0 0,-1 0 0 0 0,1 0 0 0 0,-1 0 0 0 0,1 0 0 0 0,0 0 0 0 0,-1 0 0 0 0,1 0 0 0 0,0 0 0 0 0,0 0 0 0 0,0 0 0 0 0,0-1 0 0 0,0 1 0 0 0,0 0 0 0 0,0 0 0 0 0,0 0 0 0 0,0 0 0 0 0,1-1 0 0 0,-1 1-7 0 0,0 0 1 0 0,1 0 0 0 0,-1 0-1 0 0,0 1 1 0 0,0-1-1 0 0,1 0 1 0 0,-1 1-1 0 0,1-1 1 0 0,-1 0 0 0 0,1 1-1 0 0,-1-1 1 0 0,1 0-1 0 0,-1 1 1 0 0,1-1-1 0 0,-1 1 1 0 0,1-1 0 0 0,0 1-1 0 0,-1-1 1 0 0,1 1-1 0 0,0 0 1 0 0,0-1-1 0 0,-1 1 1 0 0,1 0 0 0 0,0-1-1 0 0,0 1 1 0 0,-1 0-1 0 0,1 0 1 0 0,0 0 0 0 0,0 0-1 0 0,0 0 1 0 0,-1 0-1 0 0,1 0 1 0 0,0 0-1 0 0,0 0 1 0 0,0 0 0 0 0,-1 0-1 0 0,1 0 1 0 0,0 1-1 0 0,0-1 1 0 0,-1 0-1 0 0,2 1 1 0 0,0 0 3 0 0,-1-1 0 0 0,0 1 0 0 0,0-1 1 0 0,0 1-1 0 0,0-1 0 0 0,0 1 0 0 0,0 0 0 0 0,0 0 0 0 0,0 0 0 0 0,0-1 0 0 0,0 1 1 0 0,-1 0-1 0 0,1 0 0 0 0,0 0 0 0 0,0 0 0 0 0,-1 1 0 0 0,1-1 0 0 0,-1 0 0 0 0,1 0 1 0 0,-1 0-1 0 0,1 0 0 0 0,-1 1 0 0 0,0-1 0 0 0,0 0 0 0 0,1 2 0 0 0,-1-2 17 0 0,-1 0 0 0 0,1 0 0 0 0,0 0-1 0 0,0 0 1 0 0,0 0 0 0 0,-1 1-1 0 0,1-1 1 0 0,-1-1 0 0 0,1 1 0 0 0,0 0-1 0 0,-1 0 1 0 0,0 0 0 0 0,1 0 0 0 0,-1 0-1 0 0,0 0 1 0 0,1 0 0 0 0,-1-1 0 0 0,0 1-1 0 0,0 0 1 0 0,1-1 0 0 0,-1 1-1 0 0,0-1 1 0 0,0 1 0 0 0,0-1 0 0 0,0 1-1 0 0,0-1 1 0 0,0 1 0 0 0,0-1 0 0 0,-2 1-1 0 0,2-1-9 0 0,1 0 0 0 0,-1 0 0 0 0,0 0 0 0 0,0 0 0 0 0,1 0 0 0 0,-1 0 0 0 0,0 0-1 0 0,0 0 1 0 0,1 0 0 0 0,-1 0 0 0 0,0-1 0 0 0,0 1 0 0 0,1 0 0 0 0,-1 0 0 0 0,0-1 0 0 0,1 1-1 0 0,-1 0 1 0 0,0-1 0 0 0,1 1 0 0 0,-1-1 0 0 0,1 1 0 0 0,-1-1 0 0 0,1 1 0 0 0,-1-1 0 0 0,1 1-1 0 0,-1-1 1 0 0,1 0 0 0 0,-1 1 0 0 0,1-1 0 0 0,0 0 0 0 0,-1 1 0 0 0,1-1 0 0 0,0 0 0 0 0,-1 1-1 0 0,1-1 1 0 0,0 0 0 0 0,0 0 0 0 0,0 1 0 0 0,0-2 0 0 0,0 1-14 0 0,-1 0 0 0 0,1 0 0 0 0,0 0 0 0 0,0 0 0 0 0,0 0-1 0 0,0-1 1 0 0,0 1 0 0 0,1 0 0 0 0,-1 0 0 0 0,0 0 0 0 0,0 0 0 0 0,1 0 0 0 0,-1 0 0 0 0,0 0 0 0 0,1 0 0 0 0,-1 0 0 0 0,1 0 0 0 0,0 1-1 0 0,-1-1 1 0 0,1 0 0 0 0,0 0 0 0 0,-1 0 0 0 0,1 1 0 0 0,0-1 0 0 0,0 0 0 0 0,0 1 0 0 0,-1-1 0 0 0,2 0 0 0 0,0 0 0 0 0,-1 1 1 0 0,0-1-1 0 0,1 1 1 0 0,-1 0-1 0 0,0 0 1 0 0,0 0-1 0 0,1-1 1 0 0,-1 1 0 0 0,0 1-1 0 0,1-1 1 0 0,-1 0-1 0 0,0 0 1 0 0,1 0-1 0 0,-1 1 1 0 0,0-1-1 0 0,1 0 1 0 0,-1 1-1 0 0,2 0 1 0 0,-2 0 17 0 0,0-1 0 0 0,-1 1 0 0 0,1 0 0 0 0,-1-1 0 0 0,1 1 1 0 0,-1-1-1 0 0,1 1 0 0 0,-1 0 0 0 0,1-1 0 0 0,-1 1 0 0 0,1 0 0 0 0,-1 0 0 0 0,0-1 0 0 0,1 1 0 0 0,-1 0 0 0 0,0 0 1 0 0,0 0-1 0 0,0-1 0 0 0,1 1 0 0 0,-1 0 0 0 0,0 0 0 0 0,0 0 0 0 0,0 0 0 0 0,0-1 0 0 0,-1 1 0 0 0,1 0 1 0 0,0 0-1 0 0,0 0 0 0 0,0-1 0 0 0,-1 1 0 0 0,0 1 0 0 0,0 0 22 0 0,0 0 0 0 0,0 0 0 0 0,-1 0 1 0 0,0 0-1 0 0,1 0 0 0 0,-1 0 0 0 0,-4 3 0 0 0,6-5-21 0 0,-1 1 0 0 0,1 0 0 0 0,-1-1 1 0 0,0 1-1 0 0,1-1 0 0 0,-1 1 0 0 0,0-1 0 0 0,0 1 0 0 0,1-1 0 0 0,-1 0 1 0 0,0 1-1 0 0,0-1 0 0 0,0 0 0 0 0,0 0 0 0 0,1 0 0 0 0,-1 1 0 0 0,0-1 1 0 0,0 0-1 0 0,0 0 0 0 0,0 0 0 0 0,0 0 0 0 0,1 0 0 0 0,-1-1 0 0 0,0 1 1 0 0,-1 0-1 0 0,1-1-11 0 0,1 0 0 0 0,-1 0 0 0 0,0 0 0 0 0,1 0 0 0 0,-1 0 0 0 0,1 0 0 0 0,-1 0 0 0 0,1 0 0 0 0,0 0 0 0 0,-1 0 0 0 0,1 0 0 0 0,0 0 0 0 0,0 0 0 0 0,-1 0 0 0 0,1 0 0 0 0,0 0 0 0 0,0 0 0 0 0,0 0 0 0 0,1 0 0 0 0,-1 0 0 0 0,0 0 0 0 0,0 0 0 0 0,0-1 0 0 0,1 1 0 0 0,-1 0 0 0 0,1-1 0 0 0,0-1-14 0 0,0 1 0 0 0,0-1-1 0 0,1 1 1 0 0,-1 0 0 0 0,0 0-1 0 0,1-1 1 0 0,-1 1-1 0 0,1 0 1 0 0,0 0 0 0 0,2-2-1 0 0,-3 4 8 0 0,0-1 0 0 0,0 1-1 0 0,-1 0 1 0 0,1-1-1 0 0,0 1 1 0 0,0 0 0 0 0,0-1-1 0 0,0 1 1 0 0,0 0-1 0 0,0 0 1 0 0,0 0 0 0 0,0 0-1 0 0,0 0 1 0 0,0 0-1 0 0,1 0 1 0 0,-1 1 8 0 0,-1-1-1 0 0,1 0 1 0 0,-1 0 0 0 0,0 0-1 0 0,1 0 1 0 0,-1 0 0 0 0,0 0-1 0 0,1 1 1 0 0,-1-1 0 0 0,0 0-1 0 0,1 0 1 0 0,-1 0 0 0 0,0 1-1 0 0,1-1 1 0 0,-1 0 0 0 0,0 1-1 0 0,0-1 1 0 0,1 0 0 0 0,-1 0-1 0 0,0 1 1 0 0,0-1 0 0 0,1 0-1 0 0,-1 1 1 0 0,0-1 0 0 0,0 1 0 0 0,0-1-1 0 0,0 0 1 0 0,0 1 0 0 0,0-1-1 0 0,0 1 1 0 0,0-1 0 0 0,0 0-1 0 0,0 1 1 0 0,0-1 0 0 0,0 0-1 0 0,0 1 1 0 0,0-1 0 0 0,0 1-1 0 0,0-1 1 0 0,0 1 0 0 0,-1 0 82 0 0,1-1 1 0 0,0 1 0 0 0,-1 0-1 0 0,1-1 1 0 0,-1 1 0 0 0,1-1-1 0 0,-1 1 1 0 0,0-1 0 0 0,1 1-1 0 0,-1-1 1 0 0,0 1 0 0 0,1-1-1 0 0,-1 0 1 0 0,0 1 0 0 0,1-1-1 0 0,-1 0 1 0 0,-1 1 0 0 0,-5 0-2095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7:49.2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1392 0 0,'0'9'3323'0'0,"2"-4"-2310"0"0,-1 0 0 0 0,1 0 0 0 0,1 0 0 0 0,-1-1 0 0 0,1 1 0 0 0,0-1 0 0 0,0 1 0 0 0,0-1 0 0 0,0 0 0 0 0,1 0 0 0 0,4 4 0 0 0,4-3 124 0 0,-8-4-1081 0 0,0 0 0 0 0,-1 0 0 0 0,1-1-1 0 0,0 0 1 0 0,0 0 0 0 0,0 0 0 0 0,0 0-1 0 0,0 0 1 0 0,0-1 0 0 0,0 1 0 0 0,0-1 0 0 0,0 0-1 0 0,-1 0 1 0 0,1-1 0 0 0,0 1 0 0 0,-1-1-1 0 0,1 0 1 0 0,-1 0 0 0 0,0 0 0 0 0,1 0-1 0 0,-1-1 1 0 0,0 1 0 0 0,0-1 0 0 0,-1 0-1 0 0,1 0 1 0 0,0 0 0 0 0,-1 0 0 0 0,0 0 0 0 0,3-6-1 0 0,-3 2-2808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7:54.6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 1600 0 0,'-4'4'5286'0'0,"4"-4"-5157"0"0,3 8 2368 0 0,6 6-180 0 0,-7-11-1996 0 0,1 1-23 0 0,0 0 0 0 0,1 0 0 0 0,0 0 1 0 0,-1-1-1 0 0,1 0 0 0 0,1 0 0 0 0,-1 0 0 0 0,7 4 1 0 0,-1-3-1331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7:55.0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0 216 0 0,'2'13'7902'0'0,"3"1"-4332"0"0,-2-8-3158 0 0,0 0 0 0 0,0 0 0 0 0,1 0 0 0 0,5 6 1 0 0,-1-4-152 0 0,-8-8-268 0 0,0 0-1 0 0,0 0 1 0 0,0 0 0 0 0,1 0 0 0 0,-1 0 0 0 0,0 0 0 0 0,0 0 0 0 0,0 0 0 0 0,0-1 0 0 0,0 1 0 0 0,0 0 0 0 0,0 0 0 0 0,0 0 0 0 0,0 0 0 0 0,0 0 0 0 0,0 0 0 0 0,0 0 0 0 0,1 0 0 0 0,-1-1 0 0 0,0 1-1 0 0,0 0 1 0 0,0 0 0 0 0,0 0 0 0 0,0 0 0 0 0,0 0 0 0 0,0 0 0 0 0,0 0 0 0 0,0-1 0 0 0,0 1 0 0 0,0 0 0 0 0,0 0 0 0 0,0 0 0 0 0,0 0 0 0 0,0 0 0 0 0,-1 0 0 0 0,1 0 0 0 0,0 0 0 0 0,0-1 0 0 0,0 1-1 0 0,0 0 1 0 0,-4-13-1394 0 0,-3-1-4428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7:55.3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0 3584 0 0,'-1'5'1345'0'0,"1"0"-113"0"0,5 5-168 0 0,3 0-832 0 0,-1 2-8 0 0,0-2-120 0 0,0 1 184 0 0,-1-1-160 0 0,-1-4-56 0 0,-3-4-1144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16T07:18:36.230"/>
    </inkml:context>
    <inkml:brush xml:id="br0">
      <inkml:brushProperty name="width" value="0.1" units="cm"/>
      <inkml:brushProperty name="height" value="0.1" units="cm"/>
      <inkml:brushProperty name="color" value="#CC00CC"/>
    </inkml:brush>
  </inkml:definitions>
  <inkml:trace contextRef="#ctx0" brushRef="#br0">37 91 1600 0 0,'-1'0'274'0'0,"0"-1"-1"0"0,0 1 1 0 0,0-1 0 0 0,1 1-1 0 0,-1-1 1 0 0,0 1 0 0 0,0-1-1 0 0,0 1 1 0 0,0-1 0 0 0,1 0-1 0 0,-1 0 1 0 0,0 1 0 0 0,1-1-1 0 0,-1 0 1 0 0,0 0 0 0 0,1 0-1 0 0,-1 0 1 0 0,1 1 0 0 0,-1-1-1 0 0,1 0 1 0 0,0 0 0 0 0,-1 0-1 0 0,1 0 1 0 0,0 0 0 0 0,0 0-1 0 0,0 0 1 0 0,0 0 0 0 0,-1 0-1 0 0,1 0 1 0 0,1-2 0 0 0,-1 2-146 0 0,0 0 0 0 0,0 0 1 0 0,0 0-1 0 0,0 0 0 0 0,0 0 1 0 0,0 0-1 0 0,1 0 1 0 0,-1 0-1 0 0,0 0 0 0 0,1 0 1 0 0,-1 0-1 0 0,1 0 0 0 0,-1 0 1 0 0,1 0-1 0 0,-1 0 0 0 0,1 0 1 0 0,0 0-1 0 0,-1 0 0 0 0,1 1 1 0 0,0-1-1 0 0,0 0 0 0 0,0 1 1 0 0,-1-1-1 0 0,1 0 0 0 0,0 1 1 0 0,0-1-1 0 0,0 1 0 0 0,0 0 1 0 0,2-1-1 0 0,0 0 37 0 0,-1 1-1 0 0,1 0 1 0 0,0 0 0 0 0,-1 0-1 0 0,1 0 1 0 0,0 0-1 0 0,3 2 1 0 0,6 4 467 0 0,-10-4-509 0 0,0 1 0 0 0,0-1 0 0 0,0 0 0 0 0,0 1 0 0 0,-1-1 0 0 0,1 1 0 0 0,-1-1 0 0 0,1 1 0 0 0,-1 0 0 0 0,0 0 0 0 0,1 5 0 0 0,-1-7-89 0 0,-1 0-1 0 0,0 0 1 0 0,1 0-1 0 0,-1 0 0 0 0,0 1 1 0 0,0-1-1 0 0,0 0 1 0 0,0 0-1 0 0,0 0 0 0 0,0 0 1 0 0,0 1-1 0 0,0-1 1 0 0,-1 0-1 0 0,1 0 0 0 0,0 0 1 0 0,-1 0-1 0 0,1 0 1 0 0,0 0-1 0 0,-1 0 1 0 0,0 0-1 0 0,1 0 0 0 0,-1 0 1 0 0,0 0-1 0 0,1 0 1 0 0,-1 0-1 0 0,0 0 0 0 0,0 0 1 0 0,0-1-1 0 0,0 1 1 0 0,0 0-1 0 0,0 0 0 0 0,-2 0 1 0 0,1 0 14 0 0,-1 0-1 0 0,1-1 1 0 0,-1 1 0 0 0,0-1 0 0 0,0 1 0 0 0,1-1-1 0 0,-1 0 1 0 0,0 0 0 0 0,0 0 0 0 0,1 0 0 0 0,-1-1 0 0 0,0 1-1 0 0,1-1 1 0 0,-1 0 0 0 0,0 0 0 0 0,1 0 0 0 0,-3-1-1 0 0,3 1-33 0 0,0 0 0 0 0,0 0 0 0 0,0-1 0 0 0,0 1 0 0 0,0 0-1 0 0,0-1 1 0 0,1 0 0 0 0,-1 1 0 0 0,1-1 0 0 0,-1 0 0 0 0,1 0-1 0 0,0 0 1 0 0,-1 1 0 0 0,1-1 0 0 0,0-1 0 0 0,0 1 0 0 0,1 0-1 0 0,-1 0 1 0 0,0 0 0 0 0,1 0 0 0 0,-1-4 0 0 0,1 5-15 0 0,0-1 0 0 0,0 0 0 0 0,1 0 0 0 0,-1 1 0 0 0,1-1 0 0 0,-1 0 0 0 0,1 1 1 0 0,0-1-1 0 0,0 0 0 0 0,-1 1 0 0 0,1-1 0 0 0,0 1 0 0 0,0 0 0 0 0,1-1 0 0 0,-1 1 0 0 0,0 0 1 0 0,0-1-1 0 0,1 1 0 0 0,1-1 0 0 0,1-1-10 0 0,-1 0 1 0 0,1 1 0 0 0,0-1-1 0 0,0 1 1 0 0,0 0-1 0 0,7-2 1 0 0,-10 3 2 0 0,0 1 0 0 0,1-1 0 0 0,-1 1 0 0 0,0 0 1 0 0,1 0-1 0 0,-1-1 0 0 0,0 1 0 0 0,1 0 0 0 0,-1 0 0 0 0,1 0 0 0 0,-1 1 0 0 0,0-1 1 0 0,1 0-1 0 0,-1 0 0 0 0,0 1 0 0 0,1-1 0 0 0,-1 1 0 0 0,3 0 0 0 0,-3 0 7 0 0,-1 0 0 0 0,1 0 0 0 0,0 0 0 0 0,0 0 0 0 0,0 0 0 0 0,-1 0 0 0 0,1 0 0 0 0,0 0 0 0 0,-1 0 0 0 0,1 0-1 0 0,-1 0 1 0 0,1 0 0 0 0,-1 0 0 0 0,1 0 0 0 0,-1 0 0 0 0,0 1 0 0 0,0 1 0 0 0,1 0 13 0 0,-1 0 1 0 0,0 0 0 0 0,-1 0-1 0 0,1 0 1 0 0,0 0-1 0 0,-1-1 1 0 0,0 1-1 0 0,1 0 1 0 0,-1 0-1 0 0,0 0 1 0 0,-1 0-1 0 0,1-1 1 0 0,0 1-1 0 0,-1 0 1 0 0,1-1-1 0 0,-4 4 1 0 0,3-4 10 0 0,1-1 1 0 0,-1 1-1 0 0,0-1 1 0 0,0 1-1 0 0,0-1 0 0 0,0 0 1 0 0,0 0-1 0 0,0 1 1 0 0,-1-2-1 0 0,1 1 0 0 0,0 0 1 0 0,0 0-1 0 0,-1-1 0 0 0,-3 1 1 0 0,5-1-15 0 0,0 0 1 0 0,-1 0 0 0 0,1 0-1 0 0,0 0 1 0 0,-1 0-1 0 0,1-1 1 0 0,0 1-1 0 0,0 0 1 0 0,-1-1-1 0 0,1 1 1 0 0,0-1 0 0 0,0 0-1 0 0,0 1 1 0 0,0-1-1 0 0,0 0 1 0 0,0 0-1 0 0,0 1 1 0 0,0-1-1 0 0,0 0 1 0 0,0 0 0 0 0,0 0-1 0 0,0 0 1 0 0,1 0-1 0 0,-1 0 1 0 0,0 0-1 0 0,1-1 1 0 0,-1 1-1 0 0,0-2 1 0 0,0-1-2 0 0,0 1 1 0 0,0-1-1 0 0,1 0 0 0 0,-1 1 0 0 0,1-1 1 0 0,0 0-1 0 0,0 1 0 0 0,0-1 1 0 0,0 0-1 0 0,1 1 0 0 0,-1-1 1 0 0,1 0-1 0 0,2-5 0 0 0,-2 7-14 0 0,0 0 0 0 0,-1 0-1 0 0,1 0 1 0 0,0 0 0 0 0,0 1 0 0 0,0-1 0 0 0,0 0-1 0 0,0 1 1 0 0,1-1 0 0 0,-1 1 0 0 0,0-1-1 0 0,1 1 1 0 0,-1 0 0 0 0,1 0 0 0 0,-1-1-1 0 0,1 1 1 0 0,0 0 0 0 0,0 0 0 0 0,-1 0 0 0 0,1 1-1 0 0,0-1 1 0 0,0 0 0 0 0,0 1 0 0 0,0-1-1 0 0,0 1 1 0 0,3-1 0 0 0,-3 2-1 0 0,-1-1-1 0 0,1 0 1 0 0,-1 0-1 0 0,1 0 1 0 0,-1 1-1 0 0,1-1 1 0 0,-1 1 0 0 0,1-1-1 0 0,-1 1 1 0 0,0 0-1 0 0,1-1 1 0 0,-1 1-1 0 0,0 0 1 0 0,0 0 0 0 0,2 2-1 0 0,0-1 7 0 0,-1 0 1 0 0,0 1-1 0 0,0-1 0 0 0,-1 1 0 0 0,1 0 1 0 0,0 0-1 0 0,1 3 0 0 0,-1-1 38 0 0,0 1 0 0 0,-1-1 0 0 0,1 1 0 0 0,-1-1 0 0 0,0 1 0 0 0,0 0 0 0 0,-1-1 0 0 0,0 7 0 0 0,0-11-11 0 0,0 1-1 0 0,-1-1 1 0 0,1 0-1 0 0,0 0 1 0 0,-1 1-1 0 0,1-1 1 0 0,-1 0 0 0 0,1 0-1 0 0,-1 0 1 0 0,1 0-1 0 0,-1 1 1 0 0,0-1-1 0 0,0 0 1 0 0,0 0 0 0 0,1 0-1 0 0,-1-1 1 0 0,0 1-1 0 0,0 0 1 0 0,0 0-1 0 0,0 0 1 0 0,-1-1 0 0 0,1 1-1 0 0,0-1 1 0 0,0 1-1 0 0,0-1 1 0 0,0 1-1 0 0,-1-1 1 0 0,1 1 0 0 0,0-1-1 0 0,0 0 1 0 0,-1 0-1 0 0,1 0 1 0 0,-2 0 0 0 0,-1 0 22 0 0,0 0 0 0 0,1 0 1 0 0,-1 0-1 0 0,1-1 1 0 0,0 1-1 0 0,-1-1 1 0 0,1 0-1 0 0,-1 0 0 0 0,1 0 1 0 0,0-1-1 0 0,-4-1 1 0 0,5 2-35 0 0,0 0 0 0 0,0-1 0 0 0,0 1 0 0 0,0-1 0 0 0,0 0 0 0 0,1 1 1 0 0,-1-1-1 0 0,0 0 0 0 0,1 0 0 0 0,-1 0 0 0 0,1 0 0 0 0,0 0 0 0 0,0 0 1 0 0,0 0-1 0 0,0-1 0 0 0,0 1 0 0 0,0 0 0 0 0,1-1 0 0 0,-2-3 0 0 0,2 6-19 0 0,0-1 0 0 0,1 1 0 0 0,-1 0 0 0 0,0-1-1 0 0,0 1 1 0 0,0-1 0 0 0,0 1 0 0 0,0-1 0 0 0,1 1-1 0 0,-1 0 1 0 0,0-1 0 0 0,0 1 0 0 0,1-1 0 0 0,-1 1 0 0 0,0 0-1 0 0,1-1 1 0 0,-1 1 0 0 0,0 0 0 0 0,1 0 0 0 0,-1-1-1 0 0,0 1 1 0 0,1 0 0 0 0,-1 0 0 0 0,1-1 0 0 0,-1 1 0 0 0,0 0-1 0 0,1 0 1 0 0,-1 0 0 0 0,1 0 0 0 0,-1 0 0 0 0,1 0-1 0 0,-1 0 1 0 0,0 0 0 0 0,1 0 0 0 0,-1 0 0 0 0,1 0-1 0 0,0 0 1 0 0,19 2 61 0 0,-18-2-67 0 0,1 0-158 0 0,8 1-1341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9CB43-942B-DF47-9354-6FDB7FF206C7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8D4E5-8313-B640-84B5-B5913D496BB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362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Purification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BE4FC2-82DB-4F07-970F-EB2765C31C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485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If the output of the decoder is maximally entangled with the state R, then the decoding is successful.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BE4FC2-82DB-4F07-970F-EB2765C31C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609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7D8BE2-EE42-8853-B4D5-CE6E01600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633F19-60D1-8F38-8661-129EE74F36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128757-7614-5790-C3D1-D0C52F796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825C-3E24-0144-9ECF-9CA7AD7F73A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8319AE-FFF4-BBAD-F240-26A7FEE53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E5D575-4EEC-B5EA-BED2-CB92FD35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402A-C7BF-D144-B59A-03D07A3F829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674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4B7D15-B7BF-3412-3CBD-162F3058F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DCE575C-5C8B-10C5-3262-78481BD50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756F17-35BD-0441-2E2D-0C0CF59EC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825C-3E24-0144-9ECF-9CA7AD7F73A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5E12D0-6E8E-DB42-8C32-4B04A8306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32AA13-974F-8912-CB7F-283D23688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402A-C7BF-D144-B59A-03D07A3F829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7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722214F-23AD-6359-7D72-ACF629FCAB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27738C-9B83-A16C-4992-3A7848571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7F39AD-7356-D8B0-70C6-C5FBFC050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825C-3E24-0144-9ECF-9CA7AD7F73A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F2396B-FC62-6168-BE84-FA67EEF61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ABA3D2-124A-5A5C-4179-83102003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402A-C7BF-D144-B59A-03D07A3F829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218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D1AF8-0668-4EFE-2299-0C17BF03E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D84379-0603-1B8F-5745-7039C949E6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A85B5-604A-EFAE-2A8C-C25DEAC67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8680-1041-4379-9275-61CB2885DC3F}" type="datetime1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58340-B705-F4A9-C8D3-CD090FDE1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1D3E0-8095-6812-143E-B113D6AC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126-B2B6-4C53-BD84-78C6D706A9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35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7638C-B58C-903F-673B-6AEE4C24B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12D09-1BEF-BF33-7A61-8F7F27162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58B07-0792-585C-9B9E-58436598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CD0C-111C-4ADB-8CDE-00F819B3BA0C}" type="datetime1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D8CFB-2C60-2257-B251-5EDED797E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7D3CE-9B6C-A9BA-DB00-30CB17F53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126-B2B6-4C53-BD84-78C6D706A9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007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9A6DC-BF16-2909-C182-28AEFF0F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D318C-9C78-C632-E5A5-4DB7BC9EA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9CF15-0F15-47F9-909D-A4AD875F1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2FDA-DEA0-4A99-88AD-25BF307A6E63}" type="datetime1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D5D91-C432-4996-FFB9-42A81B11E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46445-A44F-5D5B-6555-09B9A722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126-B2B6-4C53-BD84-78C6D706A9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4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F169D-2EB0-CE99-5A73-EA7A26D54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980C3-0B82-C999-D519-1C7324D61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02767-B31D-940E-6573-295C5AFCE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FB947-CC30-BF8B-3F3C-C5CD64623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EC1D-8E3E-49C9-9D03-BE3E1CBF771A}" type="datetime1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C3166-E4FB-BE20-9D21-500DC9D44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7284D-F20D-1372-3DC5-B586B4B51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126-B2B6-4C53-BD84-78C6D706A9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892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D498D-267A-1C09-9FAD-DE1F09AF2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A7A62-9AF4-CD2E-A258-4B3C2A75A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DDB84-AA76-1E84-9C26-8B324EE13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76EF45-B43B-2AC1-AC2E-F523E14BD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7CDA9-DCAD-E304-BC28-0A244C8A1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13F5AD-B680-9328-1D26-78E293CBF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0533-3622-4E19-B23D-120722EACF7A}" type="datetime1">
              <a:rPr lang="en-US" smtClean="0"/>
              <a:t>9/28/23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72E04F-A6E1-1513-A3E9-26F84B0B9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08FDC-BA12-EDA6-9EE0-46279AA9A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126-B2B6-4C53-BD84-78C6D706A9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29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424E2-C707-6425-5B8F-E91F0656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A28AF6-AD0D-0231-2E2B-432944F3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78AA-0709-47E7-B807-6B737D8976D5}" type="datetime1">
              <a:rPr lang="en-US" smtClean="0"/>
              <a:t>9/28/23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E34D41-152E-0EB7-2635-990F5B65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64C2C8-91D2-02E9-EF45-D8C3D3DEB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126-B2B6-4C53-BD84-78C6D706A9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664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FDB174-41C0-476B-3B86-58CE07136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18EB-19C3-44A5-8269-3344CA0DB4A6}" type="datetime1">
              <a:rPr lang="en-US" smtClean="0"/>
              <a:t>9/28/23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B9394B-E364-B926-223D-E7B60BC7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A28E0-86AB-0DBF-4107-90EC7D34F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126-B2B6-4C53-BD84-78C6D706A9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815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9FF33-2F40-1198-86FD-8CA2D2D1E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26FD4-322D-D304-A798-920C4E740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51981-F466-38DC-FAD1-87C372C43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27C0E-668C-31DF-4911-0F14E28DC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F46E-2101-4967-B403-8F6269760766}" type="datetime1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AD70C-B0F7-BFA5-2A84-9B9151FB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C149B-9D51-FA45-3D6C-14AAA71E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126-B2B6-4C53-BD84-78C6D706A9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391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DDDFFA-57E6-8E6C-8613-064A0D1F0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CACA57-1F0D-B778-6445-D304FED32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D4A83A-535D-527A-AD71-1AE612972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825C-3E24-0144-9ECF-9CA7AD7F73A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D04A8A-BB6C-7885-4B12-1478C6865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2AD878-BF00-BACC-F13F-89AEE993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402A-C7BF-D144-B59A-03D07A3F829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735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AB46A-747C-7D62-6C25-0350E3B5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215AFB-4AE1-1D56-E59A-D6B730E21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58E46B-6A06-CBFF-03FD-5AAF0080C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5BCC-2848-ECAC-F1FD-464317730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E43-EB3D-4D51-9CB6-C0D140A4F620}" type="datetime1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2BFA9-0D6C-4A89-CF1C-B67EF76DF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F745B-F46B-E351-DB20-623CFBCE3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126-B2B6-4C53-BD84-78C6D706A9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35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04DB1-EE7C-B585-A3A9-94E7AE0E4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126533-DDDB-EC85-65F0-85C55E28E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77F7D-72B4-021E-9E91-17205F6D6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84BCD-B508-411F-B6B4-56A5997D96C9}" type="datetime1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AA5A1-857E-4D05-47F7-39B5B6E8B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019D8-5A0A-A403-7DC6-0DE78D76B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126-B2B6-4C53-BD84-78C6D706A9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513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516772-CE62-B00F-7413-E8CFB7A4AE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CC8AC7-FAA9-AB46-6C65-0E69C9BEE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16750-6D5F-933C-B0B9-F57016BF3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FC59-F3E8-45A5-8E74-617287045475}" type="datetime1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A5848-DBDA-FABA-E800-EC1406BA2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8BF6D-3081-409E-F11F-962D54532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126-B2B6-4C53-BD84-78C6D706A9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504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6D990D-84EC-75B1-8DAF-6BB19333A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E36947-DE37-CA18-FB5B-1883A36D8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7315DA-EFE8-1378-BBC7-85B68B392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825C-3E24-0144-9ECF-9CA7AD7F73A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E50FE4-3038-0127-27F4-FC5590288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9F4F72-FDC8-AF3D-51DC-6EC495FC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402A-C7BF-D144-B59A-03D07A3F829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726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3F89BD-1A90-0ECD-E339-48BCE019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46E50F-F80E-C002-60C2-EDC19A7C44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D6F0FC-8589-8E90-6311-3DF89526E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AA603C-F7DC-BD87-E7D2-38D7117B5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825C-3E24-0144-9ECF-9CA7AD7F73A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349DAB-9F1C-9C6B-56F1-88C10B58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6E3D48-ED8F-5A55-EEC5-4F7E35158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402A-C7BF-D144-B59A-03D07A3F829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12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3AA0F2-69E3-17E5-6853-3A9C187B1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DFE415-84A8-FF51-0079-25354852B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7DD686-8D72-098E-4195-E99436FD1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95002E6-7743-D912-F7AF-50D5CE6772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4772CD5-A453-5019-4F84-6417B5995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998FE65-3ACE-07DA-4462-606AEE162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825C-3E24-0144-9ECF-9CA7AD7F73A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F7D3986-1471-F7C5-0BCD-E3DBB059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E9880E1-C434-B8B8-6A02-9282B93F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402A-C7BF-D144-B59A-03D07A3F829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3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BA9C12-B365-5633-F2EC-86BF5225C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80A63A8-618C-7634-1D8E-54D21C265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825C-3E24-0144-9ECF-9CA7AD7F73A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F98B42A-DAE8-3289-6E3B-99B5AA3AB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EBCC4B0-A11A-3366-AEA0-155C223BC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402A-C7BF-D144-B59A-03D07A3F829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50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C7B9A09-7208-2E2B-1BD1-F649DF15E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825C-3E24-0144-9ECF-9CA7AD7F73A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22EE69-5234-32FA-201C-06F723DF1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40B073-42D8-5765-942A-62686646F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402A-C7BF-D144-B59A-03D07A3F829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34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D91026-CB84-3DEC-71BB-F8B506E4B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816E90-3A80-5802-1E1C-2882D4B94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45ABB02-97FC-B625-103E-E4F96CCE1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D0F24F-A713-0A82-62AD-7104289CD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825C-3E24-0144-9ECF-9CA7AD7F73A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FC69E2-2167-5865-2B75-D617AD57D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32DC0C-DA08-A72C-9AFC-0C4C5016F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402A-C7BF-D144-B59A-03D07A3F829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06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445D87-197F-F61A-9C3D-FFD62EA5D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C5581AC-E289-D704-A429-69D5CBD2EE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D46CBA0-31C3-C752-C76F-B82A6757B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C9D491-AD25-82EC-E9A7-66E6190AE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825C-3E24-0144-9ECF-9CA7AD7F73A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7C8375-58B8-0A20-9224-3CA3D1CBB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F1E3E3-72C7-40DF-38FC-785AAB4FE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402A-C7BF-D144-B59A-03D07A3F829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31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DC2BEED-DF15-BEA2-3CF4-36FC36677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GB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9FF59D-D93B-525D-A1EE-F8110C2A9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9CB930-5D76-4CDC-85AB-55E1647DFA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D825C-3E24-0144-9ECF-9CA7AD7F73A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84C4B1-BD01-53A6-7CE4-BDB29B4EB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6DBA81-EEE7-A00C-0ABB-B1C110090E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5402A-C7BF-D144-B59A-03D07A3F829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863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utura Medium" panose="020B0602020204020303" pitchFamily="34" charset="-79"/>
          <a:ea typeface="+mj-ea"/>
          <a:cs typeface="Futura Medium" panose="020B06020202040203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skerville" panose="02020502070401020303" pitchFamily="18" charset="0"/>
          <a:ea typeface="Baskerville" panose="02020502070401020303" pitchFamily="18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skerville" panose="02020502070401020303" pitchFamily="18" charset="0"/>
          <a:ea typeface="Baskerville" panose="02020502070401020303" pitchFamily="18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skerville" panose="02020502070401020303" pitchFamily="18" charset="0"/>
          <a:ea typeface="Baskerville" panose="02020502070401020303" pitchFamily="18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skerville" panose="02020502070401020303" pitchFamily="18" charset="0"/>
          <a:ea typeface="Baskerville" panose="02020502070401020303" pitchFamily="18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skerville" panose="02020502070401020303" pitchFamily="18" charset="0"/>
          <a:ea typeface="Baskerville" panose="02020502070401020303" pitchFamily="18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S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21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A21611-57C6-7D71-2B6F-CC899E015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C4021-DEDD-8648-D372-2F14A3CEA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FC81E-8142-20DD-6032-F02260250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E6BB0-EDC2-44C7-9466-BD6C3E26C00D}" type="datetime1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AFC7C-B773-C67B-70F5-5BE2294B8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8B236-ED5E-52A9-C8D6-6C42CF3BD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B126-B2B6-4C53-BD84-78C6D706A9E1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9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Quire Sans" panose="020B0502040400020003" pitchFamily="34" charset="0"/>
          <a:ea typeface="+mj-ea"/>
          <a:cs typeface="Quire Sans" panose="020B05020404000200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Quire Sans Light" panose="020F05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Quire Sans Light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Quire Sans Light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Quire Sans Light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Quire Sans Light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910.png"/><Relationship Id="rId26" Type="http://schemas.openxmlformats.org/officeDocument/2006/relationships/image" Target="../media/image138.png"/><Relationship Id="rId39" Type="http://schemas.openxmlformats.org/officeDocument/2006/relationships/customXml" Target="../ink/ink19.xml"/><Relationship Id="rId21" Type="http://schemas.openxmlformats.org/officeDocument/2006/relationships/customXml" Target="../ink/ink10.xml"/><Relationship Id="rId34" Type="http://schemas.openxmlformats.org/officeDocument/2006/relationships/image" Target="../media/image170.png"/><Relationship Id="rId42" Type="http://schemas.openxmlformats.org/officeDocument/2006/relationships/image" Target="../media/image211.png"/><Relationship Id="rId47" Type="http://schemas.openxmlformats.org/officeDocument/2006/relationships/customXml" Target="../ink/ink23.xml"/><Relationship Id="rId50" Type="http://schemas.openxmlformats.org/officeDocument/2006/relationships/image" Target="../media/image250.png"/><Relationship Id="rId55" Type="http://schemas.openxmlformats.org/officeDocument/2006/relationships/image" Target="../media/image2.png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9" Type="http://schemas.openxmlformats.org/officeDocument/2006/relationships/customXml" Target="../ink/ink14.xml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32" Type="http://schemas.openxmlformats.org/officeDocument/2006/relationships/image" Target="../media/image160.png"/><Relationship Id="rId37" Type="http://schemas.openxmlformats.org/officeDocument/2006/relationships/customXml" Target="../ink/ink18.xml"/><Relationship Id="rId40" Type="http://schemas.openxmlformats.org/officeDocument/2006/relationships/image" Target="../media/image200.png"/><Relationship Id="rId45" Type="http://schemas.openxmlformats.org/officeDocument/2006/relationships/customXml" Target="../ink/ink22.xml"/><Relationship Id="rId53" Type="http://schemas.openxmlformats.org/officeDocument/2006/relationships/customXml" Target="../ink/ink26.xml"/><Relationship Id="rId58" Type="http://schemas.openxmlformats.org/officeDocument/2006/relationships/image" Target="../media/image10.svg"/><Relationship Id="rId5" Type="http://schemas.openxmlformats.org/officeDocument/2006/relationships/customXml" Target="../ink/ink2.xml"/><Relationship Id="rId19" Type="http://schemas.openxmlformats.org/officeDocument/2006/relationships/customXml" Target="../ink/ink9.xml"/><Relationship Id="rId4" Type="http://schemas.openxmlformats.org/officeDocument/2006/relationships/image" Target="../media/image210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10.png"/><Relationship Id="rId27" Type="http://schemas.openxmlformats.org/officeDocument/2006/relationships/customXml" Target="../ink/ink13.xml"/><Relationship Id="rId30" Type="http://schemas.openxmlformats.org/officeDocument/2006/relationships/image" Target="../media/image15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240.png"/><Relationship Id="rId56" Type="http://schemas.openxmlformats.org/officeDocument/2006/relationships/image" Target="../media/image3.svg"/><Relationship Id="rId8" Type="http://schemas.openxmlformats.org/officeDocument/2006/relationships/image" Target="../media/image4.png"/><Relationship Id="rId51" Type="http://schemas.openxmlformats.org/officeDocument/2006/relationships/customXml" Target="../ink/ink25.xml"/><Relationship Id="rId3" Type="http://schemas.openxmlformats.org/officeDocument/2006/relationships/customXml" Target="../ink/ink1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190.png"/><Relationship Id="rId46" Type="http://schemas.openxmlformats.org/officeDocument/2006/relationships/image" Target="../media/image230.png"/><Relationship Id="rId20" Type="http://schemas.openxmlformats.org/officeDocument/2006/relationships/image" Target="../media/image1010.png"/><Relationship Id="rId41" Type="http://schemas.openxmlformats.org/officeDocument/2006/relationships/customXml" Target="../ink/ink20.xml"/><Relationship Id="rId54" Type="http://schemas.openxmlformats.org/officeDocument/2006/relationships/image" Target="../media/image27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40.png"/><Relationship Id="rId36" Type="http://schemas.openxmlformats.org/officeDocument/2006/relationships/image" Target="../media/image180.png"/><Relationship Id="rId49" Type="http://schemas.openxmlformats.org/officeDocument/2006/relationships/customXml" Target="../ink/ink24.xml"/><Relationship Id="rId57" Type="http://schemas.openxmlformats.org/officeDocument/2006/relationships/image" Target="../media/image9.png"/><Relationship Id="rId10" Type="http://schemas.openxmlformats.org/officeDocument/2006/relationships/image" Target="../media/image5.png"/><Relationship Id="rId31" Type="http://schemas.openxmlformats.org/officeDocument/2006/relationships/customXml" Target="../ink/ink15.xml"/><Relationship Id="rId44" Type="http://schemas.openxmlformats.org/officeDocument/2006/relationships/image" Target="../media/image220.png"/><Relationship Id="rId52" Type="http://schemas.openxmlformats.org/officeDocument/2006/relationships/image" Target="../media/image260.png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image" Target="../media/image85.png"/><Relationship Id="rId21" Type="http://schemas.openxmlformats.org/officeDocument/2006/relationships/customXml" Target="../ink/ink275.xml"/><Relationship Id="rId42" Type="http://schemas.openxmlformats.org/officeDocument/2006/relationships/image" Target="../media/image93.png"/><Relationship Id="rId47" Type="http://schemas.openxmlformats.org/officeDocument/2006/relationships/customXml" Target="../ink/ink288.xml"/><Relationship Id="rId63" Type="http://schemas.openxmlformats.org/officeDocument/2006/relationships/image" Target="../media/image59.png"/><Relationship Id="rId68" Type="http://schemas.openxmlformats.org/officeDocument/2006/relationships/customXml" Target="../ink/ink298.xml"/><Relationship Id="rId84" Type="http://schemas.openxmlformats.org/officeDocument/2006/relationships/customXml" Target="../ink/ink306.xml"/><Relationship Id="rId16" Type="http://schemas.openxmlformats.org/officeDocument/2006/relationships/image" Target="../media/image80.png"/><Relationship Id="rId11" Type="http://schemas.openxmlformats.org/officeDocument/2006/relationships/customXml" Target="../ink/ink270.xml"/><Relationship Id="rId32" Type="http://schemas.openxmlformats.org/officeDocument/2006/relationships/image" Target="../media/image88.png"/><Relationship Id="rId37" Type="http://schemas.openxmlformats.org/officeDocument/2006/relationships/customXml" Target="../ink/ink283.xml"/><Relationship Id="rId53" Type="http://schemas.openxmlformats.org/officeDocument/2006/relationships/customXml" Target="../ink/ink291.xml"/><Relationship Id="rId58" Type="http://schemas.openxmlformats.org/officeDocument/2006/relationships/image" Target="../media/image101.png"/><Relationship Id="rId74" Type="http://schemas.openxmlformats.org/officeDocument/2006/relationships/customXml" Target="../ink/ink301.xml"/><Relationship Id="rId79" Type="http://schemas.openxmlformats.org/officeDocument/2006/relationships/image" Target="../media/image1721.png"/><Relationship Id="rId5" Type="http://schemas.openxmlformats.org/officeDocument/2006/relationships/customXml" Target="../ink/ink267.xml"/><Relationship Id="rId19" Type="http://schemas.openxmlformats.org/officeDocument/2006/relationships/customXml" Target="../ink/ink274.xml"/><Relationship Id="rId14" Type="http://schemas.openxmlformats.org/officeDocument/2006/relationships/image" Target="../media/image79.png"/><Relationship Id="rId22" Type="http://schemas.openxmlformats.org/officeDocument/2006/relationships/image" Target="../media/image83.png"/><Relationship Id="rId27" Type="http://schemas.openxmlformats.org/officeDocument/2006/relationships/customXml" Target="../ink/ink278.xml"/><Relationship Id="rId30" Type="http://schemas.openxmlformats.org/officeDocument/2006/relationships/image" Target="../media/image87.png"/><Relationship Id="rId35" Type="http://schemas.openxmlformats.org/officeDocument/2006/relationships/customXml" Target="../ink/ink282.xml"/><Relationship Id="rId43" Type="http://schemas.openxmlformats.org/officeDocument/2006/relationships/customXml" Target="../ink/ink286.xml"/><Relationship Id="rId48" Type="http://schemas.openxmlformats.org/officeDocument/2006/relationships/image" Target="../media/image96.png"/><Relationship Id="rId56" Type="http://schemas.openxmlformats.org/officeDocument/2006/relationships/image" Target="../media/image100.png"/><Relationship Id="rId64" Type="http://schemas.openxmlformats.org/officeDocument/2006/relationships/customXml" Target="../ink/ink296.xml"/><Relationship Id="rId69" Type="http://schemas.openxmlformats.org/officeDocument/2006/relationships/image" Target="../media/image1671.png"/><Relationship Id="rId77" Type="http://schemas.openxmlformats.org/officeDocument/2006/relationships/image" Target="../media/image1711.png"/><Relationship Id="rId8" Type="http://schemas.openxmlformats.org/officeDocument/2006/relationships/image" Target="../media/image76.png"/><Relationship Id="rId51" Type="http://schemas.openxmlformats.org/officeDocument/2006/relationships/customXml" Target="../ink/ink290.xml"/><Relationship Id="rId72" Type="http://schemas.openxmlformats.org/officeDocument/2006/relationships/customXml" Target="../ink/ink300.xml"/><Relationship Id="rId80" Type="http://schemas.openxmlformats.org/officeDocument/2006/relationships/customXml" Target="../ink/ink304.xml"/><Relationship Id="rId85" Type="http://schemas.openxmlformats.org/officeDocument/2006/relationships/image" Target="../media/image1751.png"/><Relationship Id="rId3" Type="http://schemas.openxmlformats.org/officeDocument/2006/relationships/customXml" Target="../ink/ink266.xml"/><Relationship Id="rId12" Type="http://schemas.openxmlformats.org/officeDocument/2006/relationships/image" Target="../media/image78.png"/><Relationship Id="rId17" Type="http://schemas.openxmlformats.org/officeDocument/2006/relationships/customXml" Target="../ink/ink273.xml"/><Relationship Id="rId25" Type="http://schemas.openxmlformats.org/officeDocument/2006/relationships/customXml" Target="../ink/ink277.xml"/><Relationship Id="rId33" Type="http://schemas.openxmlformats.org/officeDocument/2006/relationships/customXml" Target="../ink/ink281.xml"/><Relationship Id="rId38" Type="http://schemas.openxmlformats.org/officeDocument/2006/relationships/image" Target="../media/image91.png"/><Relationship Id="rId46" Type="http://schemas.openxmlformats.org/officeDocument/2006/relationships/image" Target="../media/image95.png"/><Relationship Id="rId59" Type="http://schemas.openxmlformats.org/officeDocument/2006/relationships/customXml" Target="../ink/ink294.xml"/><Relationship Id="rId67" Type="http://schemas.openxmlformats.org/officeDocument/2006/relationships/image" Target="../media/image61.png"/><Relationship Id="rId20" Type="http://schemas.openxmlformats.org/officeDocument/2006/relationships/image" Target="../media/image82.png"/><Relationship Id="rId41" Type="http://schemas.openxmlformats.org/officeDocument/2006/relationships/customXml" Target="../ink/ink285.xml"/><Relationship Id="rId54" Type="http://schemas.openxmlformats.org/officeDocument/2006/relationships/image" Target="../media/image99.png"/><Relationship Id="rId62" Type="http://schemas.openxmlformats.org/officeDocument/2006/relationships/customXml" Target="../ink/ink295.xml"/><Relationship Id="rId70" Type="http://schemas.openxmlformats.org/officeDocument/2006/relationships/customXml" Target="../ink/ink299.xml"/><Relationship Id="rId75" Type="http://schemas.openxmlformats.org/officeDocument/2006/relationships/image" Target="../media/image1701.png"/><Relationship Id="rId83" Type="http://schemas.openxmlformats.org/officeDocument/2006/relationships/image" Target="../media/image174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5.png"/><Relationship Id="rId15" Type="http://schemas.openxmlformats.org/officeDocument/2006/relationships/customXml" Target="../ink/ink272.xml"/><Relationship Id="rId23" Type="http://schemas.openxmlformats.org/officeDocument/2006/relationships/customXml" Target="../ink/ink276.xml"/><Relationship Id="rId28" Type="http://schemas.openxmlformats.org/officeDocument/2006/relationships/image" Target="../media/image86.png"/><Relationship Id="rId36" Type="http://schemas.openxmlformats.org/officeDocument/2006/relationships/image" Target="../media/image90.png"/><Relationship Id="rId49" Type="http://schemas.openxmlformats.org/officeDocument/2006/relationships/customXml" Target="../ink/ink289.xml"/><Relationship Id="rId57" Type="http://schemas.openxmlformats.org/officeDocument/2006/relationships/customXml" Target="../ink/ink293.xml"/><Relationship Id="rId10" Type="http://schemas.openxmlformats.org/officeDocument/2006/relationships/image" Target="../media/image77.png"/><Relationship Id="rId31" Type="http://schemas.openxmlformats.org/officeDocument/2006/relationships/customXml" Target="../ink/ink280.xml"/><Relationship Id="rId44" Type="http://schemas.openxmlformats.org/officeDocument/2006/relationships/image" Target="../media/image94.png"/><Relationship Id="rId52" Type="http://schemas.openxmlformats.org/officeDocument/2006/relationships/image" Target="../media/image98.png"/><Relationship Id="rId60" Type="http://schemas.openxmlformats.org/officeDocument/2006/relationships/image" Target="../media/image102.png"/><Relationship Id="rId65" Type="http://schemas.openxmlformats.org/officeDocument/2006/relationships/image" Target="../media/image60.png"/><Relationship Id="rId73" Type="http://schemas.openxmlformats.org/officeDocument/2006/relationships/image" Target="../media/image1691.png"/><Relationship Id="rId78" Type="http://schemas.openxmlformats.org/officeDocument/2006/relationships/customXml" Target="../ink/ink303.xml"/><Relationship Id="rId81" Type="http://schemas.openxmlformats.org/officeDocument/2006/relationships/image" Target="../media/image1731.png"/><Relationship Id="rId86" Type="http://schemas.openxmlformats.org/officeDocument/2006/relationships/customXml" Target="../ink/ink307.xml"/><Relationship Id="rId4" Type="http://schemas.openxmlformats.org/officeDocument/2006/relationships/image" Target="../media/image74.png"/><Relationship Id="rId9" Type="http://schemas.openxmlformats.org/officeDocument/2006/relationships/customXml" Target="../ink/ink269.xml"/><Relationship Id="rId13" Type="http://schemas.openxmlformats.org/officeDocument/2006/relationships/customXml" Target="../ink/ink271.xml"/><Relationship Id="rId18" Type="http://schemas.openxmlformats.org/officeDocument/2006/relationships/image" Target="../media/image81.png"/><Relationship Id="rId39" Type="http://schemas.openxmlformats.org/officeDocument/2006/relationships/customXml" Target="../ink/ink284.xml"/><Relationship Id="rId34" Type="http://schemas.openxmlformats.org/officeDocument/2006/relationships/image" Target="../media/image89.png"/><Relationship Id="rId50" Type="http://schemas.openxmlformats.org/officeDocument/2006/relationships/image" Target="../media/image97.png"/><Relationship Id="rId55" Type="http://schemas.openxmlformats.org/officeDocument/2006/relationships/customXml" Target="../ink/ink292.xml"/><Relationship Id="rId76" Type="http://schemas.openxmlformats.org/officeDocument/2006/relationships/customXml" Target="../ink/ink302.xml"/><Relationship Id="rId7" Type="http://schemas.openxmlformats.org/officeDocument/2006/relationships/customXml" Target="../ink/ink268.xml"/><Relationship Id="rId71" Type="http://schemas.openxmlformats.org/officeDocument/2006/relationships/image" Target="../media/image1681.png"/><Relationship Id="rId2" Type="http://schemas.openxmlformats.org/officeDocument/2006/relationships/image" Target="../media/image16.png"/><Relationship Id="rId29" Type="http://schemas.openxmlformats.org/officeDocument/2006/relationships/customXml" Target="../ink/ink279.xml"/><Relationship Id="rId24" Type="http://schemas.openxmlformats.org/officeDocument/2006/relationships/image" Target="../media/image84.png"/><Relationship Id="rId40" Type="http://schemas.openxmlformats.org/officeDocument/2006/relationships/image" Target="../media/image92.png"/><Relationship Id="rId45" Type="http://schemas.openxmlformats.org/officeDocument/2006/relationships/customXml" Target="../ink/ink287.xml"/><Relationship Id="rId66" Type="http://schemas.openxmlformats.org/officeDocument/2006/relationships/customXml" Target="../ink/ink297.xml"/><Relationship Id="rId87" Type="http://schemas.openxmlformats.org/officeDocument/2006/relationships/image" Target="../media/image1761.png"/><Relationship Id="rId61" Type="http://schemas.openxmlformats.org/officeDocument/2006/relationships/image" Target="../media/image14.png"/><Relationship Id="rId82" Type="http://schemas.openxmlformats.org/officeDocument/2006/relationships/customXml" Target="../ink/ink305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500.png"/><Relationship Id="rId21" Type="http://schemas.openxmlformats.org/officeDocument/2006/relationships/customXml" Target="../ink/ink315.xml"/><Relationship Id="rId42" Type="http://schemas.openxmlformats.org/officeDocument/2006/relationships/image" Target="../media/image2590.png"/><Relationship Id="rId47" Type="http://schemas.openxmlformats.org/officeDocument/2006/relationships/customXml" Target="../ink/ink327.xml"/><Relationship Id="rId63" Type="http://schemas.openxmlformats.org/officeDocument/2006/relationships/customXml" Target="../ink/ink335.xml"/><Relationship Id="rId68" Type="http://schemas.openxmlformats.org/officeDocument/2006/relationships/image" Target="../media/image260.png"/><Relationship Id="rId84" Type="http://schemas.openxmlformats.org/officeDocument/2006/relationships/customXml" Target="../ink/ink352.xml"/><Relationship Id="rId89" Type="http://schemas.openxmlformats.org/officeDocument/2006/relationships/customXml" Target="../ink/ink355.xml"/><Relationship Id="rId16" Type="http://schemas.openxmlformats.org/officeDocument/2006/relationships/image" Target="../media/image2460.png"/><Relationship Id="rId11" Type="http://schemas.openxmlformats.org/officeDocument/2006/relationships/customXml" Target="../ink/ink310.xml"/><Relationship Id="rId32" Type="http://schemas.openxmlformats.org/officeDocument/2006/relationships/image" Target="../media/image2530.png"/><Relationship Id="rId37" Type="http://schemas.openxmlformats.org/officeDocument/2006/relationships/customXml" Target="../ink/ink323.xml"/><Relationship Id="rId53" Type="http://schemas.openxmlformats.org/officeDocument/2006/relationships/customXml" Target="../ink/ink330.xml"/><Relationship Id="rId58" Type="http://schemas.openxmlformats.org/officeDocument/2006/relationships/image" Target="../media/image211.png"/><Relationship Id="rId74" Type="http://schemas.openxmlformats.org/officeDocument/2006/relationships/customXml" Target="../ink/ink342.xml"/><Relationship Id="rId79" Type="http://schemas.openxmlformats.org/officeDocument/2006/relationships/customXml" Target="../ink/ink347.xml"/><Relationship Id="rId5" Type="http://schemas.openxmlformats.org/officeDocument/2006/relationships/image" Target="../media/image2390.png"/><Relationship Id="rId90" Type="http://schemas.openxmlformats.org/officeDocument/2006/relationships/image" Target="../media/image2620.png"/><Relationship Id="rId14" Type="http://schemas.openxmlformats.org/officeDocument/2006/relationships/image" Target="../media/image2450.png"/><Relationship Id="rId22" Type="http://schemas.openxmlformats.org/officeDocument/2006/relationships/image" Target="../media/image2490.png"/><Relationship Id="rId27" Type="http://schemas.openxmlformats.org/officeDocument/2006/relationships/customXml" Target="../ink/ink318.xml"/><Relationship Id="rId30" Type="http://schemas.openxmlformats.org/officeDocument/2006/relationships/image" Target="../media/image2520.png"/><Relationship Id="rId35" Type="http://schemas.openxmlformats.org/officeDocument/2006/relationships/customXml" Target="../ink/ink322.xml"/><Relationship Id="rId43" Type="http://schemas.openxmlformats.org/officeDocument/2006/relationships/customXml" Target="../ink/ink325.xml"/><Relationship Id="rId48" Type="http://schemas.openxmlformats.org/officeDocument/2006/relationships/image" Target="../media/image160.png"/><Relationship Id="rId56" Type="http://schemas.openxmlformats.org/officeDocument/2006/relationships/image" Target="../media/image200.png"/><Relationship Id="rId64" Type="http://schemas.openxmlformats.org/officeDocument/2006/relationships/image" Target="../media/image240.png"/><Relationship Id="rId69" Type="http://schemas.openxmlformats.org/officeDocument/2006/relationships/customXml" Target="../ink/ink338.xml"/><Relationship Id="rId77" Type="http://schemas.openxmlformats.org/officeDocument/2006/relationships/customXml" Target="../ink/ink345.xml"/><Relationship Id="rId8" Type="http://schemas.openxmlformats.org/officeDocument/2006/relationships/image" Target="../media/image2420.png"/><Relationship Id="rId51" Type="http://schemas.openxmlformats.org/officeDocument/2006/relationships/customXml" Target="../ink/ink329.xml"/><Relationship Id="rId72" Type="http://schemas.openxmlformats.org/officeDocument/2006/relationships/customXml" Target="../ink/ink340.xml"/><Relationship Id="rId80" Type="http://schemas.openxmlformats.org/officeDocument/2006/relationships/customXml" Target="../ink/ink348.xml"/><Relationship Id="rId85" Type="http://schemas.openxmlformats.org/officeDocument/2006/relationships/customXml" Target="../ink/ink353.xml"/><Relationship Id="rId3" Type="http://schemas.openxmlformats.org/officeDocument/2006/relationships/image" Target="../media/image2380.png"/><Relationship Id="rId12" Type="http://schemas.openxmlformats.org/officeDocument/2006/relationships/image" Target="../media/image2440.png"/><Relationship Id="rId17" Type="http://schemas.openxmlformats.org/officeDocument/2006/relationships/customXml" Target="../ink/ink313.xml"/><Relationship Id="rId25" Type="http://schemas.openxmlformats.org/officeDocument/2006/relationships/customXml" Target="../ink/ink317.xml"/><Relationship Id="rId33" Type="http://schemas.openxmlformats.org/officeDocument/2006/relationships/customXml" Target="../ink/ink321.xml"/><Relationship Id="rId38" Type="http://schemas.openxmlformats.org/officeDocument/2006/relationships/image" Target="../media/image2560.png"/><Relationship Id="rId46" Type="http://schemas.openxmlformats.org/officeDocument/2006/relationships/image" Target="../media/image15.png"/><Relationship Id="rId59" Type="http://schemas.openxmlformats.org/officeDocument/2006/relationships/customXml" Target="../ink/ink333.xml"/><Relationship Id="rId67" Type="http://schemas.openxmlformats.org/officeDocument/2006/relationships/customXml" Target="../ink/ink337.xml"/><Relationship Id="rId20" Type="http://schemas.openxmlformats.org/officeDocument/2006/relationships/image" Target="../media/image2480.png"/><Relationship Id="rId41" Type="http://schemas.openxmlformats.org/officeDocument/2006/relationships/image" Target="../media/image2580.png"/><Relationship Id="rId54" Type="http://schemas.openxmlformats.org/officeDocument/2006/relationships/image" Target="../media/image190.png"/><Relationship Id="rId62" Type="http://schemas.openxmlformats.org/officeDocument/2006/relationships/image" Target="../media/image230.png"/><Relationship Id="rId70" Type="http://schemas.openxmlformats.org/officeDocument/2006/relationships/image" Target="../media/image270.png"/><Relationship Id="rId75" Type="http://schemas.openxmlformats.org/officeDocument/2006/relationships/customXml" Target="../ink/ink343.xml"/><Relationship Id="rId83" Type="http://schemas.openxmlformats.org/officeDocument/2006/relationships/customXml" Target="../ink/ink351.xml"/><Relationship Id="rId88" Type="http://schemas.openxmlformats.org/officeDocument/2006/relationships/image" Target="../media/image2610.png"/><Relationship Id="rId91" Type="http://schemas.openxmlformats.org/officeDocument/2006/relationships/image" Target="../media/image1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400.png"/><Relationship Id="rId15" Type="http://schemas.openxmlformats.org/officeDocument/2006/relationships/customXml" Target="../ink/ink312.xml"/><Relationship Id="rId23" Type="http://schemas.openxmlformats.org/officeDocument/2006/relationships/customXml" Target="../ink/ink316.xml"/><Relationship Id="rId28" Type="http://schemas.openxmlformats.org/officeDocument/2006/relationships/image" Target="../media/image2510.png"/><Relationship Id="rId36" Type="http://schemas.openxmlformats.org/officeDocument/2006/relationships/image" Target="../media/image2550.png"/><Relationship Id="rId49" Type="http://schemas.openxmlformats.org/officeDocument/2006/relationships/customXml" Target="../ink/ink328.xml"/><Relationship Id="rId57" Type="http://schemas.openxmlformats.org/officeDocument/2006/relationships/customXml" Target="../ink/ink332.xml"/><Relationship Id="rId10" Type="http://schemas.openxmlformats.org/officeDocument/2006/relationships/image" Target="../media/image2430.png"/><Relationship Id="rId31" Type="http://schemas.openxmlformats.org/officeDocument/2006/relationships/customXml" Target="../ink/ink320.xml"/><Relationship Id="rId44" Type="http://schemas.openxmlformats.org/officeDocument/2006/relationships/image" Target="../media/image140.png"/><Relationship Id="rId52" Type="http://schemas.openxmlformats.org/officeDocument/2006/relationships/image" Target="../media/image180.png"/><Relationship Id="rId60" Type="http://schemas.openxmlformats.org/officeDocument/2006/relationships/image" Target="../media/image220.png"/><Relationship Id="rId65" Type="http://schemas.openxmlformats.org/officeDocument/2006/relationships/customXml" Target="../ink/ink336.xml"/><Relationship Id="rId73" Type="http://schemas.openxmlformats.org/officeDocument/2006/relationships/customXml" Target="../ink/ink341.xml"/><Relationship Id="rId78" Type="http://schemas.openxmlformats.org/officeDocument/2006/relationships/customXml" Target="../ink/ink346.xml"/><Relationship Id="rId81" Type="http://schemas.openxmlformats.org/officeDocument/2006/relationships/customXml" Target="../ink/ink349.xml"/><Relationship Id="rId86" Type="http://schemas.openxmlformats.org/officeDocument/2006/relationships/image" Target="../media/image2600.png"/><Relationship Id="rId4" Type="http://schemas.openxmlformats.org/officeDocument/2006/relationships/customXml" Target="../ink/ink308.xml"/><Relationship Id="rId9" Type="http://schemas.openxmlformats.org/officeDocument/2006/relationships/customXml" Target="../ink/ink309.xml"/><Relationship Id="rId13" Type="http://schemas.openxmlformats.org/officeDocument/2006/relationships/customXml" Target="../ink/ink311.xml"/><Relationship Id="rId18" Type="http://schemas.openxmlformats.org/officeDocument/2006/relationships/image" Target="../media/image2470.png"/><Relationship Id="rId39" Type="http://schemas.openxmlformats.org/officeDocument/2006/relationships/customXml" Target="../ink/ink324.xml"/><Relationship Id="rId34" Type="http://schemas.openxmlformats.org/officeDocument/2006/relationships/image" Target="../media/image2540.png"/><Relationship Id="rId50" Type="http://schemas.openxmlformats.org/officeDocument/2006/relationships/image" Target="../media/image170.png"/><Relationship Id="rId55" Type="http://schemas.openxmlformats.org/officeDocument/2006/relationships/customXml" Target="../ink/ink331.xml"/><Relationship Id="rId76" Type="http://schemas.openxmlformats.org/officeDocument/2006/relationships/customXml" Target="../ink/ink344.xml"/><Relationship Id="rId7" Type="http://schemas.openxmlformats.org/officeDocument/2006/relationships/image" Target="../media/image2410.png"/><Relationship Id="rId71" Type="http://schemas.openxmlformats.org/officeDocument/2006/relationships/customXml" Target="../ink/ink339.xml"/><Relationship Id="rId92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29" Type="http://schemas.openxmlformats.org/officeDocument/2006/relationships/customXml" Target="../ink/ink319.xml"/><Relationship Id="rId24" Type="http://schemas.openxmlformats.org/officeDocument/2006/relationships/image" Target="../media/image2270.png"/><Relationship Id="rId40" Type="http://schemas.openxmlformats.org/officeDocument/2006/relationships/image" Target="../media/image2570.png"/><Relationship Id="rId45" Type="http://schemas.openxmlformats.org/officeDocument/2006/relationships/customXml" Target="../ink/ink326.xml"/><Relationship Id="rId66" Type="http://schemas.openxmlformats.org/officeDocument/2006/relationships/image" Target="../media/image250.png"/><Relationship Id="rId87" Type="http://schemas.openxmlformats.org/officeDocument/2006/relationships/customXml" Target="../ink/ink354.xml"/><Relationship Id="rId61" Type="http://schemas.openxmlformats.org/officeDocument/2006/relationships/customXml" Target="../ink/ink334.xml"/><Relationship Id="rId82" Type="http://schemas.openxmlformats.org/officeDocument/2006/relationships/customXml" Target="../ink/ink350.xml"/><Relationship Id="rId19" Type="http://schemas.openxmlformats.org/officeDocument/2006/relationships/customXml" Target="../ink/ink314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500.png"/><Relationship Id="rId117" Type="http://schemas.openxmlformats.org/officeDocument/2006/relationships/customXml" Target="../ink/ink429.xml"/><Relationship Id="rId21" Type="http://schemas.openxmlformats.org/officeDocument/2006/relationships/customXml" Target="../ink/ink363.xml"/><Relationship Id="rId42" Type="http://schemas.openxmlformats.org/officeDocument/2006/relationships/image" Target="../media/image2680.png"/><Relationship Id="rId47" Type="http://schemas.openxmlformats.org/officeDocument/2006/relationships/customXml" Target="../ink/ink375.xml"/><Relationship Id="rId63" Type="http://schemas.openxmlformats.org/officeDocument/2006/relationships/image" Target="../media/image2780.png"/><Relationship Id="rId68" Type="http://schemas.openxmlformats.org/officeDocument/2006/relationships/image" Target="../media/image2800.png"/><Relationship Id="rId84" Type="http://schemas.openxmlformats.org/officeDocument/2006/relationships/image" Target="../media/image2810.png"/><Relationship Id="rId89" Type="http://schemas.openxmlformats.org/officeDocument/2006/relationships/image" Target="../media/image17.png"/><Relationship Id="rId112" Type="http://schemas.openxmlformats.org/officeDocument/2006/relationships/customXml" Target="../ink/ink424.xml"/><Relationship Id="rId16" Type="http://schemas.openxmlformats.org/officeDocument/2006/relationships/image" Target="../media/image2460.png"/><Relationship Id="rId107" Type="http://schemas.openxmlformats.org/officeDocument/2006/relationships/customXml" Target="../ink/ink419.xml"/><Relationship Id="rId11" Type="http://schemas.openxmlformats.org/officeDocument/2006/relationships/customXml" Target="../ink/ink358.xml"/><Relationship Id="rId32" Type="http://schemas.openxmlformats.org/officeDocument/2006/relationships/image" Target="../media/image2530.png"/><Relationship Id="rId37" Type="http://schemas.openxmlformats.org/officeDocument/2006/relationships/customXml" Target="../ink/ink371.xml"/><Relationship Id="rId53" Type="http://schemas.openxmlformats.org/officeDocument/2006/relationships/customXml" Target="../ink/ink378.xml"/><Relationship Id="rId58" Type="http://schemas.openxmlformats.org/officeDocument/2006/relationships/customXml" Target="../ink/ink381.xml"/><Relationship Id="rId74" Type="http://schemas.openxmlformats.org/officeDocument/2006/relationships/customXml" Target="../ink/ink392.xml"/><Relationship Id="rId79" Type="http://schemas.openxmlformats.org/officeDocument/2006/relationships/customXml" Target="../ink/ink397.xml"/><Relationship Id="rId102" Type="http://schemas.openxmlformats.org/officeDocument/2006/relationships/customXml" Target="../ink/ink414.xml"/><Relationship Id="rId123" Type="http://schemas.openxmlformats.org/officeDocument/2006/relationships/image" Target="../media/image2860.png"/><Relationship Id="rId5" Type="http://schemas.openxmlformats.org/officeDocument/2006/relationships/image" Target="../media/image2390.png"/><Relationship Id="rId90" Type="http://schemas.openxmlformats.org/officeDocument/2006/relationships/image" Target="../media/image18.png"/><Relationship Id="rId95" Type="http://schemas.openxmlformats.org/officeDocument/2006/relationships/customXml" Target="../ink/ink407.xml"/><Relationship Id="rId22" Type="http://schemas.openxmlformats.org/officeDocument/2006/relationships/image" Target="../media/image2490.png"/><Relationship Id="rId27" Type="http://schemas.openxmlformats.org/officeDocument/2006/relationships/customXml" Target="../ink/ink366.xml"/><Relationship Id="rId43" Type="http://schemas.openxmlformats.org/officeDocument/2006/relationships/customXml" Target="../ink/ink373.xml"/><Relationship Id="rId48" Type="http://schemas.openxmlformats.org/officeDocument/2006/relationships/image" Target="../media/image2710.png"/><Relationship Id="rId64" Type="http://schemas.openxmlformats.org/officeDocument/2006/relationships/customXml" Target="../ink/ink384.xml"/><Relationship Id="rId69" Type="http://schemas.openxmlformats.org/officeDocument/2006/relationships/customXml" Target="../ink/ink387.xml"/><Relationship Id="rId113" Type="http://schemas.openxmlformats.org/officeDocument/2006/relationships/customXml" Target="../ink/ink425.xml"/><Relationship Id="rId118" Type="http://schemas.openxmlformats.org/officeDocument/2006/relationships/customXml" Target="../ink/ink430.xml"/><Relationship Id="rId80" Type="http://schemas.openxmlformats.org/officeDocument/2006/relationships/customXml" Target="../ink/ink398.xml"/><Relationship Id="rId85" Type="http://schemas.openxmlformats.org/officeDocument/2006/relationships/customXml" Target="../ink/ink402.xml"/><Relationship Id="rId12" Type="http://schemas.openxmlformats.org/officeDocument/2006/relationships/image" Target="../media/image2440.png"/><Relationship Id="rId17" Type="http://schemas.openxmlformats.org/officeDocument/2006/relationships/customXml" Target="../ink/ink361.xml"/><Relationship Id="rId33" Type="http://schemas.openxmlformats.org/officeDocument/2006/relationships/customXml" Target="../ink/ink369.xml"/><Relationship Id="rId38" Type="http://schemas.openxmlformats.org/officeDocument/2006/relationships/image" Target="../media/image2560.png"/><Relationship Id="rId59" Type="http://schemas.openxmlformats.org/officeDocument/2006/relationships/image" Target="../media/image2760.png"/><Relationship Id="rId103" Type="http://schemas.openxmlformats.org/officeDocument/2006/relationships/customXml" Target="../ink/ink415.xml"/><Relationship Id="rId108" Type="http://schemas.openxmlformats.org/officeDocument/2006/relationships/customXml" Target="../ink/ink420.xml"/><Relationship Id="rId124" Type="http://schemas.openxmlformats.org/officeDocument/2006/relationships/customXml" Target="../ink/ink434.xml"/><Relationship Id="rId54" Type="http://schemas.openxmlformats.org/officeDocument/2006/relationships/customXml" Target="../ink/ink379.xml"/><Relationship Id="rId70" Type="http://schemas.openxmlformats.org/officeDocument/2006/relationships/customXml" Target="../ink/ink388.xml"/><Relationship Id="rId75" Type="http://schemas.openxmlformats.org/officeDocument/2006/relationships/customXml" Target="../ink/ink393.xml"/><Relationship Id="rId91" Type="http://schemas.openxmlformats.org/officeDocument/2006/relationships/image" Target="../media/image2840.png"/><Relationship Id="rId96" Type="http://schemas.openxmlformats.org/officeDocument/2006/relationships/customXml" Target="../ink/ink408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640.png"/><Relationship Id="rId23" Type="http://schemas.openxmlformats.org/officeDocument/2006/relationships/customXml" Target="../ink/ink364.xml"/><Relationship Id="rId28" Type="http://schemas.openxmlformats.org/officeDocument/2006/relationships/image" Target="../media/image2510.png"/><Relationship Id="rId49" Type="http://schemas.openxmlformats.org/officeDocument/2006/relationships/customXml" Target="../ink/ink376.xml"/><Relationship Id="rId114" Type="http://schemas.openxmlformats.org/officeDocument/2006/relationships/customXml" Target="../ink/ink426.xml"/><Relationship Id="rId119" Type="http://schemas.openxmlformats.org/officeDocument/2006/relationships/customXml" Target="../ink/ink431.xml"/><Relationship Id="rId44" Type="http://schemas.openxmlformats.org/officeDocument/2006/relationships/image" Target="../media/image2690.png"/><Relationship Id="rId60" Type="http://schemas.openxmlformats.org/officeDocument/2006/relationships/customXml" Target="../ink/ink382.xml"/><Relationship Id="rId65" Type="http://schemas.openxmlformats.org/officeDocument/2006/relationships/customXml" Target="../ink/ink385.xml"/><Relationship Id="rId81" Type="http://schemas.openxmlformats.org/officeDocument/2006/relationships/customXml" Target="../ink/ink399.xml"/><Relationship Id="rId86" Type="http://schemas.openxmlformats.org/officeDocument/2006/relationships/image" Target="../media/image2820.png"/><Relationship Id="rId13" Type="http://schemas.openxmlformats.org/officeDocument/2006/relationships/customXml" Target="../ink/ink359.xml"/><Relationship Id="rId18" Type="http://schemas.openxmlformats.org/officeDocument/2006/relationships/image" Target="../media/image2470.png"/><Relationship Id="rId39" Type="http://schemas.openxmlformats.org/officeDocument/2006/relationships/customXml" Target="../ink/ink372.xml"/><Relationship Id="rId109" Type="http://schemas.openxmlformats.org/officeDocument/2006/relationships/customXml" Target="../ink/ink421.xml"/><Relationship Id="rId34" Type="http://schemas.openxmlformats.org/officeDocument/2006/relationships/image" Target="../media/image2540.png"/><Relationship Id="rId50" Type="http://schemas.openxmlformats.org/officeDocument/2006/relationships/image" Target="../media/image2720.png"/><Relationship Id="rId55" Type="http://schemas.openxmlformats.org/officeDocument/2006/relationships/image" Target="../media/image2740.png"/><Relationship Id="rId76" Type="http://schemas.openxmlformats.org/officeDocument/2006/relationships/customXml" Target="../ink/ink394.xml"/><Relationship Id="rId97" Type="http://schemas.openxmlformats.org/officeDocument/2006/relationships/customXml" Target="../ink/ink409.xml"/><Relationship Id="rId104" Type="http://schemas.openxmlformats.org/officeDocument/2006/relationships/customXml" Target="../ink/ink416.xml"/><Relationship Id="rId120" Type="http://schemas.openxmlformats.org/officeDocument/2006/relationships/customXml" Target="../ink/ink432.xml"/><Relationship Id="rId125" Type="http://schemas.openxmlformats.org/officeDocument/2006/relationships/image" Target="../media/image2870.png"/><Relationship Id="rId7" Type="http://schemas.openxmlformats.org/officeDocument/2006/relationships/image" Target="../media/image2650.png"/><Relationship Id="rId71" Type="http://schemas.openxmlformats.org/officeDocument/2006/relationships/customXml" Target="../ink/ink389.xml"/><Relationship Id="rId92" Type="http://schemas.openxmlformats.org/officeDocument/2006/relationships/customXml" Target="../ink/ink404.xml"/><Relationship Id="rId2" Type="http://schemas.openxmlformats.org/officeDocument/2006/relationships/notesSlide" Target="../notesSlides/notesSlide2.xml"/><Relationship Id="rId29" Type="http://schemas.openxmlformats.org/officeDocument/2006/relationships/customXml" Target="../ink/ink367.xml"/><Relationship Id="rId24" Type="http://schemas.openxmlformats.org/officeDocument/2006/relationships/image" Target="../media/image2270.png"/><Relationship Id="rId40" Type="http://schemas.openxmlformats.org/officeDocument/2006/relationships/image" Target="../media/image2570.png"/><Relationship Id="rId45" Type="http://schemas.openxmlformats.org/officeDocument/2006/relationships/customXml" Target="../ink/ink374.xml"/><Relationship Id="rId66" Type="http://schemas.openxmlformats.org/officeDocument/2006/relationships/image" Target="../media/image2790.png"/><Relationship Id="rId87" Type="http://schemas.openxmlformats.org/officeDocument/2006/relationships/customXml" Target="../ink/ink403.xml"/><Relationship Id="rId110" Type="http://schemas.openxmlformats.org/officeDocument/2006/relationships/customXml" Target="../ink/ink422.xml"/><Relationship Id="rId115" Type="http://schemas.openxmlformats.org/officeDocument/2006/relationships/customXml" Target="../ink/ink427.xml"/><Relationship Id="rId61" Type="http://schemas.openxmlformats.org/officeDocument/2006/relationships/image" Target="../media/image2770.png"/><Relationship Id="rId82" Type="http://schemas.openxmlformats.org/officeDocument/2006/relationships/customXml" Target="../ink/ink400.xml"/><Relationship Id="rId19" Type="http://schemas.openxmlformats.org/officeDocument/2006/relationships/customXml" Target="../ink/ink362.xml"/><Relationship Id="rId14" Type="http://schemas.openxmlformats.org/officeDocument/2006/relationships/image" Target="../media/image2450.png"/><Relationship Id="rId30" Type="http://schemas.openxmlformats.org/officeDocument/2006/relationships/image" Target="../media/image2520.png"/><Relationship Id="rId35" Type="http://schemas.openxmlformats.org/officeDocument/2006/relationships/customXml" Target="../ink/ink370.xml"/><Relationship Id="rId56" Type="http://schemas.openxmlformats.org/officeDocument/2006/relationships/customXml" Target="../ink/ink380.xml"/><Relationship Id="rId77" Type="http://schemas.openxmlformats.org/officeDocument/2006/relationships/customXml" Target="../ink/ink395.xml"/><Relationship Id="rId100" Type="http://schemas.openxmlformats.org/officeDocument/2006/relationships/customXml" Target="../ink/ink412.xml"/><Relationship Id="rId105" Type="http://schemas.openxmlformats.org/officeDocument/2006/relationships/customXml" Target="../ink/ink417.xml"/><Relationship Id="rId8" Type="http://schemas.openxmlformats.org/officeDocument/2006/relationships/image" Target="../media/image2660.png"/><Relationship Id="rId51" Type="http://schemas.openxmlformats.org/officeDocument/2006/relationships/customXml" Target="../ink/ink377.xml"/><Relationship Id="rId72" Type="http://schemas.openxmlformats.org/officeDocument/2006/relationships/customXml" Target="../ink/ink390.xml"/><Relationship Id="rId93" Type="http://schemas.openxmlformats.org/officeDocument/2006/relationships/customXml" Target="../ink/ink405.xml"/><Relationship Id="rId98" Type="http://schemas.openxmlformats.org/officeDocument/2006/relationships/customXml" Target="../ink/ink410.xml"/><Relationship Id="rId121" Type="http://schemas.openxmlformats.org/officeDocument/2006/relationships/image" Target="../media/image2850.png"/><Relationship Id="rId3" Type="http://schemas.openxmlformats.org/officeDocument/2006/relationships/image" Target="../media/image2630.png"/><Relationship Id="rId25" Type="http://schemas.openxmlformats.org/officeDocument/2006/relationships/customXml" Target="../ink/ink365.xml"/><Relationship Id="rId46" Type="http://schemas.openxmlformats.org/officeDocument/2006/relationships/image" Target="../media/image2700.png"/><Relationship Id="rId67" Type="http://schemas.openxmlformats.org/officeDocument/2006/relationships/customXml" Target="../ink/ink386.xml"/><Relationship Id="rId116" Type="http://schemas.openxmlformats.org/officeDocument/2006/relationships/customXml" Target="../ink/ink428.xml"/><Relationship Id="rId20" Type="http://schemas.openxmlformats.org/officeDocument/2006/relationships/image" Target="../media/image2480.png"/><Relationship Id="rId41" Type="http://schemas.openxmlformats.org/officeDocument/2006/relationships/image" Target="../media/image2670.png"/><Relationship Id="rId62" Type="http://schemas.openxmlformats.org/officeDocument/2006/relationships/customXml" Target="../ink/ink383.xml"/><Relationship Id="rId83" Type="http://schemas.openxmlformats.org/officeDocument/2006/relationships/customXml" Target="../ink/ink401.xml"/><Relationship Id="rId88" Type="http://schemas.openxmlformats.org/officeDocument/2006/relationships/image" Target="../media/image2830.png"/><Relationship Id="rId111" Type="http://schemas.openxmlformats.org/officeDocument/2006/relationships/customXml" Target="../ink/ink423.xml"/><Relationship Id="rId15" Type="http://schemas.openxmlformats.org/officeDocument/2006/relationships/customXml" Target="../ink/ink360.xml"/><Relationship Id="rId36" Type="http://schemas.openxmlformats.org/officeDocument/2006/relationships/image" Target="../media/image2550.png"/><Relationship Id="rId57" Type="http://schemas.openxmlformats.org/officeDocument/2006/relationships/image" Target="../media/image2750.png"/><Relationship Id="rId106" Type="http://schemas.openxmlformats.org/officeDocument/2006/relationships/customXml" Target="../ink/ink418.xml"/><Relationship Id="rId10" Type="http://schemas.openxmlformats.org/officeDocument/2006/relationships/image" Target="../media/image2430.png"/><Relationship Id="rId31" Type="http://schemas.openxmlformats.org/officeDocument/2006/relationships/customXml" Target="../ink/ink368.xml"/><Relationship Id="rId52" Type="http://schemas.openxmlformats.org/officeDocument/2006/relationships/image" Target="../media/image2730.png"/><Relationship Id="rId73" Type="http://schemas.openxmlformats.org/officeDocument/2006/relationships/customXml" Target="../ink/ink391.xml"/><Relationship Id="rId78" Type="http://schemas.openxmlformats.org/officeDocument/2006/relationships/customXml" Target="../ink/ink396.xml"/><Relationship Id="rId94" Type="http://schemas.openxmlformats.org/officeDocument/2006/relationships/customXml" Target="../ink/ink406.xml"/><Relationship Id="rId99" Type="http://schemas.openxmlformats.org/officeDocument/2006/relationships/customXml" Target="../ink/ink411.xml"/><Relationship Id="rId101" Type="http://schemas.openxmlformats.org/officeDocument/2006/relationships/customXml" Target="../ink/ink413.xml"/><Relationship Id="rId122" Type="http://schemas.openxmlformats.org/officeDocument/2006/relationships/customXml" Target="../ink/ink433.xml"/><Relationship Id="rId4" Type="http://schemas.openxmlformats.org/officeDocument/2006/relationships/customXml" Target="../ink/ink356.xml"/><Relationship Id="rId9" Type="http://schemas.openxmlformats.org/officeDocument/2006/relationships/customXml" Target="../ink/ink3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2.xml"/><Relationship Id="rId18" Type="http://schemas.openxmlformats.org/officeDocument/2006/relationships/image" Target="../media/image910.png"/><Relationship Id="rId26" Type="http://schemas.openxmlformats.org/officeDocument/2006/relationships/image" Target="../media/image138.png"/><Relationship Id="rId39" Type="http://schemas.openxmlformats.org/officeDocument/2006/relationships/customXml" Target="../ink/ink45.xml"/><Relationship Id="rId21" Type="http://schemas.openxmlformats.org/officeDocument/2006/relationships/customXml" Target="../ink/ink36.xml"/><Relationship Id="rId34" Type="http://schemas.openxmlformats.org/officeDocument/2006/relationships/image" Target="../media/image170.png"/><Relationship Id="rId42" Type="http://schemas.openxmlformats.org/officeDocument/2006/relationships/image" Target="../media/image211.png"/><Relationship Id="rId47" Type="http://schemas.openxmlformats.org/officeDocument/2006/relationships/customXml" Target="../ink/ink49.xml"/><Relationship Id="rId50" Type="http://schemas.openxmlformats.org/officeDocument/2006/relationships/image" Target="../media/image250.png"/><Relationship Id="rId7" Type="http://schemas.openxmlformats.org/officeDocument/2006/relationships/customXml" Target="../ink/ink29.xml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9" Type="http://schemas.openxmlformats.org/officeDocument/2006/relationships/customXml" Target="../ink/ink40.xml"/><Relationship Id="rId11" Type="http://schemas.openxmlformats.org/officeDocument/2006/relationships/customXml" Target="../ink/ink31.xml"/><Relationship Id="rId24" Type="http://schemas.openxmlformats.org/officeDocument/2006/relationships/image" Target="../media/image12.png"/><Relationship Id="rId32" Type="http://schemas.openxmlformats.org/officeDocument/2006/relationships/image" Target="../media/image160.png"/><Relationship Id="rId37" Type="http://schemas.openxmlformats.org/officeDocument/2006/relationships/customXml" Target="../ink/ink44.xml"/><Relationship Id="rId40" Type="http://schemas.openxmlformats.org/officeDocument/2006/relationships/image" Target="../media/image200.png"/><Relationship Id="rId45" Type="http://schemas.openxmlformats.org/officeDocument/2006/relationships/customXml" Target="../ink/ink48.xml"/><Relationship Id="rId53" Type="http://schemas.openxmlformats.org/officeDocument/2006/relationships/customXml" Target="../ink/ink52.xml"/><Relationship Id="rId5" Type="http://schemas.openxmlformats.org/officeDocument/2006/relationships/customXml" Target="../ink/ink28.xml"/><Relationship Id="rId10" Type="http://schemas.openxmlformats.org/officeDocument/2006/relationships/image" Target="../media/image5.png"/><Relationship Id="rId19" Type="http://schemas.openxmlformats.org/officeDocument/2006/relationships/customXml" Target="../ink/ink35.xml"/><Relationship Id="rId31" Type="http://schemas.openxmlformats.org/officeDocument/2006/relationships/customXml" Target="../ink/ink41.xml"/><Relationship Id="rId44" Type="http://schemas.openxmlformats.org/officeDocument/2006/relationships/image" Target="../media/image220.png"/><Relationship Id="rId52" Type="http://schemas.openxmlformats.org/officeDocument/2006/relationships/image" Target="../media/image260.png"/><Relationship Id="rId4" Type="http://schemas.openxmlformats.org/officeDocument/2006/relationships/image" Target="../media/image210.png"/><Relationship Id="rId9" Type="http://schemas.openxmlformats.org/officeDocument/2006/relationships/customXml" Target="../ink/ink30.xml"/><Relationship Id="rId14" Type="http://schemas.openxmlformats.org/officeDocument/2006/relationships/image" Target="../media/image7.png"/><Relationship Id="rId22" Type="http://schemas.openxmlformats.org/officeDocument/2006/relationships/image" Target="../media/image1110.png"/><Relationship Id="rId27" Type="http://schemas.openxmlformats.org/officeDocument/2006/relationships/customXml" Target="../ink/ink39.xml"/><Relationship Id="rId30" Type="http://schemas.openxmlformats.org/officeDocument/2006/relationships/image" Target="../media/image15.png"/><Relationship Id="rId35" Type="http://schemas.openxmlformats.org/officeDocument/2006/relationships/customXml" Target="../ink/ink43.xml"/><Relationship Id="rId43" Type="http://schemas.openxmlformats.org/officeDocument/2006/relationships/customXml" Target="../ink/ink47.xml"/><Relationship Id="rId48" Type="http://schemas.openxmlformats.org/officeDocument/2006/relationships/image" Target="../media/image240.png"/><Relationship Id="rId8" Type="http://schemas.openxmlformats.org/officeDocument/2006/relationships/image" Target="../media/image4.png"/><Relationship Id="rId51" Type="http://schemas.openxmlformats.org/officeDocument/2006/relationships/customXml" Target="../ink/ink51.xml"/><Relationship Id="rId3" Type="http://schemas.openxmlformats.org/officeDocument/2006/relationships/customXml" Target="../ink/ink27.xml"/><Relationship Id="rId12" Type="http://schemas.openxmlformats.org/officeDocument/2006/relationships/image" Target="../media/image6.png"/><Relationship Id="rId17" Type="http://schemas.openxmlformats.org/officeDocument/2006/relationships/customXml" Target="../ink/ink34.xml"/><Relationship Id="rId25" Type="http://schemas.openxmlformats.org/officeDocument/2006/relationships/customXml" Target="../ink/ink38.xml"/><Relationship Id="rId33" Type="http://schemas.openxmlformats.org/officeDocument/2006/relationships/customXml" Target="../ink/ink42.xml"/><Relationship Id="rId38" Type="http://schemas.openxmlformats.org/officeDocument/2006/relationships/image" Target="../media/image190.png"/><Relationship Id="rId46" Type="http://schemas.openxmlformats.org/officeDocument/2006/relationships/image" Target="../media/image230.png"/><Relationship Id="rId20" Type="http://schemas.openxmlformats.org/officeDocument/2006/relationships/image" Target="../media/image1010.png"/><Relationship Id="rId41" Type="http://schemas.openxmlformats.org/officeDocument/2006/relationships/customXml" Target="../ink/ink46.xml"/><Relationship Id="rId54" Type="http://schemas.openxmlformats.org/officeDocument/2006/relationships/image" Target="../media/image27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15" Type="http://schemas.openxmlformats.org/officeDocument/2006/relationships/customXml" Target="../ink/ink33.xml"/><Relationship Id="rId23" Type="http://schemas.openxmlformats.org/officeDocument/2006/relationships/customXml" Target="../ink/ink37.xml"/><Relationship Id="rId28" Type="http://schemas.openxmlformats.org/officeDocument/2006/relationships/image" Target="../media/image140.png"/><Relationship Id="rId36" Type="http://schemas.openxmlformats.org/officeDocument/2006/relationships/image" Target="../media/image180.png"/><Relationship Id="rId49" Type="http://schemas.openxmlformats.org/officeDocument/2006/relationships/customXml" Target="../ink/ink50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59.xml"/><Relationship Id="rId18" Type="http://schemas.openxmlformats.org/officeDocument/2006/relationships/image" Target="../media/image35.png"/><Relationship Id="rId26" Type="http://schemas.openxmlformats.org/officeDocument/2006/relationships/image" Target="../media/image39.png"/><Relationship Id="rId39" Type="http://schemas.openxmlformats.org/officeDocument/2006/relationships/image" Target="../media/image6.png"/><Relationship Id="rId21" Type="http://schemas.openxmlformats.org/officeDocument/2006/relationships/customXml" Target="../ink/ink63.xml"/><Relationship Id="rId34" Type="http://schemas.openxmlformats.org/officeDocument/2006/relationships/customXml" Target="../ink/ink69.xml"/><Relationship Id="rId42" Type="http://schemas.openxmlformats.org/officeDocument/2006/relationships/customXml" Target="../ink/ink73.xml"/><Relationship Id="rId47" Type="http://schemas.openxmlformats.org/officeDocument/2006/relationships/image" Target="../media/image1010.png"/><Relationship Id="rId50" Type="http://schemas.openxmlformats.org/officeDocument/2006/relationships/customXml" Target="../ink/ink77.xml"/><Relationship Id="rId7" Type="http://schemas.openxmlformats.org/officeDocument/2006/relationships/image" Target="../media/image30.png"/><Relationship Id="rId2" Type="http://schemas.openxmlformats.org/officeDocument/2006/relationships/customXml" Target="../ink/ink53.xml"/><Relationship Id="rId16" Type="http://schemas.openxmlformats.org/officeDocument/2006/relationships/image" Target="../media/image34.png"/><Relationship Id="rId29" Type="http://schemas.openxmlformats.org/officeDocument/2006/relationships/image" Target="../media/image1.png"/><Relationship Id="rId11" Type="http://schemas.openxmlformats.org/officeDocument/2006/relationships/image" Target="../media/image32.png"/><Relationship Id="rId24" Type="http://schemas.openxmlformats.org/officeDocument/2006/relationships/image" Target="../media/image38.png"/><Relationship Id="rId32" Type="http://schemas.openxmlformats.org/officeDocument/2006/relationships/customXml" Target="../ink/ink68.xml"/><Relationship Id="rId37" Type="http://schemas.openxmlformats.org/officeDocument/2006/relationships/image" Target="../media/image5.png"/><Relationship Id="rId40" Type="http://schemas.openxmlformats.org/officeDocument/2006/relationships/customXml" Target="../ink/ink72.xml"/><Relationship Id="rId45" Type="http://schemas.openxmlformats.org/officeDocument/2006/relationships/image" Target="../media/image910.png"/><Relationship Id="rId53" Type="http://schemas.openxmlformats.org/officeDocument/2006/relationships/image" Target="../media/image138.png"/><Relationship Id="rId5" Type="http://schemas.openxmlformats.org/officeDocument/2006/relationships/image" Target="../media/image13.png"/><Relationship Id="rId10" Type="http://schemas.openxmlformats.org/officeDocument/2006/relationships/customXml" Target="../ink/ink57.xml"/><Relationship Id="rId19" Type="http://schemas.openxmlformats.org/officeDocument/2006/relationships/customXml" Target="../ink/ink62.xml"/><Relationship Id="rId31" Type="http://schemas.openxmlformats.org/officeDocument/2006/relationships/image" Target="../media/image210.png"/><Relationship Id="rId44" Type="http://schemas.openxmlformats.org/officeDocument/2006/relationships/customXml" Target="../ink/ink74.xml"/><Relationship Id="rId52" Type="http://schemas.openxmlformats.org/officeDocument/2006/relationships/customXml" Target="../ink/ink78.xml"/><Relationship Id="rId4" Type="http://schemas.openxmlformats.org/officeDocument/2006/relationships/customXml" Target="../ink/ink54.xml"/><Relationship Id="rId9" Type="http://schemas.openxmlformats.org/officeDocument/2006/relationships/image" Target="../media/image31.png"/><Relationship Id="rId14" Type="http://schemas.openxmlformats.org/officeDocument/2006/relationships/image" Target="../media/image33.png"/><Relationship Id="rId22" Type="http://schemas.openxmlformats.org/officeDocument/2006/relationships/image" Target="../media/image37.png"/><Relationship Id="rId27" Type="http://schemas.openxmlformats.org/officeDocument/2006/relationships/customXml" Target="../ink/ink66.xml"/><Relationship Id="rId30" Type="http://schemas.openxmlformats.org/officeDocument/2006/relationships/customXml" Target="../ink/ink67.xml"/><Relationship Id="rId35" Type="http://schemas.openxmlformats.org/officeDocument/2006/relationships/image" Target="../media/image4.png"/><Relationship Id="rId43" Type="http://schemas.openxmlformats.org/officeDocument/2006/relationships/image" Target="../media/image8.png"/><Relationship Id="rId48" Type="http://schemas.openxmlformats.org/officeDocument/2006/relationships/customXml" Target="../ink/ink76.xml"/><Relationship Id="rId8" Type="http://schemas.openxmlformats.org/officeDocument/2006/relationships/customXml" Target="../ink/ink56.xml"/><Relationship Id="rId51" Type="http://schemas.openxmlformats.org/officeDocument/2006/relationships/image" Target="../media/image12.png"/><Relationship Id="rId3" Type="http://schemas.openxmlformats.org/officeDocument/2006/relationships/image" Target="../media/image280.png"/><Relationship Id="rId12" Type="http://schemas.openxmlformats.org/officeDocument/2006/relationships/customXml" Target="../ink/ink58.xml"/><Relationship Id="rId17" Type="http://schemas.openxmlformats.org/officeDocument/2006/relationships/customXml" Target="../ink/ink61.xml"/><Relationship Id="rId25" Type="http://schemas.openxmlformats.org/officeDocument/2006/relationships/customXml" Target="../ink/ink65.xml"/><Relationship Id="rId33" Type="http://schemas.openxmlformats.org/officeDocument/2006/relationships/image" Target="../media/image3.png"/><Relationship Id="rId38" Type="http://schemas.openxmlformats.org/officeDocument/2006/relationships/customXml" Target="../ink/ink71.xml"/><Relationship Id="rId46" Type="http://schemas.openxmlformats.org/officeDocument/2006/relationships/customXml" Target="../ink/ink75.xml"/><Relationship Id="rId20" Type="http://schemas.openxmlformats.org/officeDocument/2006/relationships/image" Target="../media/image36.png"/><Relationship Id="rId41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55.xml"/><Relationship Id="rId15" Type="http://schemas.openxmlformats.org/officeDocument/2006/relationships/customXml" Target="../ink/ink60.xml"/><Relationship Id="rId23" Type="http://schemas.openxmlformats.org/officeDocument/2006/relationships/customXml" Target="../ink/ink64.xml"/><Relationship Id="rId28" Type="http://schemas.openxmlformats.org/officeDocument/2006/relationships/image" Target="../media/image40.png"/><Relationship Id="rId36" Type="http://schemas.openxmlformats.org/officeDocument/2006/relationships/customXml" Target="../ink/ink70.xml"/><Relationship Id="rId49" Type="http://schemas.openxmlformats.org/officeDocument/2006/relationships/image" Target="../media/image1110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customXml" Target="../ink/ink85.xml"/><Relationship Id="rId18" Type="http://schemas.openxmlformats.org/officeDocument/2006/relationships/image" Target="../media/image54.png"/><Relationship Id="rId26" Type="http://schemas.openxmlformats.org/officeDocument/2006/relationships/image" Target="../media/image57.png"/><Relationship Id="rId39" Type="http://schemas.openxmlformats.org/officeDocument/2006/relationships/image" Target="../media/image6.png"/><Relationship Id="rId21" Type="http://schemas.openxmlformats.org/officeDocument/2006/relationships/customXml" Target="../ink/ink89.xml"/><Relationship Id="rId34" Type="http://schemas.openxmlformats.org/officeDocument/2006/relationships/customXml" Target="../ink/ink95.xml"/><Relationship Id="rId42" Type="http://schemas.openxmlformats.org/officeDocument/2006/relationships/customXml" Target="../ink/ink99.xml"/><Relationship Id="rId47" Type="http://schemas.openxmlformats.org/officeDocument/2006/relationships/image" Target="../media/image46.png"/><Relationship Id="rId50" Type="http://schemas.openxmlformats.org/officeDocument/2006/relationships/customXml" Target="../ink/ink103.xml"/><Relationship Id="rId7" Type="http://schemas.openxmlformats.org/officeDocument/2006/relationships/image" Target="../media/image32.png"/><Relationship Id="rId2" Type="http://schemas.openxmlformats.org/officeDocument/2006/relationships/customXml" Target="../ink/ink79.xml"/><Relationship Id="rId16" Type="http://schemas.openxmlformats.org/officeDocument/2006/relationships/image" Target="../media/image53.png"/><Relationship Id="rId29" Type="http://schemas.openxmlformats.org/officeDocument/2006/relationships/image" Target="../media/image13.png"/><Relationship Id="rId11" Type="http://schemas.openxmlformats.org/officeDocument/2006/relationships/customXml" Target="../ink/ink84.xml"/><Relationship Id="rId24" Type="http://schemas.openxmlformats.org/officeDocument/2006/relationships/image" Target="../media/image38.png"/><Relationship Id="rId32" Type="http://schemas.openxmlformats.org/officeDocument/2006/relationships/customXml" Target="../ink/ink94.xml"/><Relationship Id="rId37" Type="http://schemas.openxmlformats.org/officeDocument/2006/relationships/image" Target="../media/image42.png"/><Relationship Id="rId40" Type="http://schemas.openxmlformats.org/officeDocument/2006/relationships/customXml" Target="../ink/ink98.xml"/><Relationship Id="rId45" Type="http://schemas.openxmlformats.org/officeDocument/2006/relationships/image" Target="../media/image45.png"/><Relationship Id="rId53" Type="http://schemas.openxmlformats.org/officeDocument/2006/relationships/image" Target="../media/image49.png"/><Relationship Id="rId5" Type="http://schemas.openxmlformats.org/officeDocument/2006/relationships/image" Target="../media/image13.png"/><Relationship Id="rId10" Type="http://schemas.openxmlformats.org/officeDocument/2006/relationships/customXml" Target="../ink/ink83.xml"/><Relationship Id="rId19" Type="http://schemas.openxmlformats.org/officeDocument/2006/relationships/customXml" Target="../ink/ink88.xml"/><Relationship Id="rId31" Type="http://schemas.openxmlformats.org/officeDocument/2006/relationships/image" Target="../media/image210.png"/><Relationship Id="rId44" Type="http://schemas.openxmlformats.org/officeDocument/2006/relationships/customXml" Target="../ink/ink100.xml"/><Relationship Id="rId52" Type="http://schemas.openxmlformats.org/officeDocument/2006/relationships/customXml" Target="../ink/ink104.xml"/><Relationship Id="rId4" Type="http://schemas.openxmlformats.org/officeDocument/2006/relationships/customXml" Target="../ink/ink80.xml"/><Relationship Id="rId9" Type="http://schemas.openxmlformats.org/officeDocument/2006/relationships/image" Target="../media/image50.png"/><Relationship Id="rId14" Type="http://schemas.openxmlformats.org/officeDocument/2006/relationships/image" Target="../media/image52.png"/><Relationship Id="rId22" Type="http://schemas.openxmlformats.org/officeDocument/2006/relationships/image" Target="../media/image56.png"/><Relationship Id="rId27" Type="http://schemas.openxmlformats.org/officeDocument/2006/relationships/customXml" Target="../ink/ink92.xml"/><Relationship Id="rId30" Type="http://schemas.openxmlformats.org/officeDocument/2006/relationships/customXml" Target="../ink/ink93.xml"/><Relationship Id="rId35" Type="http://schemas.openxmlformats.org/officeDocument/2006/relationships/image" Target="../media/image41.png"/><Relationship Id="rId43" Type="http://schemas.openxmlformats.org/officeDocument/2006/relationships/image" Target="../media/image44.png"/><Relationship Id="rId48" Type="http://schemas.openxmlformats.org/officeDocument/2006/relationships/customXml" Target="../ink/ink102.xml"/><Relationship Id="rId8" Type="http://schemas.openxmlformats.org/officeDocument/2006/relationships/customXml" Target="../ink/ink82.xml"/><Relationship Id="rId51" Type="http://schemas.openxmlformats.org/officeDocument/2006/relationships/image" Target="../media/image48.png"/><Relationship Id="rId3" Type="http://schemas.openxmlformats.org/officeDocument/2006/relationships/image" Target="../media/image280.png"/><Relationship Id="rId12" Type="http://schemas.openxmlformats.org/officeDocument/2006/relationships/image" Target="../media/image51.png"/><Relationship Id="rId17" Type="http://schemas.openxmlformats.org/officeDocument/2006/relationships/customXml" Target="../ink/ink87.xml"/><Relationship Id="rId25" Type="http://schemas.openxmlformats.org/officeDocument/2006/relationships/customXml" Target="../ink/ink91.xml"/><Relationship Id="rId33" Type="http://schemas.openxmlformats.org/officeDocument/2006/relationships/image" Target="../media/image3.png"/><Relationship Id="rId38" Type="http://schemas.openxmlformats.org/officeDocument/2006/relationships/customXml" Target="../ink/ink97.xml"/><Relationship Id="rId46" Type="http://schemas.openxmlformats.org/officeDocument/2006/relationships/customXml" Target="../ink/ink101.xml"/><Relationship Id="rId20" Type="http://schemas.openxmlformats.org/officeDocument/2006/relationships/image" Target="../media/image55.png"/><Relationship Id="rId41" Type="http://schemas.openxmlformats.org/officeDocument/2006/relationships/image" Target="../media/image43.png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81.xml"/><Relationship Id="rId15" Type="http://schemas.openxmlformats.org/officeDocument/2006/relationships/customXml" Target="../ink/ink86.xml"/><Relationship Id="rId23" Type="http://schemas.openxmlformats.org/officeDocument/2006/relationships/customXml" Target="../ink/ink90.xml"/><Relationship Id="rId28" Type="http://schemas.openxmlformats.org/officeDocument/2006/relationships/image" Target="../media/image40.png"/><Relationship Id="rId36" Type="http://schemas.openxmlformats.org/officeDocument/2006/relationships/customXml" Target="../ink/ink96.xml"/><Relationship Id="rId49" Type="http://schemas.openxmlformats.org/officeDocument/2006/relationships/image" Target="../media/image47.png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image" Target="../media/image70.png"/><Relationship Id="rId21" Type="http://schemas.openxmlformats.org/officeDocument/2006/relationships/customXml" Target="../ink/ink114.xml"/><Relationship Id="rId42" Type="http://schemas.openxmlformats.org/officeDocument/2006/relationships/image" Target="../media/image78.png"/><Relationship Id="rId47" Type="http://schemas.openxmlformats.org/officeDocument/2006/relationships/customXml" Target="../ink/ink127.xml"/><Relationship Id="rId63" Type="http://schemas.openxmlformats.org/officeDocument/2006/relationships/customXml" Target="../ink/ink135.xml"/><Relationship Id="rId68" Type="http://schemas.openxmlformats.org/officeDocument/2006/relationships/image" Target="../media/image91.png"/><Relationship Id="rId84" Type="http://schemas.openxmlformats.org/officeDocument/2006/relationships/image" Target="../media/image99.png"/><Relationship Id="rId89" Type="http://schemas.openxmlformats.org/officeDocument/2006/relationships/customXml" Target="../ink/ink148.xml"/><Relationship Id="rId16" Type="http://schemas.openxmlformats.org/officeDocument/2006/relationships/image" Target="../media/image65.png"/><Relationship Id="rId11" Type="http://schemas.openxmlformats.org/officeDocument/2006/relationships/customXml" Target="../ink/ink109.xml"/><Relationship Id="rId32" Type="http://schemas.openxmlformats.org/officeDocument/2006/relationships/image" Target="../media/image73.png"/><Relationship Id="rId37" Type="http://schemas.openxmlformats.org/officeDocument/2006/relationships/customXml" Target="../ink/ink122.xml"/><Relationship Id="rId53" Type="http://schemas.openxmlformats.org/officeDocument/2006/relationships/customXml" Target="../ink/ink130.xml"/><Relationship Id="rId58" Type="http://schemas.openxmlformats.org/officeDocument/2006/relationships/image" Target="../media/image86.png"/><Relationship Id="rId74" Type="http://schemas.openxmlformats.org/officeDocument/2006/relationships/image" Target="../media/image94.png"/><Relationship Id="rId79" Type="http://schemas.openxmlformats.org/officeDocument/2006/relationships/customXml" Target="../ink/ink143.xml"/><Relationship Id="rId5" Type="http://schemas.openxmlformats.org/officeDocument/2006/relationships/customXml" Target="../ink/ink106.xml"/><Relationship Id="rId90" Type="http://schemas.openxmlformats.org/officeDocument/2006/relationships/image" Target="../media/image102.png"/><Relationship Id="rId14" Type="http://schemas.openxmlformats.org/officeDocument/2006/relationships/image" Target="../media/image64.png"/><Relationship Id="rId22" Type="http://schemas.openxmlformats.org/officeDocument/2006/relationships/image" Target="../media/image68.png"/><Relationship Id="rId27" Type="http://schemas.openxmlformats.org/officeDocument/2006/relationships/customXml" Target="../ink/ink117.xml"/><Relationship Id="rId30" Type="http://schemas.openxmlformats.org/officeDocument/2006/relationships/image" Target="../media/image72.png"/><Relationship Id="rId35" Type="http://schemas.openxmlformats.org/officeDocument/2006/relationships/customXml" Target="../ink/ink121.xml"/><Relationship Id="rId43" Type="http://schemas.openxmlformats.org/officeDocument/2006/relationships/customXml" Target="../ink/ink125.xml"/><Relationship Id="rId48" Type="http://schemas.openxmlformats.org/officeDocument/2006/relationships/image" Target="../media/image81.png"/><Relationship Id="rId56" Type="http://schemas.openxmlformats.org/officeDocument/2006/relationships/image" Target="../media/image85.png"/><Relationship Id="rId64" Type="http://schemas.openxmlformats.org/officeDocument/2006/relationships/image" Target="../media/image89.png"/><Relationship Id="rId69" Type="http://schemas.openxmlformats.org/officeDocument/2006/relationships/customXml" Target="../ink/ink138.xml"/><Relationship Id="rId77" Type="http://schemas.openxmlformats.org/officeDocument/2006/relationships/customXml" Target="../ink/ink142.xml"/><Relationship Id="rId8" Type="http://schemas.openxmlformats.org/officeDocument/2006/relationships/image" Target="../media/image61.png"/><Relationship Id="rId51" Type="http://schemas.openxmlformats.org/officeDocument/2006/relationships/customXml" Target="../ink/ink129.xml"/><Relationship Id="rId72" Type="http://schemas.openxmlformats.org/officeDocument/2006/relationships/image" Target="../media/image93.png"/><Relationship Id="rId80" Type="http://schemas.openxmlformats.org/officeDocument/2006/relationships/image" Target="../media/image97.png"/><Relationship Id="rId85" Type="http://schemas.openxmlformats.org/officeDocument/2006/relationships/customXml" Target="../ink/ink146.xml"/><Relationship Id="rId3" Type="http://schemas.openxmlformats.org/officeDocument/2006/relationships/customXml" Target="../ink/ink105.xml"/><Relationship Id="rId12" Type="http://schemas.openxmlformats.org/officeDocument/2006/relationships/image" Target="../media/image63.png"/><Relationship Id="rId17" Type="http://schemas.openxmlformats.org/officeDocument/2006/relationships/customXml" Target="../ink/ink112.xml"/><Relationship Id="rId25" Type="http://schemas.openxmlformats.org/officeDocument/2006/relationships/customXml" Target="../ink/ink116.xml"/><Relationship Id="rId33" Type="http://schemas.openxmlformats.org/officeDocument/2006/relationships/customXml" Target="../ink/ink120.xml"/><Relationship Id="rId38" Type="http://schemas.openxmlformats.org/officeDocument/2006/relationships/image" Target="../media/image76.png"/><Relationship Id="rId46" Type="http://schemas.openxmlformats.org/officeDocument/2006/relationships/image" Target="../media/image80.png"/><Relationship Id="rId59" Type="http://schemas.openxmlformats.org/officeDocument/2006/relationships/customXml" Target="../ink/ink133.xml"/><Relationship Id="rId67" Type="http://schemas.openxmlformats.org/officeDocument/2006/relationships/customXml" Target="../ink/ink137.xml"/><Relationship Id="rId20" Type="http://schemas.openxmlformats.org/officeDocument/2006/relationships/image" Target="../media/image67.png"/><Relationship Id="rId41" Type="http://schemas.openxmlformats.org/officeDocument/2006/relationships/customXml" Target="../ink/ink124.xml"/><Relationship Id="rId54" Type="http://schemas.openxmlformats.org/officeDocument/2006/relationships/image" Target="../media/image84.png"/><Relationship Id="rId62" Type="http://schemas.openxmlformats.org/officeDocument/2006/relationships/image" Target="../media/image88.png"/><Relationship Id="rId70" Type="http://schemas.openxmlformats.org/officeDocument/2006/relationships/image" Target="../media/image92.png"/><Relationship Id="rId75" Type="http://schemas.openxmlformats.org/officeDocument/2006/relationships/customXml" Target="../ink/ink141.xml"/><Relationship Id="rId83" Type="http://schemas.openxmlformats.org/officeDocument/2006/relationships/customXml" Target="../ink/ink145.xml"/><Relationship Id="rId88" Type="http://schemas.openxmlformats.org/officeDocument/2006/relationships/image" Target="../media/image10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0.png"/><Relationship Id="rId15" Type="http://schemas.openxmlformats.org/officeDocument/2006/relationships/customXml" Target="../ink/ink111.xml"/><Relationship Id="rId23" Type="http://schemas.openxmlformats.org/officeDocument/2006/relationships/customXml" Target="../ink/ink115.xml"/><Relationship Id="rId28" Type="http://schemas.openxmlformats.org/officeDocument/2006/relationships/image" Target="../media/image71.png"/><Relationship Id="rId36" Type="http://schemas.openxmlformats.org/officeDocument/2006/relationships/image" Target="../media/image75.png"/><Relationship Id="rId49" Type="http://schemas.openxmlformats.org/officeDocument/2006/relationships/customXml" Target="../ink/ink128.xml"/><Relationship Id="rId57" Type="http://schemas.openxmlformats.org/officeDocument/2006/relationships/customXml" Target="../ink/ink132.xml"/><Relationship Id="rId10" Type="http://schemas.openxmlformats.org/officeDocument/2006/relationships/image" Target="../media/image62.png"/><Relationship Id="rId31" Type="http://schemas.openxmlformats.org/officeDocument/2006/relationships/customXml" Target="../ink/ink119.xml"/><Relationship Id="rId44" Type="http://schemas.openxmlformats.org/officeDocument/2006/relationships/image" Target="../media/image79.png"/><Relationship Id="rId52" Type="http://schemas.openxmlformats.org/officeDocument/2006/relationships/image" Target="../media/image83.png"/><Relationship Id="rId60" Type="http://schemas.openxmlformats.org/officeDocument/2006/relationships/image" Target="../media/image87.png"/><Relationship Id="rId65" Type="http://schemas.openxmlformats.org/officeDocument/2006/relationships/customXml" Target="../ink/ink136.xml"/><Relationship Id="rId73" Type="http://schemas.openxmlformats.org/officeDocument/2006/relationships/customXml" Target="../ink/ink140.xml"/><Relationship Id="rId78" Type="http://schemas.openxmlformats.org/officeDocument/2006/relationships/image" Target="../media/image96.png"/><Relationship Id="rId81" Type="http://schemas.openxmlformats.org/officeDocument/2006/relationships/customXml" Target="../ink/ink144.xml"/><Relationship Id="rId86" Type="http://schemas.openxmlformats.org/officeDocument/2006/relationships/image" Target="../media/image100.png"/><Relationship Id="rId4" Type="http://schemas.openxmlformats.org/officeDocument/2006/relationships/image" Target="../media/image59.png"/><Relationship Id="rId9" Type="http://schemas.openxmlformats.org/officeDocument/2006/relationships/customXml" Target="../ink/ink108.xml"/><Relationship Id="rId13" Type="http://schemas.openxmlformats.org/officeDocument/2006/relationships/customXml" Target="../ink/ink110.xml"/><Relationship Id="rId18" Type="http://schemas.openxmlformats.org/officeDocument/2006/relationships/image" Target="../media/image66.png"/><Relationship Id="rId39" Type="http://schemas.openxmlformats.org/officeDocument/2006/relationships/customXml" Target="../ink/ink123.xml"/><Relationship Id="rId34" Type="http://schemas.openxmlformats.org/officeDocument/2006/relationships/image" Target="../media/image74.png"/><Relationship Id="rId50" Type="http://schemas.openxmlformats.org/officeDocument/2006/relationships/image" Target="../media/image82.png"/><Relationship Id="rId55" Type="http://schemas.openxmlformats.org/officeDocument/2006/relationships/customXml" Target="../ink/ink131.xml"/><Relationship Id="rId76" Type="http://schemas.openxmlformats.org/officeDocument/2006/relationships/image" Target="../media/image95.png"/><Relationship Id="rId7" Type="http://schemas.openxmlformats.org/officeDocument/2006/relationships/customXml" Target="../ink/ink107.xml"/><Relationship Id="rId71" Type="http://schemas.openxmlformats.org/officeDocument/2006/relationships/customXml" Target="../ink/ink139.xml"/><Relationship Id="rId2" Type="http://schemas.openxmlformats.org/officeDocument/2006/relationships/image" Target="../media/image14.png"/><Relationship Id="rId29" Type="http://schemas.openxmlformats.org/officeDocument/2006/relationships/customXml" Target="../ink/ink118.xml"/><Relationship Id="rId24" Type="http://schemas.openxmlformats.org/officeDocument/2006/relationships/image" Target="../media/image69.png"/><Relationship Id="rId40" Type="http://schemas.openxmlformats.org/officeDocument/2006/relationships/image" Target="../media/image77.png"/><Relationship Id="rId45" Type="http://schemas.openxmlformats.org/officeDocument/2006/relationships/customXml" Target="../ink/ink126.xml"/><Relationship Id="rId66" Type="http://schemas.openxmlformats.org/officeDocument/2006/relationships/image" Target="../media/image90.png"/><Relationship Id="rId87" Type="http://schemas.openxmlformats.org/officeDocument/2006/relationships/customXml" Target="../ink/ink147.xml"/><Relationship Id="rId61" Type="http://schemas.openxmlformats.org/officeDocument/2006/relationships/customXml" Target="../ink/ink134.xml"/><Relationship Id="rId82" Type="http://schemas.openxmlformats.org/officeDocument/2006/relationships/image" Target="../media/image98.png"/><Relationship Id="rId19" Type="http://schemas.openxmlformats.org/officeDocument/2006/relationships/customXml" Target="../ink/ink113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image" Target="../media/image75.png"/><Relationship Id="rId21" Type="http://schemas.openxmlformats.org/officeDocument/2006/relationships/customXml" Target="../ink/ink158.xml"/><Relationship Id="rId42" Type="http://schemas.openxmlformats.org/officeDocument/2006/relationships/image" Target="../media/image83.png"/><Relationship Id="rId47" Type="http://schemas.openxmlformats.org/officeDocument/2006/relationships/customXml" Target="../ink/ink171.xml"/><Relationship Id="rId63" Type="http://schemas.openxmlformats.org/officeDocument/2006/relationships/customXml" Target="../ink/ink179.xml"/><Relationship Id="rId68" Type="http://schemas.openxmlformats.org/officeDocument/2006/relationships/image" Target="../media/image96.png"/><Relationship Id="rId16" Type="http://schemas.openxmlformats.org/officeDocument/2006/relationships/image" Target="../media/image109.png"/><Relationship Id="rId11" Type="http://schemas.openxmlformats.org/officeDocument/2006/relationships/customXml" Target="../ink/ink153.xml"/><Relationship Id="rId24" Type="http://schemas.openxmlformats.org/officeDocument/2006/relationships/image" Target="../media/image74.png"/><Relationship Id="rId32" Type="http://schemas.openxmlformats.org/officeDocument/2006/relationships/image" Target="../media/image78.png"/><Relationship Id="rId37" Type="http://schemas.openxmlformats.org/officeDocument/2006/relationships/customXml" Target="../ink/ink166.xml"/><Relationship Id="rId40" Type="http://schemas.openxmlformats.org/officeDocument/2006/relationships/image" Target="../media/image82.png"/><Relationship Id="rId45" Type="http://schemas.openxmlformats.org/officeDocument/2006/relationships/customXml" Target="../ink/ink170.xml"/><Relationship Id="rId53" Type="http://schemas.openxmlformats.org/officeDocument/2006/relationships/customXml" Target="../ink/ink174.xml"/><Relationship Id="rId58" Type="http://schemas.openxmlformats.org/officeDocument/2006/relationships/image" Target="../media/image91.png"/><Relationship Id="rId66" Type="http://schemas.openxmlformats.org/officeDocument/2006/relationships/image" Target="../media/image95.png"/><Relationship Id="rId74" Type="http://schemas.openxmlformats.org/officeDocument/2006/relationships/image" Target="../media/image99.png"/><Relationship Id="rId79" Type="http://schemas.openxmlformats.org/officeDocument/2006/relationships/customXml" Target="../ink/ink187.xml"/><Relationship Id="rId5" Type="http://schemas.openxmlformats.org/officeDocument/2006/relationships/customXml" Target="../ink/ink150.xml"/><Relationship Id="rId61" Type="http://schemas.openxmlformats.org/officeDocument/2006/relationships/customXml" Target="../ink/ink178.xml"/><Relationship Id="rId19" Type="http://schemas.openxmlformats.org/officeDocument/2006/relationships/customXml" Target="../ink/ink157.xml"/><Relationship Id="rId14" Type="http://schemas.openxmlformats.org/officeDocument/2006/relationships/image" Target="../media/image108.png"/><Relationship Id="rId22" Type="http://schemas.openxmlformats.org/officeDocument/2006/relationships/image" Target="../media/image112.png"/><Relationship Id="rId27" Type="http://schemas.openxmlformats.org/officeDocument/2006/relationships/customXml" Target="../ink/ink161.xml"/><Relationship Id="rId30" Type="http://schemas.openxmlformats.org/officeDocument/2006/relationships/image" Target="../media/image77.png"/><Relationship Id="rId35" Type="http://schemas.openxmlformats.org/officeDocument/2006/relationships/customXml" Target="../ink/ink165.xml"/><Relationship Id="rId43" Type="http://schemas.openxmlformats.org/officeDocument/2006/relationships/customXml" Target="../ink/ink169.xml"/><Relationship Id="rId48" Type="http://schemas.openxmlformats.org/officeDocument/2006/relationships/image" Target="../media/image86.png"/><Relationship Id="rId56" Type="http://schemas.openxmlformats.org/officeDocument/2006/relationships/image" Target="../media/image90.png"/><Relationship Id="rId64" Type="http://schemas.openxmlformats.org/officeDocument/2006/relationships/image" Target="../media/image94.png"/><Relationship Id="rId69" Type="http://schemas.openxmlformats.org/officeDocument/2006/relationships/customXml" Target="../ink/ink182.xml"/><Relationship Id="rId77" Type="http://schemas.openxmlformats.org/officeDocument/2006/relationships/customXml" Target="../ink/ink186.xml"/><Relationship Id="rId8" Type="http://schemas.openxmlformats.org/officeDocument/2006/relationships/image" Target="../media/image105.png"/><Relationship Id="rId51" Type="http://schemas.openxmlformats.org/officeDocument/2006/relationships/customXml" Target="../ink/ink173.xml"/><Relationship Id="rId72" Type="http://schemas.openxmlformats.org/officeDocument/2006/relationships/image" Target="../media/image98.png"/><Relationship Id="rId80" Type="http://schemas.openxmlformats.org/officeDocument/2006/relationships/image" Target="../media/image102.png"/><Relationship Id="rId3" Type="http://schemas.openxmlformats.org/officeDocument/2006/relationships/customXml" Target="../ink/ink149.xml"/><Relationship Id="rId12" Type="http://schemas.openxmlformats.org/officeDocument/2006/relationships/image" Target="../media/image107.png"/><Relationship Id="rId17" Type="http://schemas.openxmlformats.org/officeDocument/2006/relationships/customXml" Target="../ink/ink156.xml"/><Relationship Id="rId25" Type="http://schemas.openxmlformats.org/officeDocument/2006/relationships/customXml" Target="../ink/ink160.xml"/><Relationship Id="rId33" Type="http://schemas.openxmlformats.org/officeDocument/2006/relationships/customXml" Target="../ink/ink164.xml"/><Relationship Id="rId38" Type="http://schemas.openxmlformats.org/officeDocument/2006/relationships/image" Target="../media/image81.png"/><Relationship Id="rId46" Type="http://schemas.openxmlformats.org/officeDocument/2006/relationships/image" Target="../media/image85.png"/><Relationship Id="rId59" Type="http://schemas.openxmlformats.org/officeDocument/2006/relationships/customXml" Target="../ink/ink177.xml"/><Relationship Id="rId67" Type="http://schemas.openxmlformats.org/officeDocument/2006/relationships/customXml" Target="../ink/ink181.xml"/><Relationship Id="rId20" Type="http://schemas.openxmlformats.org/officeDocument/2006/relationships/image" Target="../media/image111.png"/><Relationship Id="rId41" Type="http://schemas.openxmlformats.org/officeDocument/2006/relationships/customXml" Target="../ink/ink168.xml"/><Relationship Id="rId54" Type="http://schemas.openxmlformats.org/officeDocument/2006/relationships/image" Target="../media/image89.png"/><Relationship Id="rId62" Type="http://schemas.openxmlformats.org/officeDocument/2006/relationships/image" Target="../media/image93.png"/><Relationship Id="rId70" Type="http://schemas.openxmlformats.org/officeDocument/2006/relationships/image" Target="../media/image97.png"/><Relationship Id="rId75" Type="http://schemas.openxmlformats.org/officeDocument/2006/relationships/customXml" Target="../ink/ink18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4.png"/><Relationship Id="rId15" Type="http://schemas.openxmlformats.org/officeDocument/2006/relationships/customXml" Target="../ink/ink155.xml"/><Relationship Id="rId23" Type="http://schemas.openxmlformats.org/officeDocument/2006/relationships/customXml" Target="../ink/ink159.xml"/><Relationship Id="rId28" Type="http://schemas.openxmlformats.org/officeDocument/2006/relationships/image" Target="../media/image76.png"/><Relationship Id="rId36" Type="http://schemas.openxmlformats.org/officeDocument/2006/relationships/image" Target="../media/image80.png"/><Relationship Id="rId49" Type="http://schemas.openxmlformats.org/officeDocument/2006/relationships/customXml" Target="../ink/ink172.xml"/><Relationship Id="rId57" Type="http://schemas.openxmlformats.org/officeDocument/2006/relationships/customXml" Target="../ink/ink176.xml"/><Relationship Id="rId10" Type="http://schemas.openxmlformats.org/officeDocument/2006/relationships/image" Target="../media/image106.png"/><Relationship Id="rId31" Type="http://schemas.openxmlformats.org/officeDocument/2006/relationships/customXml" Target="../ink/ink163.xml"/><Relationship Id="rId44" Type="http://schemas.openxmlformats.org/officeDocument/2006/relationships/image" Target="../media/image84.png"/><Relationship Id="rId52" Type="http://schemas.openxmlformats.org/officeDocument/2006/relationships/image" Target="../media/image88.png"/><Relationship Id="rId60" Type="http://schemas.openxmlformats.org/officeDocument/2006/relationships/image" Target="../media/image92.png"/><Relationship Id="rId65" Type="http://schemas.openxmlformats.org/officeDocument/2006/relationships/customXml" Target="../ink/ink180.xml"/><Relationship Id="rId73" Type="http://schemas.openxmlformats.org/officeDocument/2006/relationships/customXml" Target="../ink/ink184.xml"/><Relationship Id="rId78" Type="http://schemas.openxmlformats.org/officeDocument/2006/relationships/image" Target="../media/image101.png"/><Relationship Id="rId4" Type="http://schemas.openxmlformats.org/officeDocument/2006/relationships/image" Target="../media/image103.png"/><Relationship Id="rId9" Type="http://schemas.openxmlformats.org/officeDocument/2006/relationships/customXml" Target="../ink/ink152.xml"/><Relationship Id="rId13" Type="http://schemas.openxmlformats.org/officeDocument/2006/relationships/customXml" Target="../ink/ink154.xml"/><Relationship Id="rId18" Type="http://schemas.openxmlformats.org/officeDocument/2006/relationships/image" Target="../media/image110.png"/><Relationship Id="rId39" Type="http://schemas.openxmlformats.org/officeDocument/2006/relationships/customXml" Target="../ink/ink167.xml"/><Relationship Id="rId34" Type="http://schemas.openxmlformats.org/officeDocument/2006/relationships/image" Target="../media/image79.png"/><Relationship Id="rId50" Type="http://schemas.openxmlformats.org/officeDocument/2006/relationships/image" Target="../media/image87.png"/><Relationship Id="rId55" Type="http://schemas.openxmlformats.org/officeDocument/2006/relationships/customXml" Target="../ink/ink175.xml"/><Relationship Id="rId76" Type="http://schemas.openxmlformats.org/officeDocument/2006/relationships/image" Target="../media/image100.png"/><Relationship Id="rId7" Type="http://schemas.openxmlformats.org/officeDocument/2006/relationships/customXml" Target="../ink/ink151.xml"/><Relationship Id="rId71" Type="http://schemas.openxmlformats.org/officeDocument/2006/relationships/customXml" Target="../ink/ink183.xml"/><Relationship Id="rId2" Type="http://schemas.openxmlformats.org/officeDocument/2006/relationships/image" Target="../media/image14.png"/><Relationship Id="rId29" Type="http://schemas.openxmlformats.org/officeDocument/2006/relationships/customXml" Target="../ink/ink162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00.xml"/><Relationship Id="rId21" Type="http://schemas.openxmlformats.org/officeDocument/2006/relationships/image" Target="../media/image83.png"/><Relationship Id="rId42" Type="http://schemas.openxmlformats.org/officeDocument/2006/relationships/customXml" Target="../ink/ink208.xml"/><Relationship Id="rId47" Type="http://schemas.openxmlformats.org/officeDocument/2006/relationships/image" Target="../media/image96.png"/><Relationship Id="rId63" Type="http://schemas.openxmlformats.org/officeDocument/2006/relationships/customXml" Target="../ink/ink218.xml"/><Relationship Id="rId68" Type="http://schemas.openxmlformats.org/officeDocument/2006/relationships/image" Target="../media/image113.png"/><Relationship Id="rId84" Type="http://schemas.openxmlformats.org/officeDocument/2006/relationships/image" Target="../media/image820.png"/><Relationship Id="rId16" Type="http://schemas.openxmlformats.org/officeDocument/2006/relationships/customXml" Target="../ink/ink195.xml"/><Relationship Id="rId11" Type="http://schemas.openxmlformats.org/officeDocument/2006/relationships/image" Target="../media/image78.png"/><Relationship Id="rId32" Type="http://schemas.openxmlformats.org/officeDocument/2006/relationships/customXml" Target="../ink/ink203.xml"/><Relationship Id="rId37" Type="http://schemas.openxmlformats.org/officeDocument/2006/relationships/image" Target="../media/image91.png"/><Relationship Id="rId53" Type="http://schemas.openxmlformats.org/officeDocument/2006/relationships/image" Target="../media/image99.png"/><Relationship Id="rId58" Type="http://schemas.openxmlformats.org/officeDocument/2006/relationships/customXml" Target="../ink/ink216.xml"/><Relationship Id="rId74" Type="http://schemas.openxmlformats.org/officeDocument/2006/relationships/image" Target="../media/image770.png"/><Relationship Id="rId79" Type="http://schemas.openxmlformats.org/officeDocument/2006/relationships/customXml" Target="../ink/ink226.xml"/><Relationship Id="rId5" Type="http://schemas.openxmlformats.org/officeDocument/2006/relationships/image" Target="../media/image75.png"/><Relationship Id="rId19" Type="http://schemas.openxmlformats.org/officeDocument/2006/relationships/image" Target="../media/image82.png"/><Relationship Id="rId14" Type="http://schemas.openxmlformats.org/officeDocument/2006/relationships/customXml" Target="../ink/ink194.xml"/><Relationship Id="rId22" Type="http://schemas.openxmlformats.org/officeDocument/2006/relationships/customXml" Target="../ink/ink198.xml"/><Relationship Id="rId27" Type="http://schemas.openxmlformats.org/officeDocument/2006/relationships/image" Target="../media/image86.png"/><Relationship Id="rId30" Type="http://schemas.openxmlformats.org/officeDocument/2006/relationships/customXml" Target="../ink/ink202.xml"/><Relationship Id="rId35" Type="http://schemas.openxmlformats.org/officeDocument/2006/relationships/image" Target="../media/image90.png"/><Relationship Id="rId43" Type="http://schemas.openxmlformats.org/officeDocument/2006/relationships/image" Target="../media/image94.png"/><Relationship Id="rId48" Type="http://schemas.openxmlformats.org/officeDocument/2006/relationships/customXml" Target="../ink/ink211.xml"/><Relationship Id="rId56" Type="http://schemas.openxmlformats.org/officeDocument/2006/relationships/customXml" Target="../ink/ink215.xml"/><Relationship Id="rId64" Type="http://schemas.openxmlformats.org/officeDocument/2006/relationships/image" Target="../media/image60.png"/><Relationship Id="rId69" Type="http://schemas.openxmlformats.org/officeDocument/2006/relationships/customXml" Target="../ink/ink221.xml"/><Relationship Id="rId77" Type="http://schemas.openxmlformats.org/officeDocument/2006/relationships/customXml" Target="../ink/ink225.xml"/><Relationship Id="rId8" Type="http://schemas.openxmlformats.org/officeDocument/2006/relationships/customXml" Target="../ink/ink191.xml"/><Relationship Id="rId51" Type="http://schemas.openxmlformats.org/officeDocument/2006/relationships/image" Target="../media/image98.png"/><Relationship Id="rId72" Type="http://schemas.openxmlformats.org/officeDocument/2006/relationships/image" Target="../media/image760.png"/><Relationship Id="rId80" Type="http://schemas.openxmlformats.org/officeDocument/2006/relationships/image" Target="../media/image800.png"/><Relationship Id="rId85" Type="http://schemas.openxmlformats.org/officeDocument/2006/relationships/customXml" Target="../ink/ink229.xml"/><Relationship Id="rId3" Type="http://schemas.openxmlformats.org/officeDocument/2006/relationships/image" Target="../media/image74.png"/><Relationship Id="rId12" Type="http://schemas.openxmlformats.org/officeDocument/2006/relationships/customXml" Target="../ink/ink193.xml"/><Relationship Id="rId17" Type="http://schemas.openxmlformats.org/officeDocument/2006/relationships/image" Target="../media/image81.png"/><Relationship Id="rId25" Type="http://schemas.openxmlformats.org/officeDocument/2006/relationships/image" Target="../media/image85.png"/><Relationship Id="rId33" Type="http://schemas.openxmlformats.org/officeDocument/2006/relationships/image" Target="../media/image89.png"/><Relationship Id="rId38" Type="http://schemas.openxmlformats.org/officeDocument/2006/relationships/customXml" Target="../ink/ink206.xml"/><Relationship Id="rId46" Type="http://schemas.openxmlformats.org/officeDocument/2006/relationships/customXml" Target="../ink/ink210.xml"/><Relationship Id="rId59" Type="http://schemas.openxmlformats.org/officeDocument/2006/relationships/image" Target="../media/image102.png"/><Relationship Id="rId67" Type="http://schemas.openxmlformats.org/officeDocument/2006/relationships/customXml" Target="../ink/ink220.xml"/><Relationship Id="rId20" Type="http://schemas.openxmlformats.org/officeDocument/2006/relationships/customXml" Target="../ink/ink197.xml"/><Relationship Id="rId41" Type="http://schemas.openxmlformats.org/officeDocument/2006/relationships/image" Target="../media/image93.png"/><Relationship Id="rId54" Type="http://schemas.openxmlformats.org/officeDocument/2006/relationships/customXml" Target="../ink/ink214.xml"/><Relationship Id="rId62" Type="http://schemas.openxmlformats.org/officeDocument/2006/relationships/image" Target="../media/image59.png"/><Relationship Id="rId70" Type="http://schemas.openxmlformats.org/officeDocument/2006/relationships/image" Target="../media/image114.png"/><Relationship Id="rId75" Type="http://schemas.openxmlformats.org/officeDocument/2006/relationships/customXml" Target="../ink/ink224.xml"/><Relationship Id="rId83" Type="http://schemas.openxmlformats.org/officeDocument/2006/relationships/customXml" Target="../ink/ink228.xm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190.xml"/><Relationship Id="rId15" Type="http://schemas.openxmlformats.org/officeDocument/2006/relationships/image" Target="../media/image80.png"/><Relationship Id="rId23" Type="http://schemas.openxmlformats.org/officeDocument/2006/relationships/image" Target="../media/image84.png"/><Relationship Id="rId28" Type="http://schemas.openxmlformats.org/officeDocument/2006/relationships/customXml" Target="../ink/ink201.xml"/><Relationship Id="rId36" Type="http://schemas.openxmlformats.org/officeDocument/2006/relationships/customXml" Target="../ink/ink205.xml"/><Relationship Id="rId49" Type="http://schemas.openxmlformats.org/officeDocument/2006/relationships/image" Target="../media/image97.png"/><Relationship Id="rId57" Type="http://schemas.openxmlformats.org/officeDocument/2006/relationships/image" Target="../media/image101.png"/><Relationship Id="rId10" Type="http://schemas.openxmlformats.org/officeDocument/2006/relationships/customXml" Target="../ink/ink192.xml"/><Relationship Id="rId31" Type="http://schemas.openxmlformats.org/officeDocument/2006/relationships/image" Target="../media/image88.png"/><Relationship Id="rId44" Type="http://schemas.openxmlformats.org/officeDocument/2006/relationships/customXml" Target="../ink/ink209.xml"/><Relationship Id="rId52" Type="http://schemas.openxmlformats.org/officeDocument/2006/relationships/customXml" Target="../ink/ink213.xml"/><Relationship Id="rId60" Type="http://schemas.openxmlformats.org/officeDocument/2006/relationships/image" Target="../media/image14.png"/><Relationship Id="rId65" Type="http://schemas.openxmlformats.org/officeDocument/2006/relationships/customXml" Target="../ink/ink219.xml"/><Relationship Id="rId73" Type="http://schemas.openxmlformats.org/officeDocument/2006/relationships/customXml" Target="../ink/ink223.xml"/><Relationship Id="rId78" Type="http://schemas.openxmlformats.org/officeDocument/2006/relationships/image" Target="../media/image790.png"/><Relationship Id="rId81" Type="http://schemas.openxmlformats.org/officeDocument/2006/relationships/customXml" Target="../ink/ink227.xml"/><Relationship Id="rId86" Type="http://schemas.openxmlformats.org/officeDocument/2006/relationships/image" Target="../media/image830.png"/><Relationship Id="rId4" Type="http://schemas.openxmlformats.org/officeDocument/2006/relationships/customXml" Target="../ink/ink189.xml"/><Relationship Id="rId9" Type="http://schemas.openxmlformats.org/officeDocument/2006/relationships/image" Target="../media/image77.png"/><Relationship Id="rId13" Type="http://schemas.openxmlformats.org/officeDocument/2006/relationships/image" Target="../media/image79.png"/><Relationship Id="rId18" Type="http://schemas.openxmlformats.org/officeDocument/2006/relationships/customXml" Target="../ink/ink196.xml"/><Relationship Id="rId39" Type="http://schemas.openxmlformats.org/officeDocument/2006/relationships/image" Target="../media/image92.png"/><Relationship Id="rId34" Type="http://schemas.openxmlformats.org/officeDocument/2006/relationships/customXml" Target="../ink/ink204.xml"/><Relationship Id="rId50" Type="http://schemas.openxmlformats.org/officeDocument/2006/relationships/customXml" Target="../ink/ink212.xml"/><Relationship Id="rId55" Type="http://schemas.openxmlformats.org/officeDocument/2006/relationships/image" Target="../media/image100.png"/><Relationship Id="rId76" Type="http://schemas.openxmlformats.org/officeDocument/2006/relationships/image" Target="../media/image115.png"/><Relationship Id="rId7" Type="http://schemas.openxmlformats.org/officeDocument/2006/relationships/image" Target="../media/image76.png"/><Relationship Id="rId71" Type="http://schemas.openxmlformats.org/officeDocument/2006/relationships/customXml" Target="../ink/ink222.xml"/><Relationship Id="rId2" Type="http://schemas.openxmlformats.org/officeDocument/2006/relationships/customXml" Target="../ink/ink188.xml"/><Relationship Id="rId29" Type="http://schemas.openxmlformats.org/officeDocument/2006/relationships/image" Target="../media/image87.png"/><Relationship Id="rId24" Type="http://schemas.openxmlformats.org/officeDocument/2006/relationships/customXml" Target="../ink/ink199.xml"/><Relationship Id="rId40" Type="http://schemas.openxmlformats.org/officeDocument/2006/relationships/customXml" Target="../ink/ink207.xml"/><Relationship Id="rId45" Type="http://schemas.openxmlformats.org/officeDocument/2006/relationships/image" Target="../media/image95.png"/><Relationship Id="rId66" Type="http://schemas.openxmlformats.org/officeDocument/2006/relationships/image" Target="../media/image61.png"/><Relationship Id="rId61" Type="http://schemas.openxmlformats.org/officeDocument/2006/relationships/customXml" Target="../ink/ink217.xml"/><Relationship Id="rId82" Type="http://schemas.openxmlformats.org/officeDocument/2006/relationships/image" Target="../media/image8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3" Type="http://schemas.openxmlformats.org/officeDocument/2006/relationships/customXml" Target="../ink/ink230.xml"/><Relationship Id="rId7" Type="http://schemas.openxmlformats.org/officeDocument/2006/relationships/customXml" Target="../ink/ink23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4.png"/><Relationship Id="rId5" Type="http://schemas.openxmlformats.org/officeDocument/2006/relationships/customXml" Target="../ink/ink231.xml"/><Relationship Id="rId4" Type="http://schemas.openxmlformats.org/officeDocument/2006/relationships/image" Target="../media/image103.png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image" Target="../media/image39.png"/><Relationship Id="rId21" Type="http://schemas.openxmlformats.org/officeDocument/2006/relationships/customXml" Target="../ink/ink243.xml"/><Relationship Id="rId34" Type="http://schemas.openxmlformats.org/officeDocument/2006/relationships/customXml" Target="../ink/ink249.xml"/><Relationship Id="rId42" Type="http://schemas.openxmlformats.org/officeDocument/2006/relationships/customXml" Target="../ink/ink253.xml"/><Relationship Id="rId47" Type="http://schemas.openxmlformats.org/officeDocument/2006/relationships/image" Target="../media/image121.png"/><Relationship Id="rId50" Type="http://schemas.openxmlformats.org/officeDocument/2006/relationships/customXml" Target="../ink/ink257.xml"/><Relationship Id="rId55" Type="http://schemas.openxmlformats.org/officeDocument/2006/relationships/image" Target="../media/image125.png"/><Relationship Id="rId63" Type="http://schemas.openxmlformats.org/officeDocument/2006/relationships/image" Target="../media/image129.png"/><Relationship Id="rId7" Type="http://schemas.openxmlformats.org/officeDocument/2006/relationships/image" Target="../media/image30.png"/><Relationship Id="rId2" Type="http://schemas.openxmlformats.org/officeDocument/2006/relationships/customXml" Target="../ink/ink233.xml"/><Relationship Id="rId16" Type="http://schemas.openxmlformats.org/officeDocument/2006/relationships/image" Target="../media/image34.png"/><Relationship Id="rId29" Type="http://schemas.openxmlformats.org/officeDocument/2006/relationships/image" Target="../media/image14.png"/><Relationship Id="rId11" Type="http://schemas.openxmlformats.org/officeDocument/2006/relationships/image" Target="../media/image32.png"/><Relationship Id="rId24" Type="http://schemas.openxmlformats.org/officeDocument/2006/relationships/image" Target="../media/image38.png"/><Relationship Id="rId32" Type="http://schemas.openxmlformats.org/officeDocument/2006/relationships/customXml" Target="../ink/ink248.xml"/><Relationship Id="rId37" Type="http://schemas.openxmlformats.org/officeDocument/2006/relationships/image" Target="../media/image116.png"/><Relationship Id="rId40" Type="http://schemas.openxmlformats.org/officeDocument/2006/relationships/customXml" Target="../ink/ink252.xml"/><Relationship Id="rId45" Type="http://schemas.openxmlformats.org/officeDocument/2006/relationships/image" Target="../media/image120.png"/><Relationship Id="rId53" Type="http://schemas.openxmlformats.org/officeDocument/2006/relationships/image" Target="../media/image124.png"/><Relationship Id="rId58" Type="http://schemas.openxmlformats.org/officeDocument/2006/relationships/customXml" Target="../ink/ink261.xml"/><Relationship Id="rId66" Type="http://schemas.openxmlformats.org/officeDocument/2006/relationships/customXml" Target="../ink/ink265.xml"/><Relationship Id="rId5" Type="http://schemas.openxmlformats.org/officeDocument/2006/relationships/image" Target="../media/image13.png"/><Relationship Id="rId61" Type="http://schemas.openxmlformats.org/officeDocument/2006/relationships/image" Target="../media/image128.png"/><Relationship Id="rId19" Type="http://schemas.openxmlformats.org/officeDocument/2006/relationships/customXml" Target="../ink/ink242.xml"/><Relationship Id="rId14" Type="http://schemas.openxmlformats.org/officeDocument/2006/relationships/image" Target="../media/image33.png"/><Relationship Id="rId22" Type="http://schemas.openxmlformats.org/officeDocument/2006/relationships/image" Target="../media/image37.png"/><Relationship Id="rId27" Type="http://schemas.openxmlformats.org/officeDocument/2006/relationships/customXml" Target="../ink/ink246.xml"/><Relationship Id="rId30" Type="http://schemas.openxmlformats.org/officeDocument/2006/relationships/customXml" Target="../ink/ink247.xml"/><Relationship Id="rId35" Type="http://schemas.openxmlformats.org/officeDocument/2006/relationships/image" Target="../media/image61.png"/><Relationship Id="rId43" Type="http://schemas.openxmlformats.org/officeDocument/2006/relationships/image" Target="../media/image119.png"/><Relationship Id="rId48" Type="http://schemas.openxmlformats.org/officeDocument/2006/relationships/customXml" Target="../ink/ink256.xml"/><Relationship Id="rId56" Type="http://schemas.openxmlformats.org/officeDocument/2006/relationships/customXml" Target="../ink/ink260.xml"/><Relationship Id="rId64" Type="http://schemas.openxmlformats.org/officeDocument/2006/relationships/customXml" Target="../ink/ink264.xml"/><Relationship Id="rId8" Type="http://schemas.openxmlformats.org/officeDocument/2006/relationships/customXml" Target="../ink/ink236.xml"/><Relationship Id="rId51" Type="http://schemas.openxmlformats.org/officeDocument/2006/relationships/image" Target="../media/image123.png"/><Relationship Id="rId3" Type="http://schemas.openxmlformats.org/officeDocument/2006/relationships/image" Target="../media/image280.png"/><Relationship Id="rId12" Type="http://schemas.openxmlformats.org/officeDocument/2006/relationships/customXml" Target="../ink/ink238.xml"/><Relationship Id="rId17" Type="http://schemas.openxmlformats.org/officeDocument/2006/relationships/customXml" Target="../ink/ink241.xml"/><Relationship Id="rId25" Type="http://schemas.openxmlformats.org/officeDocument/2006/relationships/customXml" Target="../ink/ink245.xml"/><Relationship Id="rId33" Type="http://schemas.openxmlformats.org/officeDocument/2006/relationships/image" Target="../media/image60.png"/><Relationship Id="rId38" Type="http://schemas.openxmlformats.org/officeDocument/2006/relationships/customXml" Target="../ink/ink251.xml"/><Relationship Id="rId46" Type="http://schemas.openxmlformats.org/officeDocument/2006/relationships/customXml" Target="../ink/ink255.xml"/><Relationship Id="rId59" Type="http://schemas.openxmlformats.org/officeDocument/2006/relationships/image" Target="../media/image127.png"/><Relationship Id="rId67" Type="http://schemas.openxmlformats.org/officeDocument/2006/relationships/image" Target="../media/image131.png"/><Relationship Id="rId20" Type="http://schemas.openxmlformats.org/officeDocument/2006/relationships/image" Target="../media/image36.png"/><Relationship Id="rId41" Type="http://schemas.openxmlformats.org/officeDocument/2006/relationships/image" Target="../media/image118.png"/><Relationship Id="rId54" Type="http://schemas.openxmlformats.org/officeDocument/2006/relationships/customXml" Target="../ink/ink259.xml"/><Relationship Id="rId62" Type="http://schemas.openxmlformats.org/officeDocument/2006/relationships/customXml" Target="../ink/ink263.xm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235.xml"/><Relationship Id="rId15" Type="http://schemas.openxmlformats.org/officeDocument/2006/relationships/customXml" Target="../ink/ink240.xml"/><Relationship Id="rId23" Type="http://schemas.openxmlformats.org/officeDocument/2006/relationships/customXml" Target="../ink/ink244.xml"/><Relationship Id="rId28" Type="http://schemas.openxmlformats.org/officeDocument/2006/relationships/image" Target="../media/image40.png"/><Relationship Id="rId36" Type="http://schemas.openxmlformats.org/officeDocument/2006/relationships/customXml" Target="../ink/ink250.xml"/><Relationship Id="rId49" Type="http://schemas.openxmlformats.org/officeDocument/2006/relationships/image" Target="../media/image122.png"/><Relationship Id="rId57" Type="http://schemas.openxmlformats.org/officeDocument/2006/relationships/image" Target="../media/image126.png"/><Relationship Id="rId10" Type="http://schemas.openxmlformats.org/officeDocument/2006/relationships/customXml" Target="../ink/ink237.xml"/><Relationship Id="rId31" Type="http://schemas.openxmlformats.org/officeDocument/2006/relationships/image" Target="../media/image59.png"/><Relationship Id="rId44" Type="http://schemas.openxmlformats.org/officeDocument/2006/relationships/customXml" Target="../ink/ink254.xml"/><Relationship Id="rId52" Type="http://schemas.openxmlformats.org/officeDocument/2006/relationships/customXml" Target="../ink/ink258.xml"/><Relationship Id="rId60" Type="http://schemas.openxmlformats.org/officeDocument/2006/relationships/customXml" Target="../ink/ink262.xml"/><Relationship Id="rId65" Type="http://schemas.openxmlformats.org/officeDocument/2006/relationships/image" Target="../media/image130.png"/><Relationship Id="rId4" Type="http://schemas.openxmlformats.org/officeDocument/2006/relationships/customXml" Target="../ink/ink234.xml"/><Relationship Id="rId9" Type="http://schemas.openxmlformats.org/officeDocument/2006/relationships/image" Target="../media/image31.png"/><Relationship Id="rId13" Type="http://schemas.openxmlformats.org/officeDocument/2006/relationships/customXml" Target="../ink/ink239.xml"/><Relationship Id="rId18" Type="http://schemas.openxmlformats.org/officeDocument/2006/relationships/image" Target="../media/image35.png"/><Relationship Id="rId39" Type="http://schemas.openxmlformats.org/officeDocument/2006/relationships/image" Target="../media/image1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A7630A1-E54A-696A-BA06-3884F5FF3E88}"/>
              </a:ext>
            </a:extLst>
          </p:cNvPr>
          <p:cNvGrpSpPr>
            <a:grpSpLocks noChangeAspect="1"/>
          </p:cNvGrpSpPr>
          <p:nvPr/>
        </p:nvGrpSpPr>
        <p:grpSpPr>
          <a:xfrm>
            <a:off x="-2422853" y="1194356"/>
            <a:ext cx="17037706" cy="17037706"/>
            <a:chOff x="3853965" y="1063384"/>
            <a:chExt cx="4616266" cy="461626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38DB00E-D106-0BB7-36CD-6260159A8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53965" y="1063384"/>
              <a:ext cx="4616266" cy="46162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5421993-1F26-134E-1A40-FFC6376EEE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83941" y="1093360"/>
              <a:ext cx="4556314" cy="4556314"/>
            </a:xfrm>
            <a:prstGeom prst="ellipse">
              <a:avLst/>
            </a:prstGeom>
            <a:solidFill>
              <a:srgbClr val="E79B7D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5C5088D-990B-CB44-917F-3B49721BBF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43893" y="1153312"/>
              <a:ext cx="4436411" cy="4436411"/>
            </a:xfrm>
            <a:prstGeom prst="ellipse">
              <a:avLst/>
            </a:prstGeom>
            <a:solidFill>
              <a:srgbClr val="DB6A3D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F2713C5-C449-D4BA-6564-65F9F5395D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02098" y="1211517"/>
              <a:ext cx="4320001" cy="432000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DE141FF-C8BB-C735-443A-33604D30F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30363"/>
            <a:ext cx="9144000" cy="2387600"/>
          </a:xfrm>
        </p:spPr>
        <p:txBody>
          <a:bodyPr>
            <a:normAutofit/>
          </a:bodyPr>
          <a:lstStyle/>
          <a:p>
            <a:r>
              <a:rPr lang="en-SG" sz="5400" dirty="0"/>
              <a:t>Retrodiction of a Black Hole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9F9A51-B24D-88D3-61E9-37DA6C5C2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0038"/>
            <a:ext cx="9144000" cy="1334400"/>
          </a:xfrm>
          <a:noFill/>
        </p:spPr>
        <p:txBody>
          <a:bodyPr/>
          <a:lstStyle/>
          <a:p>
            <a:r>
              <a:rPr lang="en-GB" dirty="0"/>
              <a:t>Peter Sidajaya, Winston Fu, Clive </a:t>
            </a:r>
            <a:r>
              <a:rPr lang="en-GB" dirty="0" err="1"/>
              <a:t>Cenxin</a:t>
            </a:r>
            <a:r>
              <a:rPr lang="en-GB" dirty="0"/>
              <a:t> Aw, Valerio </a:t>
            </a:r>
            <a:r>
              <a:rPr lang="en-GB" dirty="0" err="1"/>
              <a:t>Scarani</a:t>
            </a:r>
            <a:endParaRPr lang="en-GB" dirty="0"/>
          </a:p>
          <a:p>
            <a:r>
              <a:rPr lang="en-GB" dirty="0"/>
              <a:t>Centre for Quantum Technologies, Singapore</a:t>
            </a:r>
          </a:p>
          <a:p>
            <a:r>
              <a:rPr lang="en-US" dirty="0"/>
              <a:t>Slides: Winston Fu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DE2D281-8030-5ABD-78A2-226B59ACDEEF}"/>
              </a:ext>
            </a:extLst>
          </p:cNvPr>
          <p:cNvGrpSpPr/>
          <p:nvPr/>
        </p:nvGrpSpPr>
        <p:grpSpPr>
          <a:xfrm>
            <a:off x="12460789" y="4284776"/>
            <a:ext cx="958211" cy="958211"/>
            <a:chOff x="7238999" y="2949894"/>
            <a:chExt cx="958211" cy="958211"/>
          </a:xfrm>
        </p:grpSpPr>
        <p:pic>
          <p:nvPicPr>
            <p:cNvPr id="13" name="Picture 12" descr="A red planet with black background">
              <a:extLst>
                <a:ext uri="{FF2B5EF4-FFF2-40B4-BE49-F238E27FC236}">
                  <a16:creationId xmlns:a16="http://schemas.microsoft.com/office/drawing/2014/main" id="{D218F3ED-597E-E287-5EF0-16EF143D75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8999" y="2949894"/>
              <a:ext cx="958211" cy="958211"/>
            </a:xfrm>
            <a:prstGeom prst="rect">
              <a:avLst/>
            </a:prstGeom>
          </p:spPr>
        </p:pic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4D73B3E9-D5DD-6947-655A-3730D20F9118}"/>
                </a:ext>
              </a:extLst>
            </p:cNvPr>
            <p:cNvGrpSpPr/>
            <p:nvPr/>
          </p:nvGrpSpPr>
          <p:grpSpPr>
            <a:xfrm>
              <a:off x="7353698" y="3373598"/>
              <a:ext cx="140400" cy="46440"/>
              <a:chOff x="7353698" y="3373598"/>
              <a:chExt cx="140400" cy="464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27" name="Ink 26">
                    <a:extLst>
                      <a:ext uri="{FF2B5EF4-FFF2-40B4-BE49-F238E27FC236}">
                        <a16:creationId xmlns:a16="http://schemas.microsoft.com/office/drawing/2014/main" id="{FE166C80-D3B3-728D-FDAF-B3675101DE41}"/>
                      </a:ext>
                    </a:extLst>
                  </p14:cNvPr>
                  <p14:cNvContentPartPr/>
                  <p14:nvPr/>
                </p14:nvContentPartPr>
                <p14:xfrm>
                  <a:off x="7353698" y="3373598"/>
                  <a:ext cx="19080" cy="16560"/>
                </p14:xfrm>
              </p:contentPart>
            </mc:Choice>
            <mc:Fallback xmlns="">
              <p:pic>
                <p:nvPicPr>
                  <p:cNvPr id="27" name="Ink 26">
                    <a:extLst>
                      <a:ext uri="{FF2B5EF4-FFF2-40B4-BE49-F238E27FC236}">
                        <a16:creationId xmlns:a16="http://schemas.microsoft.com/office/drawing/2014/main" id="{FE166C80-D3B3-728D-FDAF-B3675101DE41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7335698" y="3355598"/>
                    <a:ext cx="54720" cy="52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28" name="Ink 27">
                    <a:extLst>
                      <a:ext uri="{FF2B5EF4-FFF2-40B4-BE49-F238E27FC236}">
                        <a16:creationId xmlns:a16="http://schemas.microsoft.com/office/drawing/2014/main" id="{5E4CBFB8-4366-1A5C-D7AB-EB6FF05F223C}"/>
                      </a:ext>
                    </a:extLst>
                  </p14:cNvPr>
                  <p14:cNvContentPartPr/>
                  <p14:nvPr/>
                </p14:nvContentPartPr>
                <p14:xfrm>
                  <a:off x="7472498" y="3398078"/>
                  <a:ext cx="21600" cy="21960"/>
                </p14:xfrm>
              </p:contentPart>
            </mc:Choice>
            <mc:Fallback xmlns="">
              <p:pic>
                <p:nvPicPr>
                  <p:cNvPr id="28" name="Ink 27">
                    <a:extLst>
                      <a:ext uri="{FF2B5EF4-FFF2-40B4-BE49-F238E27FC236}">
                        <a16:creationId xmlns:a16="http://schemas.microsoft.com/office/drawing/2014/main" id="{5E4CBFB8-4366-1A5C-D7AB-EB6FF05F223C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7454498" y="3380438"/>
                    <a:ext cx="57240" cy="576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14DA7E50-B888-1CDC-858D-7565300466E8}"/>
                    </a:ext>
                  </a:extLst>
                </p14:cNvPr>
                <p14:cNvContentPartPr/>
                <p14:nvPr/>
              </p14:nvContentPartPr>
              <p14:xfrm>
                <a:off x="7372058" y="3499238"/>
                <a:ext cx="56520" cy="27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14DA7E50-B888-1CDC-858D-7565300466E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354058" y="3481238"/>
                  <a:ext cx="92160" cy="630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2C237D8-2EFA-DE28-30B9-F7666679A146}"/>
                </a:ext>
              </a:extLst>
            </p:cNvPr>
            <p:cNvGrpSpPr/>
            <p:nvPr/>
          </p:nvGrpSpPr>
          <p:grpSpPr>
            <a:xfrm>
              <a:off x="7350818" y="3484838"/>
              <a:ext cx="30960" cy="39960"/>
              <a:chOff x="7350818" y="3484838"/>
              <a:chExt cx="30960" cy="39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24" name="Ink 23">
                    <a:extLst>
                      <a:ext uri="{FF2B5EF4-FFF2-40B4-BE49-F238E27FC236}">
                        <a16:creationId xmlns:a16="http://schemas.microsoft.com/office/drawing/2014/main" id="{B1498713-14EE-124C-BD0D-D4AEC02C3623}"/>
                      </a:ext>
                    </a:extLst>
                  </p14:cNvPr>
                  <p14:cNvContentPartPr/>
                  <p14:nvPr/>
                </p14:nvContentPartPr>
                <p14:xfrm>
                  <a:off x="7358018" y="3499958"/>
                  <a:ext cx="23760" cy="24840"/>
                </p14:xfrm>
              </p:contentPart>
            </mc:Choice>
            <mc:Fallback xmlns="">
              <p:pic>
                <p:nvPicPr>
                  <p:cNvPr id="24" name="Ink 23">
                    <a:extLst>
                      <a:ext uri="{FF2B5EF4-FFF2-40B4-BE49-F238E27FC236}">
                        <a16:creationId xmlns:a16="http://schemas.microsoft.com/office/drawing/2014/main" id="{B1498713-14EE-124C-BD0D-D4AEC02C3623}"/>
                      </a:ext>
                    </a:extLst>
                  </p:cNvPr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7340018" y="3481958"/>
                    <a:ext cx="59400" cy="60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">
                <p14:nvContentPartPr>
                  <p14:cNvPr id="25" name="Ink 24">
                    <a:extLst>
                      <a:ext uri="{FF2B5EF4-FFF2-40B4-BE49-F238E27FC236}">
                        <a16:creationId xmlns:a16="http://schemas.microsoft.com/office/drawing/2014/main" id="{FD75BBD5-7D73-35F6-79C3-DF32B09190E4}"/>
                      </a:ext>
                    </a:extLst>
                  </p14:cNvPr>
                  <p14:cNvContentPartPr/>
                  <p14:nvPr/>
                </p14:nvContentPartPr>
                <p14:xfrm>
                  <a:off x="7357298" y="3492398"/>
                  <a:ext cx="14040" cy="25920"/>
                </p14:xfrm>
              </p:contentPart>
            </mc:Choice>
            <mc:Fallback xmlns="">
              <p:pic>
                <p:nvPicPr>
                  <p:cNvPr id="25" name="Ink 24">
                    <a:extLst>
                      <a:ext uri="{FF2B5EF4-FFF2-40B4-BE49-F238E27FC236}">
                        <a16:creationId xmlns:a16="http://schemas.microsoft.com/office/drawing/2014/main" id="{FD75BBD5-7D73-35F6-79C3-DF32B09190E4}"/>
                      </a:ext>
                    </a:extLst>
                  </p:cNvPr>
                  <p:cNvPicPr/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7339298" y="3474398"/>
                    <a:ext cx="49680" cy="61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26" name="Ink 25">
                    <a:extLst>
                      <a:ext uri="{FF2B5EF4-FFF2-40B4-BE49-F238E27FC236}">
                        <a16:creationId xmlns:a16="http://schemas.microsoft.com/office/drawing/2014/main" id="{9F8698B9-FD48-3131-B6EA-E7172C008BA5}"/>
                      </a:ext>
                    </a:extLst>
                  </p14:cNvPr>
                  <p14:cNvContentPartPr/>
                  <p14:nvPr/>
                </p14:nvContentPartPr>
                <p14:xfrm>
                  <a:off x="7350818" y="3484838"/>
                  <a:ext cx="17280" cy="29520"/>
                </p14:xfrm>
              </p:contentPart>
            </mc:Choice>
            <mc:Fallback xmlns="">
              <p:pic>
                <p:nvPicPr>
                  <p:cNvPr id="26" name="Ink 25">
                    <a:extLst>
                      <a:ext uri="{FF2B5EF4-FFF2-40B4-BE49-F238E27FC236}">
                        <a16:creationId xmlns:a16="http://schemas.microsoft.com/office/drawing/2014/main" id="{9F8698B9-FD48-3131-B6EA-E7172C008BA5}"/>
                      </a:ext>
                    </a:extLst>
                  </p:cNvPr>
                  <p:cNvPicPr/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7332435" y="3466838"/>
                    <a:ext cx="53678" cy="651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D9DAC79-7F11-E7AB-7194-3D963F56A128}"/>
                </a:ext>
              </a:extLst>
            </p:cNvPr>
            <p:cNvGrpSpPr/>
            <p:nvPr/>
          </p:nvGrpSpPr>
          <p:grpSpPr>
            <a:xfrm>
              <a:off x="7751138" y="3046358"/>
              <a:ext cx="333720" cy="175320"/>
              <a:chOff x="7751138" y="3046358"/>
              <a:chExt cx="333720" cy="1753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F0043145-5147-DA12-08F7-C5A9FE728914}"/>
                      </a:ext>
                    </a:extLst>
                  </p14:cNvPr>
                  <p14:cNvContentPartPr/>
                  <p14:nvPr/>
                </p14:nvContentPartPr>
                <p14:xfrm>
                  <a:off x="7892258" y="3124838"/>
                  <a:ext cx="38160" cy="43920"/>
                </p14:xfrm>
              </p:contentPart>
            </mc:Choice>
            <mc:Fallback xmlns=""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F0043145-5147-DA12-08F7-C5A9FE728914}"/>
                      </a:ext>
                    </a:extLst>
                  </p:cNvPr>
                  <p:cNvPicPr/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7874258" y="3106838"/>
                    <a:ext cx="73800" cy="79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20" name="Ink 19">
                    <a:extLst>
                      <a:ext uri="{FF2B5EF4-FFF2-40B4-BE49-F238E27FC236}">
                        <a16:creationId xmlns:a16="http://schemas.microsoft.com/office/drawing/2014/main" id="{F01CC5AF-FACD-3621-D347-108E39E9539B}"/>
                      </a:ext>
                    </a:extLst>
                  </p14:cNvPr>
                  <p14:cNvContentPartPr/>
                  <p14:nvPr/>
                </p14:nvContentPartPr>
                <p14:xfrm>
                  <a:off x="7751138" y="3046358"/>
                  <a:ext cx="131040" cy="133560"/>
                </p14:xfrm>
              </p:contentPart>
            </mc:Choice>
            <mc:Fallback xmlns="">
              <p:pic>
                <p:nvPicPr>
                  <p:cNvPr id="20" name="Ink 19">
                    <a:extLst>
                      <a:ext uri="{FF2B5EF4-FFF2-40B4-BE49-F238E27FC236}">
                        <a16:creationId xmlns:a16="http://schemas.microsoft.com/office/drawing/2014/main" id="{F01CC5AF-FACD-3621-D347-108E39E9539B}"/>
                      </a:ext>
                    </a:extLst>
                  </p:cNvPr>
                  <p:cNvPicPr/>
                  <p:nvPr/>
                </p:nvPicPr>
                <p:blipFill>
                  <a:blip r:embed="rId18"/>
                  <a:stretch>
                    <a:fillRect/>
                  </a:stretch>
                </p:blipFill>
                <p:spPr>
                  <a:xfrm>
                    <a:off x="7733138" y="3028358"/>
                    <a:ext cx="166680" cy="169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21" name="Ink 20">
                    <a:extLst>
                      <a:ext uri="{FF2B5EF4-FFF2-40B4-BE49-F238E27FC236}">
                        <a16:creationId xmlns:a16="http://schemas.microsoft.com/office/drawing/2014/main" id="{48143012-5FF3-2309-03D2-CAF863888B2A}"/>
                      </a:ext>
                    </a:extLst>
                  </p14:cNvPr>
                  <p14:cNvContentPartPr/>
                  <p14:nvPr/>
                </p14:nvContentPartPr>
                <p14:xfrm>
                  <a:off x="7783178" y="3067598"/>
                  <a:ext cx="88560" cy="86760"/>
                </p14:xfrm>
              </p:contentPart>
            </mc:Choice>
            <mc:Fallback xmlns="">
              <p:pic>
                <p:nvPicPr>
                  <p:cNvPr id="21" name="Ink 20">
                    <a:extLst>
                      <a:ext uri="{FF2B5EF4-FFF2-40B4-BE49-F238E27FC236}">
                        <a16:creationId xmlns:a16="http://schemas.microsoft.com/office/drawing/2014/main" id="{48143012-5FF3-2309-03D2-CAF863888B2A}"/>
                      </a:ext>
                    </a:extLst>
                  </p:cNvPr>
                  <p:cNvPicPr/>
                  <p:nvPr/>
                </p:nvPicPr>
                <p:blipFill>
                  <a:blip r:embed="rId20"/>
                  <a:stretch>
                    <a:fillRect/>
                  </a:stretch>
                </p:blipFill>
                <p:spPr>
                  <a:xfrm>
                    <a:off x="7765178" y="3049598"/>
                    <a:ext cx="124200" cy="122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1">
                <p14:nvContentPartPr>
                  <p14:cNvPr id="22" name="Ink 21">
                    <a:extLst>
                      <a:ext uri="{FF2B5EF4-FFF2-40B4-BE49-F238E27FC236}">
                        <a16:creationId xmlns:a16="http://schemas.microsoft.com/office/drawing/2014/main" id="{3373E2B4-6814-1313-ABAF-2D253454875D}"/>
                      </a:ext>
                    </a:extLst>
                  </p14:cNvPr>
                  <p14:cNvContentPartPr/>
                  <p14:nvPr/>
                </p14:nvContentPartPr>
                <p14:xfrm>
                  <a:off x="7945898" y="3090278"/>
                  <a:ext cx="138960" cy="131400"/>
                </p14:xfrm>
              </p:contentPart>
            </mc:Choice>
            <mc:Fallback xmlns="">
              <p:pic>
                <p:nvPicPr>
                  <p:cNvPr id="22" name="Ink 21">
                    <a:extLst>
                      <a:ext uri="{FF2B5EF4-FFF2-40B4-BE49-F238E27FC236}">
                        <a16:creationId xmlns:a16="http://schemas.microsoft.com/office/drawing/2014/main" id="{3373E2B4-6814-1313-ABAF-2D253454875D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7927898" y="3072278"/>
                    <a:ext cx="174600" cy="167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">
                <p14:nvContentPartPr>
                  <p14:cNvPr id="23" name="Ink 22">
                    <a:extLst>
                      <a:ext uri="{FF2B5EF4-FFF2-40B4-BE49-F238E27FC236}">
                        <a16:creationId xmlns:a16="http://schemas.microsoft.com/office/drawing/2014/main" id="{796C1A1D-42B2-D57B-3895-AACCBF861263}"/>
                      </a:ext>
                    </a:extLst>
                  </p14:cNvPr>
                  <p14:cNvContentPartPr/>
                  <p14:nvPr/>
                </p14:nvContentPartPr>
                <p14:xfrm>
                  <a:off x="7975418" y="3107558"/>
                  <a:ext cx="73080" cy="85320"/>
                </p14:xfrm>
              </p:contentPart>
            </mc:Choice>
            <mc:Fallback xmlns="">
              <p:pic>
                <p:nvPicPr>
                  <p:cNvPr id="23" name="Ink 22">
                    <a:extLst>
                      <a:ext uri="{FF2B5EF4-FFF2-40B4-BE49-F238E27FC236}">
                        <a16:creationId xmlns:a16="http://schemas.microsoft.com/office/drawing/2014/main" id="{796C1A1D-42B2-D57B-3895-AACCBF861263}"/>
                      </a:ext>
                    </a:extLst>
                  </p:cNvPr>
                  <p:cNvPicPr/>
                  <p:nvPr/>
                </p:nvPicPr>
                <p:blipFill>
                  <a:blip r:embed="rId24"/>
                  <a:stretch>
                    <a:fillRect/>
                  </a:stretch>
                </p:blipFill>
                <p:spPr>
                  <a:xfrm>
                    <a:off x="7957418" y="3089558"/>
                    <a:ext cx="108720" cy="12096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7808F125-70D5-6F3B-0C15-C2631B88AB21}"/>
                    </a:ext>
                  </a:extLst>
                </p14:cNvPr>
                <p14:cNvContentPartPr/>
                <p14:nvPr/>
              </p14:nvContentPartPr>
              <p14:xfrm>
                <a:off x="7905218" y="3138158"/>
                <a:ext cx="9000" cy="129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7808F125-70D5-6F3B-0C15-C2631B88AB21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887218" y="3120158"/>
                  <a:ext cx="44640" cy="48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1289AA4-BAC0-34A1-17D0-73A2FBD6B19C}"/>
              </a:ext>
            </a:extLst>
          </p:cNvPr>
          <p:cNvGrpSpPr/>
          <p:nvPr/>
        </p:nvGrpSpPr>
        <p:grpSpPr>
          <a:xfrm>
            <a:off x="13171506" y="4785488"/>
            <a:ext cx="393506" cy="356298"/>
            <a:chOff x="9214144" y="1708497"/>
            <a:chExt cx="601560" cy="544680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31617B0-EBD5-CABF-F5E0-19C601DA938F}"/>
                </a:ext>
              </a:extLst>
            </p:cNvPr>
            <p:cNvGrpSpPr/>
            <p:nvPr/>
          </p:nvGrpSpPr>
          <p:grpSpPr>
            <a:xfrm>
              <a:off x="9214144" y="1708497"/>
              <a:ext cx="601560" cy="544680"/>
              <a:chOff x="9214144" y="1708497"/>
              <a:chExt cx="601560" cy="5446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7">
                <p14:nvContentPartPr>
                  <p14:cNvPr id="36" name="Ink 35">
                    <a:extLst>
                      <a:ext uri="{FF2B5EF4-FFF2-40B4-BE49-F238E27FC236}">
                        <a16:creationId xmlns:a16="http://schemas.microsoft.com/office/drawing/2014/main" id="{77128268-E7DE-92AF-7733-798616F8F854}"/>
                      </a:ext>
                    </a:extLst>
                  </p14:cNvPr>
                  <p14:cNvContentPartPr/>
                  <p14:nvPr/>
                </p14:nvContentPartPr>
                <p14:xfrm>
                  <a:off x="9233944" y="1708497"/>
                  <a:ext cx="36360" cy="514080"/>
                </p14:xfrm>
              </p:contentPart>
            </mc:Choice>
            <mc:Fallback xmlns="">
              <p:pic>
                <p:nvPicPr>
                  <p:cNvPr id="36" name="Ink 35">
                    <a:extLst>
                      <a:ext uri="{FF2B5EF4-FFF2-40B4-BE49-F238E27FC236}">
                        <a16:creationId xmlns:a16="http://schemas.microsoft.com/office/drawing/2014/main" id="{77128268-E7DE-92AF-7733-798616F8F854}"/>
                      </a:ext>
                    </a:extLst>
                  </p:cNvPr>
                  <p:cNvPicPr/>
                  <p:nvPr/>
                </p:nvPicPr>
                <p:blipFill>
                  <a:blip r:embed="rId28"/>
                  <a:stretch>
                    <a:fillRect/>
                  </a:stretch>
                </p:blipFill>
                <p:spPr>
                  <a:xfrm>
                    <a:off x="9206810" y="1680977"/>
                    <a:ext cx="90086" cy="56857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9">
                <p14:nvContentPartPr>
                  <p14:cNvPr id="37" name="Ink 36">
                    <a:extLst>
                      <a:ext uri="{FF2B5EF4-FFF2-40B4-BE49-F238E27FC236}">
                        <a16:creationId xmlns:a16="http://schemas.microsoft.com/office/drawing/2014/main" id="{640B3E41-BCCC-851A-8A7C-52438ADF7C37}"/>
                      </a:ext>
                    </a:extLst>
                  </p14:cNvPr>
                  <p14:cNvContentPartPr/>
                  <p14:nvPr/>
                </p14:nvContentPartPr>
                <p14:xfrm>
                  <a:off x="9258424" y="1715337"/>
                  <a:ext cx="557280" cy="27720"/>
                </p14:xfrm>
              </p:contentPart>
            </mc:Choice>
            <mc:Fallback xmlns="">
              <p:pic>
                <p:nvPicPr>
                  <p:cNvPr id="37" name="Ink 36">
                    <a:extLst>
                      <a:ext uri="{FF2B5EF4-FFF2-40B4-BE49-F238E27FC236}">
                        <a16:creationId xmlns:a16="http://schemas.microsoft.com/office/drawing/2014/main" id="{640B3E41-BCCC-851A-8A7C-52438ADF7C37}"/>
                      </a:ext>
                    </a:extLst>
                  </p:cNvPr>
                  <p:cNvPicPr/>
                  <p:nvPr/>
                </p:nvPicPr>
                <p:blipFill>
                  <a:blip r:embed="rId30"/>
                  <a:stretch>
                    <a:fillRect/>
                  </a:stretch>
                </p:blipFill>
                <p:spPr>
                  <a:xfrm>
                    <a:off x="9230918" y="1688161"/>
                    <a:ext cx="611743" cy="8152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1">
                <p14:nvContentPartPr>
                  <p14:cNvPr id="38" name="Ink 37">
                    <a:extLst>
                      <a:ext uri="{FF2B5EF4-FFF2-40B4-BE49-F238E27FC236}">
                        <a16:creationId xmlns:a16="http://schemas.microsoft.com/office/drawing/2014/main" id="{F8857BA3-E7E6-7682-E29B-89F63C9B3B64}"/>
                      </a:ext>
                    </a:extLst>
                  </p14:cNvPr>
                  <p14:cNvContentPartPr/>
                  <p14:nvPr/>
                </p14:nvContentPartPr>
                <p14:xfrm>
                  <a:off x="9767464" y="1716777"/>
                  <a:ext cx="20880" cy="356400"/>
                </p14:xfrm>
              </p:contentPart>
            </mc:Choice>
            <mc:Fallback xmlns="">
              <p:pic>
                <p:nvPicPr>
                  <p:cNvPr id="38" name="Ink 37">
                    <a:extLst>
                      <a:ext uri="{FF2B5EF4-FFF2-40B4-BE49-F238E27FC236}">
                        <a16:creationId xmlns:a16="http://schemas.microsoft.com/office/drawing/2014/main" id="{F8857BA3-E7E6-7682-E29B-89F63C9B3B64}"/>
                      </a:ext>
                    </a:extLst>
                  </p:cNvPr>
                  <p:cNvPicPr/>
                  <p:nvPr/>
                </p:nvPicPr>
                <p:blipFill>
                  <a:blip r:embed="rId32"/>
                  <a:stretch>
                    <a:fillRect/>
                  </a:stretch>
                </p:blipFill>
                <p:spPr>
                  <a:xfrm>
                    <a:off x="9739990" y="1689827"/>
                    <a:ext cx="75278" cy="41085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3">
                <p14:nvContentPartPr>
                  <p14:cNvPr id="39" name="Ink 38">
                    <a:extLst>
                      <a:ext uri="{FF2B5EF4-FFF2-40B4-BE49-F238E27FC236}">
                        <a16:creationId xmlns:a16="http://schemas.microsoft.com/office/drawing/2014/main" id="{4C06608C-29E9-9A90-1DCE-2A7435B92E16}"/>
                      </a:ext>
                    </a:extLst>
                  </p14:cNvPr>
                  <p14:cNvContentPartPr/>
                  <p14:nvPr/>
                </p14:nvContentPartPr>
                <p14:xfrm>
                  <a:off x="9775024" y="1739457"/>
                  <a:ext cx="17640" cy="342720"/>
                </p14:xfrm>
              </p:contentPart>
            </mc:Choice>
            <mc:Fallback xmlns="">
              <p:pic>
                <p:nvPicPr>
                  <p:cNvPr id="39" name="Ink 38">
                    <a:extLst>
                      <a:ext uri="{FF2B5EF4-FFF2-40B4-BE49-F238E27FC236}">
                        <a16:creationId xmlns:a16="http://schemas.microsoft.com/office/drawing/2014/main" id="{4C06608C-29E9-9A90-1DCE-2A7435B92E16}"/>
                      </a:ext>
                    </a:extLst>
                  </p:cNvPr>
                  <p:cNvPicPr/>
                  <p:nvPr/>
                </p:nvPicPr>
                <p:blipFill>
                  <a:blip r:embed="rId34"/>
                  <a:stretch>
                    <a:fillRect/>
                  </a:stretch>
                </p:blipFill>
                <p:spPr>
                  <a:xfrm>
                    <a:off x="9747461" y="1711951"/>
                    <a:ext cx="72214" cy="39718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5">
                <p14:nvContentPartPr>
                  <p14:cNvPr id="40" name="Ink 39">
                    <a:extLst>
                      <a:ext uri="{FF2B5EF4-FFF2-40B4-BE49-F238E27FC236}">
                        <a16:creationId xmlns:a16="http://schemas.microsoft.com/office/drawing/2014/main" id="{2112E5E3-8098-A35D-9A21-04F0A0DDE9EF}"/>
                      </a:ext>
                    </a:extLst>
                  </p14:cNvPr>
                  <p14:cNvContentPartPr/>
                  <p14:nvPr/>
                </p14:nvContentPartPr>
                <p14:xfrm>
                  <a:off x="9771784" y="1757817"/>
                  <a:ext cx="19800" cy="383760"/>
                </p14:xfrm>
              </p:contentPart>
            </mc:Choice>
            <mc:Fallback xmlns="">
              <p:pic>
                <p:nvPicPr>
                  <p:cNvPr id="40" name="Ink 39">
                    <a:extLst>
                      <a:ext uri="{FF2B5EF4-FFF2-40B4-BE49-F238E27FC236}">
                        <a16:creationId xmlns:a16="http://schemas.microsoft.com/office/drawing/2014/main" id="{2112E5E3-8098-A35D-9A21-04F0A0DDE9EF}"/>
                      </a:ext>
                    </a:extLst>
                  </p:cNvPr>
                  <p:cNvPicPr/>
                  <p:nvPr/>
                </p:nvPicPr>
                <p:blipFill>
                  <a:blip r:embed="rId36"/>
                  <a:stretch>
                    <a:fillRect/>
                  </a:stretch>
                </p:blipFill>
                <p:spPr>
                  <a:xfrm>
                    <a:off x="9744284" y="1730288"/>
                    <a:ext cx="74250" cy="43826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7">
                <p14:nvContentPartPr>
                  <p14:cNvPr id="41" name="Ink 40">
                    <a:extLst>
                      <a:ext uri="{FF2B5EF4-FFF2-40B4-BE49-F238E27FC236}">
                        <a16:creationId xmlns:a16="http://schemas.microsoft.com/office/drawing/2014/main" id="{3BC66B78-C388-0E33-7F51-8974A8A7DAFB}"/>
                      </a:ext>
                    </a:extLst>
                  </p14:cNvPr>
                  <p14:cNvContentPartPr/>
                  <p14:nvPr/>
                </p14:nvContentPartPr>
                <p14:xfrm>
                  <a:off x="9767464" y="1846377"/>
                  <a:ext cx="27000" cy="382680"/>
                </p14:xfrm>
              </p:contentPart>
            </mc:Choice>
            <mc:Fallback xmlns="">
              <p:pic>
                <p:nvPicPr>
                  <p:cNvPr id="41" name="Ink 40">
                    <a:extLst>
                      <a:ext uri="{FF2B5EF4-FFF2-40B4-BE49-F238E27FC236}">
                        <a16:creationId xmlns:a16="http://schemas.microsoft.com/office/drawing/2014/main" id="{3BC66B78-C388-0E33-7F51-8974A8A7DAFB}"/>
                      </a:ext>
                    </a:extLst>
                  </p:cNvPr>
                  <p:cNvPicPr/>
                  <p:nvPr/>
                </p:nvPicPr>
                <p:blipFill>
                  <a:blip r:embed="rId38"/>
                  <a:stretch>
                    <a:fillRect/>
                  </a:stretch>
                </p:blipFill>
                <p:spPr>
                  <a:xfrm>
                    <a:off x="9739913" y="1818846"/>
                    <a:ext cx="81551" cy="43719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9">
                <p14:nvContentPartPr>
                  <p14:cNvPr id="42" name="Ink 41">
                    <a:extLst>
                      <a:ext uri="{FF2B5EF4-FFF2-40B4-BE49-F238E27FC236}">
                        <a16:creationId xmlns:a16="http://schemas.microsoft.com/office/drawing/2014/main" id="{B37E02D8-CEA1-22DD-81E4-D172161130CD}"/>
                      </a:ext>
                    </a:extLst>
                  </p14:cNvPr>
                  <p14:cNvContentPartPr/>
                  <p14:nvPr/>
                </p14:nvContentPartPr>
                <p14:xfrm>
                  <a:off x="9776104" y="2026737"/>
                  <a:ext cx="12240" cy="226440"/>
                </p14:xfrm>
              </p:contentPart>
            </mc:Choice>
            <mc:Fallback xmlns="">
              <p:pic>
                <p:nvPicPr>
                  <p:cNvPr id="42" name="Ink 41">
                    <a:extLst>
                      <a:ext uri="{FF2B5EF4-FFF2-40B4-BE49-F238E27FC236}">
                        <a16:creationId xmlns:a16="http://schemas.microsoft.com/office/drawing/2014/main" id="{B37E02D8-CEA1-22DD-81E4-D172161130CD}"/>
                      </a:ext>
                    </a:extLst>
                  </p:cNvPr>
                  <p:cNvPicPr/>
                  <p:nvPr/>
                </p:nvPicPr>
                <p:blipFill>
                  <a:blip r:embed="rId40"/>
                  <a:stretch>
                    <a:fillRect/>
                  </a:stretch>
                </p:blipFill>
                <p:spPr>
                  <a:xfrm>
                    <a:off x="9749495" y="1999256"/>
                    <a:ext cx="64925" cy="28085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1">
                <p14:nvContentPartPr>
                  <p14:cNvPr id="43" name="Ink 42">
                    <a:extLst>
                      <a:ext uri="{FF2B5EF4-FFF2-40B4-BE49-F238E27FC236}">
                        <a16:creationId xmlns:a16="http://schemas.microsoft.com/office/drawing/2014/main" id="{778E40A9-B611-4BE4-59F4-002980B38A37}"/>
                      </a:ext>
                    </a:extLst>
                  </p14:cNvPr>
                  <p14:cNvContentPartPr/>
                  <p14:nvPr/>
                </p14:nvContentPartPr>
                <p14:xfrm>
                  <a:off x="9214144" y="2194857"/>
                  <a:ext cx="499680" cy="47160"/>
                </p14:xfrm>
              </p:contentPart>
            </mc:Choice>
            <mc:Fallback xmlns="">
              <p:pic>
                <p:nvPicPr>
                  <p:cNvPr id="43" name="Ink 42">
                    <a:extLst>
                      <a:ext uri="{FF2B5EF4-FFF2-40B4-BE49-F238E27FC236}">
                        <a16:creationId xmlns:a16="http://schemas.microsoft.com/office/drawing/2014/main" id="{778E40A9-B611-4BE4-59F4-002980B38A37}"/>
                      </a:ext>
                    </a:extLst>
                  </p:cNvPr>
                  <p:cNvPicPr/>
                  <p:nvPr/>
                </p:nvPicPr>
                <p:blipFill>
                  <a:blip r:embed="rId42"/>
                  <a:stretch>
                    <a:fillRect/>
                  </a:stretch>
                </p:blipFill>
                <p:spPr>
                  <a:xfrm>
                    <a:off x="9186629" y="2167438"/>
                    <a:ext cx="554161" cy="10144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3">
                <p14:nvContentPartPr>
                  <p14:cNvPr id="44" name="Ink 43">
                    <a:extLst>
                      <a:ext uri="{FF2B5EF4-FFF2-40B4-BE49-F238E27FC236}">
                        <a16:creationId xmlns:a16="http://schemas.microsoft.com/office/drawing/2014/main" id="{40E98192-ADED-34AE-62F3-6E07EE97AE81}"/>
                      </a:ext>
                    </a:extLst>
                  </p14:cNvPr>
                  <p14:cNvContentPartPr/>
                  <p14:nvPr/>
                </p14:nvContentPartPr>
                <p14:xfrm>
                  <a:off x="9700504" y="2214297"/>
                  <a:ext cx="61560" cy="7920"/>
                </p14:xfrm>
              </p:contentPart>
            </mc:Choice>
            <mc:Fallback xmlns="">
              <p:pic>
                <p:nvPicPr>
                  <p:cNvPr id="44" name="Ink 43">
                    <a:extLst>
                      <a:ext uri="{FF2B5EF4-FFF2-40B4-BE49-F238E27FC236}">
                        <a16:creationId xmlns:a16="http://schemas.microsoft.com/office/drawing/2014/main" id="{40E98192-ADED-34AE-62F3-6E07EE97AE81}"/>
                      </a:ext>
                    </a:extLst>
                  </p:cNvPr>
                  <p:cNvPicPr/>
                  <p:nvPr/>
                </p:nvPicPr>
                <p:blipFill>
                  <a:blip r:embed="rId44"/>
                  <a:stretch>
                    <a:fillRect/>
                  </a:stretch>
                </p:blipFill>
                <p:spPr>
                  <a:xfrm>
                    <a:off x="9673265" y="2187897"/>
                    <a:ext cx="115493" cy="6019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5">
                <p14:nvContentPartPr>
                  <p14:cNvPr id="45" name="Ink 44">
                    <a:extLst>
                      <a:ext uri="{FF2B5EF4-FFF2-40B4-BE49-F238E27FC236}">
                        <a16:creationId xmlns:a16="http://schemas.microsoft.com/office/drawing/2014/main" id="{B407B091-478D-AC3A-C02A-C7FA09A69AA1}"/>
                      </a:ext>
                    </a:extLst>
                  </p14:cNvPr>
                  <p14:cNvContentPartPr/>
                  <p14:nvPr/>
                </p14:nvContentPartPr>
                <p14:xfrm>
                  <a:off x="9265984" y="1730097"/>
                  <a:ext cx="501120" cy="478440"/>
                </p14:xfrm>
              </p:contentPart>
            </mc:Choice>
            <mc:Fallback xmlns="">
              <p:pic>
                <p:nvPicPr>
                  <p:cNvPr id="45" name="Ink 44">
                    <a:extLst>
                      <a:ext uri="{FF2B5EF4-FFF2-40B4-BE49-F238E27FC236}">
                        <a16:creationId xmlns:a16="http://schemas.microsoft.com/office/drawing/2014/main" id="{B407B091-478D-AC3A-C02A-C7FA09A69AA1}"/>
                      </a:ext>
                    </a:extLst>
                  </p:cNvPr>
                  <p:cNvPicPr/>
                  <p:nvPr/>
                </p:nvPicPr>
                <p:blipFill>
                  <a:blip r:embed="rId46"/>
                  <a:stretch>
                    <a:fillRect/>
                  </a:stretch>
                </p:blipFill>
                <p:spPr>
                  <a:xfrm>
                    <a:off x="9238480" y="1702600"/>
                    <a:ext cx="555578" cy="532883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91176F7-0008-16E7-4D90-609ED58F9F03}"/>
                </a:ext>
              </a:extLst>
            </p:cNvPr>
            <p:cNvGrpSpPr/>
            <p:nvPr/>
          </p:nvGrpSpPr>
          <p:grpSpPr>
            <a:xfrm>
              <a:off x="9347704" y="1861137"/>
              <a:ext cx="322560" cy="273960"/>
              <a:chOff x="9347704" y="1861137"/>
              <a:chExt cx="322560" cy="273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7">
                <p14:nvContentPartPr>
                  <p14:cNvPr id="32" name="Ink 31">
                    <a:extLst>
                      <a:ext uri="{FF2B5EF4-FFF2-40B4-BE49-F238E27FC236}">
                        <a16:creationId xmlns:a16="http://schemas.microsoft.com/office/drawing/2014/main" id="{7906F4D3-FC25-F138-0304-2A2B2A0DEDC1}"/>
                      </a:ext>
                    </a:extLst>
                  </p14:cNvPr>
                  <p14:cNvContentPartPr/>
                  <p14:nvPr/>
                </p14:nvContentPartPr>
                <p14:xfrm>
                  <a:off x="9373264" y="1861137"/>
                  <a:ext cx="285480" cy="20520"/>
                </p14:xfrm>
              </p:contentPart>
            </mc:Choice>
            <mc:Fallback xmlns="">
              <p:pic>
                <p:nvPicPr>
                  <p:cNvPr id="32" name="Ink 31">
                    <a:extLst>
                      <a:ext uri="{FF2B5EF4-FFF2-40B4-BE49-F238E27FC236}">
                        <a16:creationId xmlns:a16="http://schemas.microsoft.com/office/drawing/2014/main" id="{7906F4D3-FC25-F138-0304-2A2B2A0DEDC1}"/>
                      </a:ext>
                    </a:extLst>
                  </p:cNvPr>
                  <p:cNvPicPr/>
                  <p:nvPr/>
                </p:nvPicPr>
                <p:blipFill>
                  <a:blip r:embed="rId48"/>
                  <a:stretch>
                    <a:fillRect/>
                  </a:stretch>
                </p:blipFill>
                <p:spPr>
                  <a:xfrm>
                    <a:off x="9346311" y="1834137"/>
                    <a:ext cx="339936" cy="739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9">
                <p14:nvContentPartPr>
                  <p14:cNvPr id="33" name="Ink 32">
                    <a:extLst>
                      <a:ext uri="{FF2B5EF4-FFF2-40B4-BE49-F238E27FC236}">
                        <a16:creationId xmlns:a16="http://schemas.microsoft.com/office/drawing/2014/main" id="{DB064188-1168-FE41-4516-A185A3F349D5}"/>
                      </a:ext>
                    </a:extLst>
                  </p14:cNvPr>
                  <p14:cNvContentPartPr/>
                  <p14:nvPr/>
                </p14:nvContentPartPr>
                <p14:xfrm>
                  <a:off x="9395584" y="1939257"/>
                  <a:ext cx="274680" cy="25200"/>
                </p14:xfrm>
              </p:contentPart>
            </mc:Choice>
            <mc:Fallback xmlns="">
              <p:pic>
                <p:nvPicPr>
                  <p:cNvPr id="33" name="Ink 32">
                    <a:extLst>
                      <a:ext uri="{FF2B5EF4-FFF2-40B4-BE49-F238E27FC236}">
                        <a16:creationId xmlns:a16="http://schemas.microsoft.com/office/drawing/2014/main" id="{DB064188-1168-FE41-4516-A185A3F349D5}"/>
                      </a:ext>
                    </a:extLst>
                  </p:cNvPr>
                  <p:cNvPicPr/>
                  <p:nvPr/>
                </p:nvPicPr>
                <p:blipFill>
                  <a:blip r:embed="rId50"/>
                  <a:stretch>
                    <a:fillRect/>
                  </a:stretch>
                </p:blipFill>
                <p:spPr>
                  <a:xfrm>
                    <a:off x="9368061" y="1912414"/>
                    <a:ext cx="329176" cy="7943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1">
                <p14:nvContentPartPr>
                  <p14:cNvPr id="34" name="Ink 33">
                    <a:extLst>
                      <a:ext uri="{FF2B5EF4-FFF2-40B4-BE49-F238E27FC236}">
                        <a16:creationId xmlns:a16="http://schemas.microsoft.com/office/drawing/2014/main" id="{5FEA65CC-C9FE-CF11-F846-7A673E9F9C09}"/>
                      </a:ext>
                    </a:extLst>
                  </p14:cNvPr>
                  <p14:cNvContentPartPr/>
                  <p14:nvPr/>
                </p14:nvContentPartPr>
                <p14:xfrm>
                  <a:off x="9347704" y="2033577"/>
                  <a:ext cx="311040" cy="22320"/>
                </p14:xfrm>
              </p:contentPart>
            </mc:Choice>
            <mc:Fallback xmlns="">
              <p:pic>
                <p:nvPicPr>
                  <p:cNvPr id="34" name="Ink 33">
                    <a:extLst>
                      <a:ext uri="{FF2B5EF4-FFF2-40B4-BE49-F238E27FC236}">
                        <a16:creationId xmlns:a16="http://schemas.microsoft.com/office/drawing/2014/main" id="{5FEA65CC-C9FE-CF11-F846-7A673E9F9C09}"/>
                      </a:ext>
                    </a:extLst>
                  </p:cNvPr>
                  <p:cNvPicPr/>
                  <p:nvPr/>
                </p:nvPicPr>
                <p:blipFill>
                  <a:blip r:embed="rId52"/>
                  <a:stretch>
                    <a:fillRect/>
                  </a:stretch>
                </p:blipFill>
                <p:spPr>
                  <a:xfrm>
                    <a:off x="9320227" y="2006357"/>
                    <a:ext cx="365445" cy="7621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3">
                <p14:nvContentPartPr>
                  <p14:cNvPr id="35" name="Ink 34">
                    <a:extLst>
                      <a:ext uri="{FF2B5EF4-FFF2-40B4-BE49-F238E27FC236}">
                        <a16:creationId xmlns:a16="http://schemas.microsoft.com/office/drawing/2014/main" id="{7E3C7F38-0A6D-0082-6B1A-12D203724BAC}"/>
                      </a:ext>
                    </a:extLst>
                  </p14:cNvPr>
                  <p14:cNvContentPartPr/>
                  <p14:nvPr/>
                </p14:nvContentPartPr>
                <p14:xfrm>
                  <a:off x="9360664" y="2100897"/>
                  <a:ext cx="304920" cy="34200"/>
                </p14:xfrm>
              </p:contentPart>
            </mc:Choice>
            <mc:Fallback xmlns="">
              <p:pic>
                <p:nvPicPr>
                  <p:cNvPr id="35" name="Ink 34">
                    <a:extLst>
                      <a:ext uri="{FF2B5EF4-FFF2-40B4-BE49-F238E27FC236}">
                        <a16:creationId xmlns:a16="http://schemas.microsoft.com/office/drawing/2014/main" id="{7E3C7F38-0A6D-0082-6B1A-12D203724BAC}"/>
                      </a:ext>
                    </a:extLst>
                  </p:cNvPr>
                  <p:cNvPicPr/>
                  <p:nvPr/>
                </p:nvPicPr>
                <p:blipFill>
                  <a:blip r:embed="rId54"/>
                  <a:stretch>
                    <a:fillRect/>
                  </a:stretch>
                </p:blipFill>
                <p:spPr>
                  <a:xfrm>
                    <a:off x="9333194" y="2073754"/>
                    <a:ext cx="359311" cy="87943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3BC060-20EC-96D0-F5E4-7DB654BD7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1EB126-B2B6-4C53-BD84-78C6D706A9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6" name="Graphique 45">
            <a:extLst>
              <a:ext uri="{FF2B5EF4-FFF2-40B4-BE49-F238E27FC236}">
                <a16:creationId xmlns:a16="http://schemas.microsoft.com/office/drawing/2014/main" id="{1B67F5E9-4290-136A-B95B-90634DD135D3}"/>
              </a:ext>
            </a:extLst>
          </p:cNvPr>
          <p:cNvPicPr>
            <a:picLocks noChangeAspect="1"/>
          </p:cNvPicPr>
          <p:nvPr/>
        </p:nvPicPr>
        <p:blipFill>
          <a:blip r:embed="rId55">
            <a:extLst>
              <a:ext uri="{96DAC541-7B7A-43D3-8B79-37D633B846F1}">
                <asvg:svgBlip xmlns:asvg="http://schemas.microsoft.com/office/drawing/2016/SVG/main" r:embed="rId56"/>
              </a:ext>
            </a:extLst>
          </a:blip>
          <a:stretch>
            <a:fillRect/>
          </a:stretch>
        </p:blipFill>
        <p:spPr>
          <a:xfrm>
            <a:off x="487312" y="297328"/>
            <a:ext cx="2908285" cy="855378"/>
          </a:xfrm>
          <a:prstGeom prst="rect">
            <a:avLst/>
          </a:prstGeom>
        </p:spPr>
      </p:pic>
      <p:pic>
        <p:nvPicPr>
          <p:cNvPr id="47" name="Graphique 46">
            <a:extLst>
              <a:ext uri="{FF2B5EF4-FFF2-40B4-BE49-F238E27FC236}">
                <a16:creationId xmlns:a16="http://schemas.microsoft.com/office/drawing/2014/main" id="{A3EFAECC-D94A-D1FE-7EFC-FDCC6D12386B}"/>
              </a:ext>
            </a:extLst>
          </p:cNvPr>
          <p:cNvPicPr>
            <a:picLocks noChangeAspect="1"/>
          </p:cNvPicPr>
          <p:nvPr/>
        </p:nvPicPr>
        <p:blipFill>
          <a:blip r:embed="rId57">
            <a:extLst>
              <a:ext uri="{96DAC541-7B7A-43D3-8B79-37D633B846F1}">
                <asvg:svgBlip xmlns:asvg="http://schemas.microsoft.com/office/drawing/2016/SVG/main" r:embed="rId58"/>
              </a:ext>
            </a:extLst>
          </a:blip>
          <a:stretch>
            <a:fillRect/>
          </a:stretch>
        </p:blipFill>
        <p:spPr>
          <a:xfrm>
            <a:off x="9773270" y="369322"/>
            <a:ext cx="2418730" cy="71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4390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51188-E35C-232E-F7F6-F9B629863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Hayden-</a:t>
            </a:r>
            <a:r>
              <a:rPr lang="en-SG" dirty="0" err="1"/>
              <a:t>Preskill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8AC8DB-4294-A5EE-6335-596D863B9A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Hayden-</a:t>
                </a:r>
                <a:r>
                  <a:rPr lang="en-US" dirty="0" err="1"/>
                  <a:t>Preskill</a:t>
                </a:r>
                <a:r>
                  <a:rPr lang="en-US" dirty="0"/>
                  <a:t> showed* that Bob only needs to collect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ϵ</m:t>
                    </m:r>
                  </m:oMath>
                </a14:m>
                <a:r>
                  <a:rPr lang="en-US" b="0" dirty="0"/>
                  <a:t> qubits if Alice put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b="0" dirty="0"/>
                  <a:t>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8AC8DB-4294-A5EE-6335-596D863B9A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>
            <a:extLst>
              <a:ext uri="{FF2B5EF4-FFF2-40B4-BE49-F238E27FC236}">
                <a16:creationId xmlns:a16="http://schemas.microsoft.com/office/drawing/2014/main" id="{12356829-65EB-B0B7-5404-AD517CF40FAE}"/>
              </a:ext>
            </a:extLst>
          </p:cNvPr>
          <p:cNvGrpSpPr/>
          <p:nvPr/>
        </p:nvGrpSpPr>
        <p:grpSpPr>
          <a:xfrm>
            <a:off x="7298028" y="4125582"/>
            <a:ext cx="4652427" cy="2663344"/>
            <a:chOff x="767685" y="1072982"/>
            <a:chExt cx="6902691" cy="395153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5CB883D-4BF8-EB41-0BDA-5718E9B379CC}"/>
                </a:ext>
              </a:extLst>
            </p:cNvPr>
            <p:cNvGrpSpPr/>
            <p:nvPr/>
          </p:nvGrpSpPr>
          <p:grpSpPr>
            <a:xfrm>
              <a:off x="5011056" y="2842860"/>
              <a:ext cx="1703152" cy="1227660"/>
              <a:chOff x="2984108" y="2770332"/>
              <a:chExt cx="1703152" cy="1227660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A766602F-F19D-7559-A1A9-D8220D3CFFEA}"/>
                  </a:ext>
                </a:extLst>
              </p:cNvPr>
              <p:cNvGrpSpPr/>
              <p:nvPr/>
            </p:nvGrpSpPr>
            <p:grpSpPr>
              <a:xfrm>
                <a:off x="4056540" y="2844288"/>
                <a:ext cx="421560" cy="412560"/>
                <a:chOff x="4056540" y="2844288"/>
                <a:chExt cx="421560" cy="412560"/>
              </a:xfrm>
            </p:grpSpPr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41" name="Ink 40">
                      <a:extLst>
                        <a:ext uri="{FF2B5EF4-FFF2-40B4-BE49-F238E27FC236}">
                          <a16:creationId xmlns:a16="http://schemas.microsoft.com/office/drawing/2014/main" id="{4F5A73E3-F5A0-3E32-CC68-BD95036654F5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056540" y="2868048"/>
                    <a:ext cx="421560" cy="388800"/>
                  </p14:xfrm>
                </p:contentPart>
              </mc:Choice>
              <mc:Fallback xmlns="">
                <p:pic>
                  <p:nvPicPr>
                    <p:cNvPr id="56" name="Ink 55">
                      <a:extLst>
                        <a:ext uri="{FF2B5EF4-FFF2-40B4-BE49-F238E27FC236}">
                          <a16:creationId xmlns:a16="http://schemas.microsoft.com/office/drawing/2014/main" id="{D0746557-DC88-FFAF-EA95-CA1DB55DFBD5}"/>
                        </a:ext>
                      </a:extLst>
                    </p:cNvPr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3993900" y="2805048"/>
                      <a:ext cx="547200" cy="5144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5">
                  <p14:nvContentPartPr>
                    <p14:cNvPr id="42" name="Ink 41">
                      <a:extLst>
                        <a:ext uri="{FF2B5EF4-FFF2-40B4-BE49-F238E27FC236}">
                          <a16:creationId xmlns:a16="http://schemas.microsoft.com/office/drawing/2014/main" id="{A78E9553-A528-9C1C-7FD0-A208DD0E9FCB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099020" y="2844288"/>
                    <a:ext cx="281160" cy="313200"/>
                  </p14:xfrm>
                </p:contentPart>
              </mc:Choice>
              <mc:Fallback xmlns="">
                <p:pic>
                  <p:nvPicPr>
                    <p:cNvPr id="57" name="Ink 56">
                      <a:extLst>
                        <a:ext uri="{FF2B5EF4-FFF2-40B4-BE49-F238E27FC236}">
                          <a16:creationId xmlns:a16="http://schemas.microsoft.com/office/drawing/2014/main" id="{00EE3831-A99C-E38D-6FFA-AD0D4751179D}"/>
                        </a:ext>
                      </a:extLst>
                    </p:cNvPr>
                    <p:cNvPicPr/>
                    <p:nvPr/>
                  </p:nvPicPr>
                  <p:blipFill>
                    <a:blip r:embed="rId6"/>
                    <a:stretch>
                      <a:fillRect/>
                    </a:stretch>
                  </p:blipFill>
                  <p:spPr>
                    <a:xfrm>
                      <a:off x="4036020" y="2781288"/>
                      <a:ext cx="406800" cy="43884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22B92281-93FE-4FBC-A152-B8201CCA9C05}"/>
                  </a:ext>
                </a:extLst>
              </p:cNvPr>
              <p:cNvGrpSpPr/>
              <p:nvPr/>
            </p:nvGrpSpPr>
            <p:grpSpPr>
              <a:xfrm>
                <a:off x="3318540" y="3526128"/>
                <a:ext cx="399600" cy="379440"/>
                <a:chOff x="3318540" y="3526128"/>
                <a:chExt cx="399600" cy="379440"/>
              </a:xfrm>
            </p:grpSpPr>
            <mc:AlternateContent xmlns:mc="http://schemas.openxmlformats.org/markup-compatibility/2006" xmlns:p14="http://schemas.microsoft.com/office/powerpoint/2010/main">
              <mc:Choice Requires="p14">
                <p:contentPart p14:bwMode="auto" r:id="rId7">
                  <p14:nvContentPartPr>
                    <p14:cNvPr id="39" name="Ink 38">
                      <a:extLst>
                        <a:ext uri="{FF2B5EF4-FFF2-40B4-BE49-F238E27FC236}">
                          <a16:creationId xmlns:a16="http://schemas.microsoft.com/office/drawing/2014/main" id="{6D3E3B94-9A08-857D-EC2A-09CE37145B5E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3318540" y="3526128"/>
                    <a:ext cx="399600" cy="379440"/>
                  </p14:xfrm>
                </p:contentPart>
              </mc:Choice>
              <mc:Fallback xmlns="">
                <p:pic>
                  <p:nvPicPr>
                    <p:cNvPr id="54" name="Ink 53">
                      <a:extLst>
                        <a:ext uri="{FF2B5EF4-FFF2-40B4-BE49-F238E27FC236}">
                          <a16:creationId xmlns:a16="http://schemas.microsoft.com/office/drawing/2014/main" id="{1511ECAD-871F-1B18-50F5-1DA3ABFAB42C}"/>
                        </a:ext>
                      </a:extLst>
                    </p:cNvPr>
                    <p:cNvPicPr/>
                    <p:nvPr/>
                  </p:nvPicPr>
                  <p:blipFill>
                    <a:blip r:embed="rId8"/>
                    <a:stretch>
                      <a:fillRect/>
                    </a:stretch>
                  </p:blipFill>
                  <p:spPr>
                    <a:xfrm>
                      <a:off x="3255540" y="3463488"/>
                      <a:ext cx="525240" cy="50508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9">
                  <p14:nvContentPartPr>
                    <p14:cNvPr id="40" name="Ink 39">
                      <a:extLst>
                        <a:ext uri="{FF2B5EF4-FFF2-40B4-BE49-F238E27FC236}">
                          <a16:creationId xmlns:a16="http://schemas.microsoft.com/office/drawing/2014/main" id="{820BBE40-F49C-9CC8-D8B1-8C7866459317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3381540" y="3603528"/>
                    <a:ext cx="204120" cy="209880"/>
                  </p14:xfrm>
                </p:contentPart>
              </mc:Choice>
              <mc:Fallback xmlns="">
                <p:pic>
                  <p:nvPicPr>
                    <p:cNvPr id="55" name="Ink 54">
                      <a:extLst>
                        <a:ext uri="{FF2B5EF4-FFF2-40B4-BE49-F238E27FC236}">
                          <a16:creationId xmlns:a16="http://schemas.microsoft.com/office/drawing/2014/main" id="{A172EB74-2A1E-8E92-E937-D086C97DB573}"/>
                        </a:ext>
                      </a:extLst>
                    </p:cNvPr>
                    <p:cNvPicPr/>
                    <p:nvPr/>
                  </p:nvPicPr>
                  <p:blipFill>
                    <a:blip r:embed="rId10"/>
                    <a:stretch>
                      <a:fillRect/>
                    </a:stretch>
                  </p:blipFill>
                  <p:spPr>
                    <a:xfrm>
                      <a:off x="3318540" y="3540888"/>
                      <a:ext cx="329760" cy="33552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BA6B272A-F019-A630-7684-04710B8266F6}"/>
                  </a:ext>
                </a:extLst>
              </p:cNvPr>
              <p:cNvGrpSpPr/>
              <p:nvPr/>
            </p:nvGrpSpPr>
            <p:grpSpPr>
              <a:xfrm>
                <a:off x="4255980" y="3630792"/>
                <a:ext cx="424800" cy="367200"/>
                <a:chOff x="4255980" y="3630792"/>
                <a:chExt cx="424800" cy="367200"/>
              </a:xfrm>
            </p:grpSpPr>
            <mc:AlternateContent xmlns:mc="http://schemas.openxmlformats.org/markup-compatibility/2006" xmlns:p14="http://schemas.microsoft.com/office/powerpoint/2010/main">
              <mc:Choice Requires="p14">
                <p:contentPart p14:bwMode="auto" r:id="rId11">
                  <p14:nvContentPartPr>
                    <p14:cNvPr id="35" name="Ink 34">
                      <a:extLst>
                        <a:ext uri="{FF2B5EF4-FFF2-40B4-BE49-F238E27FC236}">
                          <a16:creationId xmlns:a16="http://schemas.microsoft.com/office/drawing/2014/main" id="{AA427F14-2C9D-5CDD-9491-C321AE41FB5A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318620" y="3630792"/>
                    <a:ext cx="362160" cy="367200"/>
                  </p14:xfrm>
                </p:contentPart>
              </mc:Choice>
              <mc:Fallback xmlns="">
                <p:pic>
                  <p:nvPicPr>
                    <p:cNvPr id="50" name="Ink 49">
                      <a:extLst>
                        <a:ext uri="{FF2B5EF4-FFF2-40B4-BE49-F238E27FC236}">
                          <a16:creationId xmlns:a16="http://schemas.microsoft.com/office/drawing/2014/main" id="{B7A7E93D-8DFF-3D62-C9DF-7B4BC1AD34B7}"/>
                        </a:ext>
                      </a:extLst>
                    </p:cNvPr>
                    <p:cNvPicPr/>
                    <p:nvPr/>
                  </p:nvPicPr>
                  <p:blipFill>
                    <a:blip r:embed="rId12"/>
                    <a:stretch>
                      <a:fillRect/>
                    </a:stretch>
                  </p:blipFill>
                  <p:spPr>
                    <a:xfrm>
                      <a:off x="4255620" y="3568152"/>
                      <a:ext cx="487800" cy="4928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3">
                  <p14:nvContentPartPr>
                    <p14:cNvPr id="36" name="Ink 35">
                      <a:extLst>
                        <a:ext uri="{FF2B5EF4-FFF2-40B4-BE49-F238E27FC236}">
                          <a16:creationId xmlns:a16="http://schemas.microsoft.com/office/drawing/2014/main" id="{48304762-A834-4593-CC50-3A7155485B8F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366140" y="3700992"/>
                    <a:ext cx="177840" cy="214200"/>
                  </p14:xfrm>
                </p:contentPart>
              </mc:Choice>
              <mc:Fallback xmlns="">
                <p:pic>
                  <p:nvPicPr>
                    <p:cNvPr id="51" name="Ink 50">
                      <a:extLst>
                        <a:ext uri="{FF2B5EF4-FFF2-40B4-BE49-F238E27FC236}">
                          <a16:creationId xmlns:a16="http://schemas.microsoft.com/office/drawing/2014/main" id="{1C1090EF-6738-DACC-77F1-3CFFE0A387C0}"/>
                        </a:ext>
                      </a:extLst>
                    </p:cNvPr>
                    <p:cNvPicPr/>
                    <p:nvPr/>
                  </p:nvPicPr>
                  <p:blipFill>
                    <a:blip r:embed="rId14"/>
                    <a:stretch>
                      <a:fillRect/>
                    </a:stretch>
                  </p:blipFill>
                  <p:spPr>
                    <a:xfrm>
                      <a:off x="4303140" y="3638352"/>
                      <a:ext cx="303480" cy="3398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5">
                  <p14:nvContentPartPr>
                    <p14:cNvPr id="37" name="Ink 36">
                      <a:extLst>
                        <a:ext uri="{FF2B5EF4-FFF2-40B4-BE49-F238E27FC236}">
                          <a16:creationId xmlns:a16="http://schemas.microsoft.com/office/drawing/2014/main" id="{C5B164F6-07F0-7FB3-BBA3-96BBCED7A2B0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279020" y="3654552"/>
                    <a:ext cx="122760" cy="233640"/>
                  </p14:xfrm>
                </p:contentPart>
              </mc:Choice>
              <mc:Fallback xmlns="">
                <p:pic>
                  <p:nvPicPr>
                    <p:cNvPr id="52" name="Ink 51">
                      <a:extLst>
                        <a:ext uri="{FF2B5EF4-FFF2-40B4-BE49-F238E27FC236}">
                          <a16:creationId xmlns:a16="http://schemas.microsoft.com/office/drawing/2014/main" id="{D8CE595D-6D3F-FCAC-FF14-BA851BC1ED56}"/>
                        </a:ext>
                      </a:extLst>
                    </p:cNvPr>
                    <p:cNvPicPr/>
                    <p:nvPr/>
                  </p:nvPicPr>
                  <p:blipFill>
                    <a:blip r:embed="rId16"/>
                    <a:stretch>
                      <a:fillRect/>
                    </a:stretch>
                  </p:blipFill>
                  <p:spPr>
                    <a:xfrm>
                      <a:off x="4216380" y="3591552"/>
                      <a:ext cx="248400" cy="35928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7">
                  <p14:nvContentPartPr>
                    <p14:cNvPr id="38" name="Ink 37">
                      <a:extLst>
                        <a:ext uri="{FF2B5EF4-FFF2-40B4-BE49-F238E27FC236}">
                          <a16:creationId xmlns:a16="http://schemas.microsoft.com/office/drawing/2014/main" id="{1B8DEEFD-127D-AC53-1287-FAEC05306029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255980" y="3722592"/>
                    <a:ext cx="132480" cy="213480"/>
                  </p14:xfrm>
                </p:contentPart>
              </mc:Choice>
              <mc:Fallback xmlns="">
                <p:pic>
                  <p:nvPicPr>
                    <p:cNvPr id="53" name="Ink 52">
                      <a:extLst>
                        <a:ext uri="{FF2B5EF4-FFF2-40B4-BE49-F238E27FC236}">
                          <a16:creationId xmlns:a16="http://schemas.microsoft.com/office/drawing/2014/main" id="{A40681C8-0ADC-C304-A7A8-BD28D4F86250}"/>
                        </a:ext>
                      </a:extLst>
                    </p:cNvPr>
                    <p:cNvPicPr/>
                    <p:nvPr/>
                  </p:nvPicPr>
                  <p:blipFill>
                    <a:blip r:embed="rId18"/>
                    <a:stretch>
                      <a:fillRect/>
                    </a:stretch>
                  </p:blipFill>
                  <p:spPr>
                    <a:xfrm>
                      <a:off x="4192980" y="3659952"/>
                      <a:ext cx="258120" cy="33912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21672E56-1A28-C218-B140-6393AE2E7011}"/>
                  </a:ext>
                </a:extLst>
              </p:cNvPr>
              <p:cNvGrpSpPr/>
              <p:nvPr/>
            </p:nvGrpSpPr>
            <p:grpSpPr>
              <a:xfrm>
                <a:off x="4345620" y="2940672"/>
                <a:ext cx="144720" cy="123840"/>
                <a:chOff x="4345620" y="2940672"/>
                <a:chExt cx="144720" cy="123840"/>
              </a:xfrm>
            </p:grpSpPr>
            <mc:AlternateContent xmlns:mc="http://schemas.openxmlformats.org/markup-compatibility/2006" xmlns:p14="http://schemas.microsoft.com/office/powerpoint/2010/main">
              <mc:Choice Requires="p14">
                <p:contentPart p14:bwMode="auto" r:id="rId19">
                  <p14:nvContentPartPr>
                    <p14:cNvPr id="31" name="Ink 30">
                      <a:extLst>
                        <a:ext uri="{FF2B5EF4-FFF2-40B4-BE49-F238E27FC236}">
                          <a16:creationId xmlns:a16="http://schemas.microsoft.com/office/drawing/2014/main" id="{6FCF5986-4C75-7158-2EFA-0C896059FC7C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345620" y="2940672"/>
                    <a:ext cx="51480" cy="53280"/>
                  </p14:xfrm>
                </p:contentPart>
              </mc:Choice>
              <mc:Fallback xmlns="">
                <p:pic>
                  <p:nvPicPr>
                    <p:cNvPr id="46" name="Ink 45">
                      <a:extLst>
                        <a:ext uri="{FF2B5EF4-FFF2-40B4-BE49-F238E27FC236}">
                          <a16:creationId xmlns:a16="http://schemas.microsoft.com/office/drawing/2014/main" id="{5F496161-1BB3-A385-4D25-BF1D0F285BC2}"/>
                        </a:ext>
                      </a:extLst>
                    </p:cNvPr>
                    <p:cNvPicPr/>
                    <p:nvPr/>
                  </p:nvPicPr>
                  <p:blipFill>
                    <a:blip r:embed="rId20"/>
                    <a:stretch>
                      <a:fillRect/>
                    </a:stretch>
                  </p:blipFill>
                  <p:spPr>
                    <a:xfrm>
                      <a:off x="4336980" y="2932032"/>
                      <a:ext cx="69120" cy="7092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1">
                  <p14:nvContentPartPr>
                    <p14:cNvPr id="32" name="Ink 31">
                      <a:extLst>
                        <a:ext uri="{FF2B5EF4-FFF2-40B4-BE49-F238E27FC236}">
                          <a16:creationId xmlns:a16="http://schemas.microsoft.com/office/drawing/2014/main" id="{4EC15239-91B9-24C9-FD12-2B5D19FDB988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356060" y="2994312"/>
                    <a:ext cx="51480" cy="45360"/>
                  </p14:xfrm>
                </p:contentPart>
              </mc:Choice>
              <mc:Fallback xmlns="">
                <p:pic>
                  <p:nvPicPr>
                    <p:cNvPr id="47" name="Ink 46">
                      <a:extLst>
                        <a:ext uri="{FF2B5EF4-FFF2-40B4-BE49-F238E27FC236}">
                          <a16:creationId xmlns:a16="http://schemas.microsoft.com/office/drawing/2014/main" id="{8E9C2F23-B977-1EDE-A3BD-04BFD62000F9}"/>
                        </a:ext>
                      </a:extLst>
                    </p:cNvPr>
                    <p:cNvPicPr/>
                    <p:nvPr/>
                  </p:nvPicPr>
                  <p:blipFill>
                    <a:blip r:embed="rId22"/>
                    <a:stretch>
                      <a:fillRect/>
                    </a:stretch>
                  </p:blipFill>
                  <p:spPr>
                    <a:xfrm>
                      <a:off x="4347420" y="2985312"/>
                      <a:ext cx="69120" cy="6300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3">
                  <p14:nvContentPartPr>
                    <p14:cNvPr id="33" name="Ink 32">
                      <a:extLst>
                        <a:ext uri="{FF2B5EF4-FFF2-40B4-BE49-F238E27FC236}">
                          <a16:creationId xmlns:a16="http://schemas.microsoft.com/office/drawing/2014/main" id="{A5F2A12F-14BD-7BBF-6FC4-5A3358F88912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420140" y="2947512"/>
                    <a:ext cx="38520" cy="48960"/>
                  </p14:xfrm>
                </p:contentPart>
              </mc:Choice>
              <mc:Fallback xmlns="">
                <p:pic>
                  <p:nvPicPr>
                    <p:cNvPr id="48" name="Ink 47">
                      <a:extLst>
                        <a:ext uri="{FF2B5EF4-FFF2-40B4-BE49-F238E27FC236}">
                          <a16:creationId xmlns:a16="http://schemas.microsoft.com/office/drawing/2014/main" id="{38837EEE-9BB5-540A-D5A5-4C3C4965E44E}"/>
                        </a:ext>
                      </a:extLst>
                    </p:cNvPr>
                    <p:cNvPicPr/>
                    <p:nvPr/>
                  </p:nvPicPr>
                  <p:blipFill>
                    <a:blip r:embed="rId24"/>
                    <a:stretch>
                      <a:fillRect/>
                    </a:stretch>
                  </p:blipFill>
                  <p:spPr>
                    <a:xfrm>
                      <a:off x="4411140" y="2938512"/>
                      <a:ext cx="56160" cy="6660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5">
                  <p14:nvContentPartPr>
                    <p14:cNvPr id="34" name="Ink 33">
                      <a:extLst>
                        <a:ext uri="{FF2B5EF4-FFF2-40B4-BE49-F238E27FC236}">
                          <a16:creationId xmlns:a16="http://schemas.microsoft.com/office/drawing/2014/main" id="{14951A65-57FF-A451-5266-B9558AD6D43D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430580" y="2993592"/>
                    <a:ext cx="59760" cy="70920"/>
                  </p14:xfrm>
                </p:contentPart>
              </mc:Choice>
              <mc:Fallback xmlns="">
                <p:pic>
                  <p:nvPicPr>
                    <p:cNvPr id="49" name="Ink 48">
                      <a:extLst>
                        <a:ext uri="{FF2B5EF4-FFF2-40B4-BE49-F238E27FC236}">
                          <a16:creationId xmlns:a16="http://schemas.microsoft.com/office/drawing/2014/main" id="{32D31AF2-3177-595C-877F-A8E54DB67E10}"/>
                        </a:ext>
                      </a:extLst>
                    </p:cNvPr>
                    <p:cNvPicPr/>
                    <p:nvPr/>
                  </p:nvPicPr>
                  <p:blipFill>
                    <a:blip r:embed="rId26"/>
                    <a:stretch>
                      <a:fillRect/>
                    </a:stretch>
                  </p:blipFill>
                  <p:spPr>
                    <a:xfrm>
                      <a:off x="4421580" y="2984592"/>
                      <a:ext cx="77400" cy="8856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C9A3415C-6C3A-7E4E-30E5-12C1E5FCE286}"/>
                  </a:ext>
                </a:extLst>
              </p:cNvPr>
              <p:cNvGrpSpPr/>
              <p:nvPr/>
            </p:nvGrpSpPr>
            <p:grpSpPr>
              <a:xfrm>
                <a:off x="4550100" y="3712152"/>
                <a:ext cx="137160" cy="88200"/>
                <a:chOff x="4550100" y="3712152"/>
                <a:chExt cx="137160" cy="88200"/>
              </a:xfrm>
            </p:grpSpPr>
            <mc:AlternateContent xmlns:mc="http://schemas.openxmlformats.org/markup-compatibility/2006" xmlns:p14="http://schemas.microsoft.com/office/powerpoint/2010/main">
              <mc:Choice Requires="p14">
                <p:contentPart p14:bwMode="auto" r:id="rId27">
                  <p14:nvContentPartPr>
                    <p14:cNvPr id="27" name="Ink 26">
                      <a:extLst>
                        <a:ext uri="{FF2B5EF4-FFF2-40B4-BE49-F238E27FC236}">
                          <a16:creationId xmlns:a16="http://schemas.microsoft.com/office/drawing/2014/main" id="{77FC66A1-4A59-BE91-6C33-9589C12B59B2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550100" y="3712152"/>
                    <a:ext cx="55800" cy="49680"/>
                  </p14:xfrm>
                </p:contentPart>
              </mc:Choice>
              <mc:Fallback xmlns="">
                <p:pic>
                  <p:nvPicPr>
                    <p:cNvPr id="42" name="Ink 41">
                      <a:extLst>
                        <a:ext uri="{FF2B5EF4-FFF2-40B4-BE49-F238E27FC236}">
                          <a16:creationId xmlns:a16="http://schemas.microsoft.com/office/drawing/2014/main" id="{488D235A-507D-AE69-35B5-C9FD81DE12F4}"/>
                        </a:ext>
                      </a:extLst>
                    </p:cNvPr>
                    <p:cNvPicPr/>
                    <p:nvPr/>
                  </p:nvPicPr>
                  <p:blipFill>
                    <a:blip r:embed="rId28"/>
                    <a:stretch>
                      <a:fillRect/>
                    </a:stretch>
                  </p:blipFill>
                  <p:spPr>
                    <a:xfrm>
                      <a:off x="4541100" y="3703512"/>
                      <a:ext cx="73440" cy="6732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9">
                  <p14:nvContentPartPr>
                    <p14:cNvPr id="28" name="Ink 27">
                      <a:extLst>
                        <a:ext uri="{FF2B5EF4-FFF2-40B4-BE49-F238E27FC236}">
                          <a16:creationId xmlns:a16="http://schemas.microsoft.com/office/drawing/2014/main" id="{1C54D7F9-9A91-775F-EA8B-689BE950F56A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567740" y="3761832"/>
                    <a:ext cx="45720" cy="33120"/>
                  </p14:xfrm>
                </p:contentPart>
              </mc:Choice>
              <mc:Fallback xmlns="">
                <p:pic>
                  <p:nvPicPr>
                    <p:cNvPr id="43" name="Ink 42">
                      <a:extLst>
                        <a:ext uri="{FF2B5EF4-FFF2-40B4-BE49-F238E27FC236}">
                          <a16:creationId xmlns:a16="http://schemas.microsoft.com/office/drawing/2014/main" id="{33F45300-4B6B-DF1B-4162-7BEDDF5DD5C7}"/>
                        </a:ext>
                      </a:extLst>
                    </p:cNvPr>
                    <p:cNvPicPr/>
                    <p:nvPr/>
                  </p:nvPicPr>
                  <p:blipFill>
                    <a:blip r:embed="rId30"/>
                    <a:stretch>
                      <a:fillRect/>
                    </a:stretch>
                  </p:blipFill>
                  <p:spPr>
                    <a:xfrm>
                      <a:off x="4559100" y="3753192"/>
                      <a:ext cx="63360" cy="5076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31">
                  <p14:nvContentPartPr>
                    <p14:cNvPr id="29" name="Ink 28">
                      <a:extLst>
                        <a:ext uri="{FF2B5EF4-FFF2-40B4-BE49-F238E27FC236}">
                          <a16:creationId xmlns:a16="http://schemas.microsoft.com/office/drawing/2014/main" id="{D34F878B-5886-1265-E187-6921E32FD566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627500" y="3716472"/>
                    <a:ext cx="36360" cy="51840"/>
                  </p14:xfrm>
                </p:contentPart>
              </mc:Choice>
              <mc:Fallback xmlns="">
                <p:pic>
                  <p:nvPicPr>
                    <p:cNvPr id="44" name="Ink 43">
                      <a:extLst>
                        <a:ext uri="{FF2B5EF4-FFF2-40B4-BE49-F238E27FC236}">
                          <a16:creationId xmlns:a16="http://schemas.microsoft.com/office/drawing/2014/main" id="{0CBE6FD7-9476-070A-7DCE-7A555C3EC397}"/>
                        </a:ext>
                      </a:extLst>
                    </p:cNvPr>
                    <p:cNvPicPr/>
                    <p:nvPr/>
                  </p:nvPicPr>
                  <p:blipFill>
                    <a:blip r:embed="rId32"/>
                    <a:stretch>
                      <a:fillRect/>
                    </a:stretch>
                  </p:blipFill>
                  <p:spPr>
                    <a:xfrm>
                      <a:off x="4618500" y="3707472"/>
                      <a:ext cx="54000" cy="6948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33">
                  <p14:nvContentPartPr>
                    <p14:cNvPr id="30" name="Ink 29">
                      <a:extLst>
                        <a:ext uri="{FF2B5EF4-FFF2-40B4-BE49-F238E27FC236}">
                          <a16:creationId xmlns:a16="http://schemas.microsoft.com/office/drawing/2014/main" id="{6D4F7ABA-BFF6-FE71-9238-94876F95F8D1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637940" y="3754632"/>
                    <a:ext cx="49320" cy="45720"/>
                  </p14:xfrm>
                </p:contentPart>
              </mc:Choice>
              <mc:Fallback xmlns="">
                <p:pic>
                  <p:nvPicPr>
                    <p:cNvPr id="45" name="Ink 44">
                      <a:extLst>
                        <a:ext uri="{FF2B5EF4-FFF2-40B4-BE49-F238E27FC236}">
                          <a16:creationId xmlns:a16="http://schemas.microsoft.com/office/drawing/2014/main" id="{5AA0992B-214B-EF2C-5216-111CFADFF415}"/>
                        </a:ext>
                      </a:extLst>
                    </p:cNvPr>
                    <p:cNvPicPr/>
                    <p:nvPr/>
                  </p:nvPicPr>
                  <p:blipFill>
                    <a:blip r:embed="rId34"/>
                    <a:stretch>
                      <a:fillRect/>
                    </a:stretch>
                  </p:blipFill>
                  <p:spPr>
                    <a:xfrm>
                      <a:off x="4628940" y="3745632"/>
                      <a:ext cx="66960" cy="6336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11D7BD75-7C8A-7022-9E2B-FE3F47886A52}"/>
                  </a:ext>
                </a:extLst>
              </p:cNvPr>
              <p:cNvGrpSpPr/>
              <p:nvPr/>
            </p:nvGrpSpPr>
            <p:grpSpPr>
              <a:xfrm>
                <a:off x="3607260" y="3632952"/>
                <a:ext cx="112680" cy="79920"/>
                <a:chOff x="3607260" y="3632952"/>
                <a:chExt cx="112680" cy="79920"/>
              </a:xfrm>
            </p:grpSpPr>
            <mc:AlternateContent xmlns:mc="http://schemas.openxmlformats.org/markup-compatibility/2006" xmlns:p14="http://schemas.microsoft.com/office/powerpoint/2010/main">
              <mc:Choice Requires="p14">
                <p:contentPart p14:bwMode="auto" r:id="rId35">
                  <p14:nvContentPartPr>
                    <p14:cNvPr id="23" name="Ink 22">
                      <a:extLst>
                        <a:ext uri="{FF2B5EF4-FFF2-40B4-BE49-F238E27FC236}">
                          <a16:creationId xmlns:a16="http://schemas.microsoft.com/office/drawing/2014/main" id="{BF754CF4-69E5-A3B7-C068-DEECA930224B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3607260" y="3633312"/>
                    <a:ext cx="36720" cy="28800"/>
                  </p14:xfrm>
                </p:contentPart>
              </mc:Choice>
              <mc:Fallback xmlns="">
                <p:pic>
                  <p:nvPicPr>
                    <p:cNvPr id="36" name="Ink 35">
                      <a:extLst>
                        <a:ext uri="{FF2B5EF4-FFF2-40B4-BE49-F238E27FC236}">
                          <a16:creationId xmlns:a16="http://schemas.microsoft.com/office/drawing/2014/main" id="{AF0553DF-2060-BCEC-3C85-983674E83432}"/>
                        </a:ext>
                      </a:extLst>
                    </p:cNvPr>
                    <p:cNvPicPr/>
                    <p:nvPr/>
                  </p:nvPicPr>
                  <p:blipFill>
                    <a:blip r:embed="rId36"/>
                    <a:stretch>
                      <a:fillRect/>
                    </a:stretch>
                  </p:blipFill>
                  <p:spPr>
                    <a:xfrm>
                      <a:off x="3598620" y="3624672"/>
                      <a:ext cx="54360" cy="464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37">
                  <p14:nvContentPartPr>
                    <p14:cNvPr id="24" name="Ink 23">
                      <a:extLst>
                        <a:ext uri="{FF2B5EF4-FFF2-40B4-BE49-F238E27FC236}">
                          <a16:creationId xmlns:a16="http://schemas.microsoft.com/office/drawing/2014/main" id="{0B45E328-3E6D-542D-0004-2412EDC7FB10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3610500" y="3662112"/>
                    <a:ext cx="43920" cy="50760"/>
                  </p14:xfrm>
                </p:contentPart>
              </mc:Choice>
              <mc:Fallback xmlns="">
                <p:pic>
                  <p:nvPicPr>
                    <p:cNvPr id="38" name="Ink 37">
                      <a:extLst>
                        <a:ext uri="{FF2B5EF4-FFF2-40B4-BE49-F238E27FC236}">
                          <a16:creationId xmlns:a16="http://schemas.microsoft.com/office/drawing/2014/main" id="{1A88F4FE-403C-FB92-78D8-13B45EFE9E85}"/>
                        </a:ext>
                      </a:extLst>
                    </p:cNvPr>
                    <p:cNvPicPr/>
                    <p:nvPr/>
                  </p:nvPicPr>
                  <p:blipFill>
                    <a:blip r:embed="rId38"/>
                    <a:stretch>
                      <a:fillRect/>
                    </a:stretch>
                  </p:blipFill>
                  <p:spPr>
                    <a:xfrm>
                      <a:off x="3601860" y="3653112"/>
                      <a:ext cx="61560" cy="6840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39">
                  <p14:nvContentPartPr>
                    <p14:cNvPr id="25" name="Ink 24">
                      <a:extLst>
                        <a:ext uri="{FF2B5EF4-FFF2-40B4-BE49-F238E27FC236}">
                          <a16:creationId xmlns:a16="http://schemas.microsoft.com/office/drawing/2014/main" id="{48D1199D-A3AF-A767-08CE-27EB835DA64F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3673140" y="3632952"/>
                    <a:ext cx="24120" cy="39600"/>
                  </p14:xfrm>
                </p:contentPart>
              </mc:Choice>
              <mc:Fallback xmlns="">
                <p:pic>
                  <p:nvPicPr>
                    <p:cNvPr id="40" name="Ink 39">
                      <a:extLst>
                        <a:ext uri="{FF2B5EF4-FFF2-40B4-BE49-F238E27FC236}">
                          <a16:creationId xmlns:a16="http://schemas.microsoft.com/office/drawing/2014/main" id="{1E2E7234-5EC1-54EE-A5D5-FCBCBB3F68AE}"/>
                        </a:ext>
                      </a:extLst>
                    </p:cNvPr>
                    <p:cNvPicPr/>
                    <p:nvPr/>
                  </p:nvPicPr>
                  <p:blipFill>
                    <a:blip r:embed="rId40"/>
                    <a:stretch>
                      <a:fillRect/>
                    </a:stretch>
                  </p:blipFill>
                  <p:spPr>
                    <a:xfrm>
                      <a:off x="3664500" y="3623952"/>
                      <a:ext cx="41760" cy="572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41">
                  <p14:nvContentPartPr>
                    <p14:cNvPr id="26" name="Ink 25">
                      <a:extLst>
                        <a:ext uri="{FF2B5EF4-FFF2-40B4-BE49-F238E27FC236}">
                          <a16:creationId xmlns:a16="http://schemas.microsoft.com/office/drawing/2014/main" id="{62DDA2E6-0FA8-2A19-3E60-5771526E9AD9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3675660" y="3668592"/>
                    <a:ext cx="44280" cy="34560"/>
                  </p14:xfrm>
                </p:contentPart>
              </mc:Choice>
              <mc:Fallback xmlns="">
                <p:pic>
                  <p:nvPicPr>
                    <p:cNvPr id="41" name="Ink 40">
                      <a:extLst>
                        <a:ext uri="{FF2B5EF4-FFF2-40B4-BE49-F238E27FC236}">
                          <a16:creationId xmlns:a16="http://schemas.microsoft.com/office/drawing/2014/main" id="{EA017098-5754-2A07-C5FA-C772251B0CF3}"/>
                        </a:ext>
                      </a:extLst>
                    </p:cNvPr>
                    <p:cNvPicPr/>
                    <p:nvPr/>
                  </p:nvPicPr>
                  <p:blipFill>
                    <a:blip r:embed="rId42"/>
                    <a:stretch>
                      <a:fillRect/>
                    </a:stretch>
                  </p:blipFill>
                  <p:spPr>
                    <a:xfrm>
                      <a:off x="3666660" y="3659592"/>
                      <a:ext cx="61920" cy="5220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28F42F1A-4AE6-DC2C-7601-3ECDAE22E9CF}"/>
                  </a:ext>
                </a:extLst>
              </p:cNvPr>
              <p:cNvGrpSpPr/>
              <p:nvPr/>
            </p:nvGrpSpPr>
            <p:grpSpPr>
              <a:xfrm>
                <a:off x="3701228" y="2770332"/>
                <a:ext cx="194040" cy="405360"/>
                <a:chOff x="3701228" y="2770332"/>
                <a:chExt cx="194040" cy="405360"/>
              </a:xfrm>
            </p:grpSpPr>
            <mc:AlternateContent xmlns:mc="http://schemas.openxmlformats.org/markup-compatibility/2006" xmlns:p14="http://schemas.microsoft.com/office/powerpoint/2010/main">
              <mc:Choice Requires="p14">
                <p:contentPart p14:bwMode="auto" r:id="rId43">
                  <p14:nvContentPartPr>
                    <p14:cNvPr id="20" name="Ink 19">
                      <a:extLst>
                        <a:ext uri="{FF2B5EF4-FFF2-40B4-BE49-F238E27FC236}">
                          <a16:creationId xmlns:a16="http://schemas.microsoft.com/office/drawing/2014/main" id="{56EADD64-B8CD-BEFB-FEB8-72EE582A1FE5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3701228" y="2770332"/>
                    <a:ext cx="194040" cy="159480"/>
                  </p14:xfrm>
                </p:contentPart>
              </mc:Choice>
              <mc:Fallback xmlns="">
                <p:pic>
                  <p:nvPicPr>
                    <p:cNvPr id="32" name="Ink 31">
                      <a:extLst>
                        <a:ext uri="{FF2B5EF4-FFF2-40B4-BE49-F238E27FC236}">
                          <a16:creationId xmlns:a16="http://schemas.microsoft.com/office/drawing/2014/main" id="{00080D7F-C193-4490-24A4-B1E85FA8CE7E}"/>
                        </a:ext>
                      </a:extLst>
                    </p:cNvPr>
                    <p:cNvPicPr/>
                    <p:nvPr/>
                  </p:nvPicPr>
                  <p:blipFill>
                    <a:blip r:embed="rId44"/>
                    <a:stretch>
                      <a:fillRect/>
                    </a:stretch>
                  </p:blipFill>
                  <p:spPr>
                    <a:xfrm>
                      <a:off x="3692588" y="2761692"/>
                      <a:ext cx="211680" cy="17712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45">
                  <p14:nvContentPartPr>
                    <p14:cNvPr id="21" name="Ink 20">
                      <a:extLst>
                        <a:ext uri="{FF2B5EF4-FFF2-40B4-BE49-F238E27FC236}">
                          <a16:creationId xmlns:a16="http://schemas.microsoft.com/office/drawing/2014/main" id="{B93E037D-F53E-19F2-FB39-E898EC1DE0F4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3703388" y="2992812"/>
                    <a:ext cx="124200" cy="9360"/>
                  </p14:xfrm>
                </p:contentPart>
              </mc:Choice>
              <mc:Fallback xmlns="">
                <p:pic>
                  <p:nvPicPr>
                    <p:cNvPr id="33" name="Ink 32">
                      <a:extLst>
                        <a:ext uri="{FF2B5EF4-FFF2-40B4-BE49-F238E27FC236}">
                          <a16:creationId xmlns:a16="http://schemas.microsoft.com/office/drawing/2014/main" id="{476B58B6-FDDD-D280-230C-927ED2CCC7C7}"/>
                        </a:ext>
                      </a:extLst>
                    </p:cNvPr>
                    <p:cNvPicPr/>
                    <p:nvPr/>
                  </p:nvPicPr>
                  <p:blipFill>
                    <a:blip r:embed="rId46"/>
                    <a:stretch>
                      <a:fillRect/>
                    </a:stretch>
                  </p:blipFill>
                  <p:spPr>
                    <a:xfrm>
                      <a:off x="3694388" y="2984172"/>
                      <a:ext cx="141840" cy="2700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47">
                  <p14:nvContentPartPr>
                    <p14:cNvPr id="22" name="Ink 21">
                      <a:extLst>
                        <a:ext uri="{FF2B5EF4-FFF2-40B4-BE49-F238E27FC236}">
                          <a16:creationId xmlns:a16="http://schemas.microsoft.com/office/drawing/2014/main" id="{56BEED4C-4C39-A92F-027B-0AD572A53769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3719588" y="3027372"/>
                    <a:ext cx="149040" cy="148320"/>
                  </p14:xfrm>
                </p:contentPart>
              </mc:Choice>
              <mc:Fallback xmlns="">
                <p:pic>
                  <p:nvPicPr>
                    <p:cNvPr id="35" name="Ink 34">
                      <a:extLst>
                        <a:ext uri="{FF2B5EF4-FFF2-40B4-BE49-F238E27FC236}">
                          <a16:creationId xmlns:a16="http://schemas.microsoft.com/office/drawing/2014/main" id="{8606A0CE-9126-668A-C590-F0F5EE8C837B}"/>
                        </a:ext>
                      </a:extLst>
                    </p:cNvPr>
                    <p:cNvPicPr/>
                    <p:nvPr/>
                  </p:nvPicPr>
                  <p:blipFill>
                    <a:blip r:embed="rId48"/>
                    <a:stretch>
                      <a:fillRect/>
                    </a:stretch>
                  </p:blipFill>
                  <p:spPr>
                    <a:xfrm>
                      <a:off x="3710948" y="3018732"/>
                      <a:ext cx="166680" cy="16596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6CDB362D-39A1-A6FB-C825-F745832F6A2D}"/>
                  </a:ext>
                </a:extLst>
              </p:cNvPr>
              <p:cNvGrpSpPr/>
              <p:nvPr/>
            </p:nvGrpSpPr>
            <p:grpSpPr>
              <a:xfrm>
                <a:off x="2984108" y="3502572"/>
                <a:ext cx="218520" cy="374040"/>
                <a:chOff x="2984108" y="3502572"/>
                <a:chExt cx="218520" cy="374040"/>
              </a:xfrm>
            </p:grpSpPr>
            <mc:AlternateContent xmlns:mc="http://schemas.openxmlformats.org/markup-compatibility/2006" xmlns:p14="http://schemas.microsoft.com/office/powerpoint/2010/main">
              <mc:Choice Requires="p14">
                <p:contentPart p14:bwMode="auto" r:id="rId49">
                  <p14:nvContentPartPr>
                    <p14:cNvPr id="17" name="Ink 16">
                      <a:extLst>
                        <a:ext uri="{FF2B5EF4-FFF2-40B4-BE49-F238E27FC236}">
                          <a16:creationId xmlns:a16="http://schemas.microsoft.com/office/drawing/2014/main" id="{77548A12-DC37-8D77-EBCE-AB0B17397E31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3026588" y="3502572"/>
                    <a:ext cx="176040" cy="123480"/>
                  </p14:xfrm>
                </p:contentPart>
              </mc:Choice>
              <mc:Fallback xmlns="">
                <p:pic>
                  <p:nvPicPr>
                    <p:cNvPr id="29" name="Ink 28">
                      <a:extLst>
                        <a:ext uri="{FF2B5EF4-FFF2-40B4-BE49-F238E27FC236}">
                          <a16:creationId xmlns:a16="http://schemas.microsoft.com/office/drawing/2014/main" id="{18FB068C-0E6A-69F5-F209-C0382725274B}"/>
                        </a:ext>
                      </a:extLst>
                    </p:cNvPr>
                    <p:cNvPicPr/>
                    <p:nvPr/>
                  </p:nvPicPr>
                  <p:blipFill>
                    <a:blip r:embed="rId50"/>
                    <a:stretch>
                      <a:fillRect/>
                    </a:stretch>
                  </p:blipFill>
                  <p:spPr>
                    <a:xfrm>
                      <a:off x="3017588" y="3493932"/>
                      <a:ext cx="193680" cy="14112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51">
                  <p14:nvContentPartPr>
                    <p14:cNvPr id="18" name="Ink 17">
                      <a:extLst>
                        <a:ext uri="{FF2B5EF4-FFF2-40B4-BE49-F238E27FC236}">
                          <a16:creationId xmlns:a16="http://schemas.microsoft.com/office/drawing/2014/main" id="{6E4F6149-ABF4-1EE8-CCF1-E35697E182ED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3017588" y="3705972"/>
                    <a:ext cx="84600" cy="5040"/>
                  </p14:xfrm>
                </p:contentPart>
              </mc:Choice>
              <mc:Fallback xmlns="">
                <p:pic>
                  <p:nvPicPr>
                    <p:cNvPr id="30" name="Ink 29">
                      <a:extLst>
                        <a:ext uri="{FF2B5EF4-FFF2-40B4-BE49-F238E27FC236}">
                          <a16:creationId xmlns:a16="http://schemas.microsoft.com/office/drawing/2014/main" id="{65FEAA04-23B0-4439-0103-7B7E9CEA9FB0}"/>
                        </a:ext>
                      </a:extLst>
                    </p:cNvPr>
                    <p:cNvPicPr/>
                    <p:nvPr/>
                  </p:nvPicPr>
                  <p:blipFill>
                    <a:blip r:embed="rId52"/>
                    <a:stretch>
                      <a:fillRect/>
                    </a:stretch>
                  </p:blipFill>
                  <p:spPr>
                    <a:xfrm>
                      <a:off x="3008588" y="3697332"/>
                      <a:ext cx="102240" cy="2268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53">
                  <p14:nvContentPartPr>
                    <p14:cNvPr id="19" name="Ink 18">
                      <a:extLst>
                        <a:ext uri="{FF2B5EF4-FFF2-40B4-BE49-F238E27FC236}">
                          <a16:creationId xmlns:a16="http://schemas.microsoft.com/office/drawing/2014/main" id="{0B87A9A6-2444-4357-B924-BF77B1EE8FDD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2984108" y="3783372"/>
                    <a:ext cx="146160" cy="93240"/>
                  </p14:xfrm>
                </p:contentPart>
              </mc:Choice>
              <mc:Fallback xmlns="">
                <p:pic>
                  <p:nvPicPr>
                    <p:cNvPr id="31" name="Ink 30">
                      <a:extLst>
                        <a:ext uri="{FF2B5EF4-FFF2-40B4-BE49-F238E27FC236}">
                          <a16:creationId xmlns:a16="http://schemas.microsoft.com/office/drawing/2014/main" id="{09467151-C298-4223-9C73-AF645E73C2B8}"/>
                        </a:ext>
                      </a:extLst>
                    </p:cNvPr>
                    <p:cNvPicPr/>
                    <p:nvPr/>
                  </p:nvPicPr>
                  <p:blipFill>
                    <a:blip r:embed="rId54"/>
                    <a:stretch>
                      <a:fillRect/>
                    </a:stretch>
                  </p:blipFill>
                  <p:spPr>
                    <a:xfrm>
                      <a:off x="2975108" y="3774732"/>
                      <a:ext cx="163800" cy="11088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1D7596C4-341F-6690-175B-455CF6F89205}"/>
                  </a:ext>
                </a:extLst>
              </p:cNvPr>
              <p:cNvGrpSpPr/>
              <p:nvPr/>
            </p:nvGrpSpPr>
            <p:grpSpPr>
              <a:xfrm>
                <a:off x="3990308" y="3619932"/>
                <a:ext cx="200520" cy="343800"/>
                <a:chOff x="3990308" y="3619932"/>
                <a:chExt cx="200520" cy="343800"/>
              </a:xfrm>
            </p:grpSpPr>
            <mc:AlternateContent xmlns:mc="http://schemas.openxmlformats.org/markup-compatibility/2006" xmlns:p14="http://schemas.microsoft.com/office/powerpoint/2010/main">
              <mc:Choice Requires="p14">
                <p:contentPart p14:bwMode="auto" r:id="rId55">
                  <p14:nvContentPartPr>
                    <p14:cNvPr id="14" name="Ink 13">
                      <a:extLst>
                        <a:ext uri="{FF2B5EF4-FFF2-40B4-BE49-F238E27FC236}">
                          <a16:creationId xmlns:a16="http://schemas.microsoft.com/office/drawing/2014/main" id="{0726D912-AFDD-69E2-5A1F-2AAB8C94884C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048628" y="3619932"/>
                    <a:ext cx="142200" cy="89640"/>
                  </p14:xfrm>
                </p:contentPart>
              </mc:Choice>
              <mc:Fallback xmlns="">
                <p:pic>
                  <p:nvPicPr>
                    <p:cNvPr id="26" name="Ink 25">
                      <a:extLst>
                        <a:ext uri="{FF2B5EF4-FFF2-40B4-BE49-F238E27FC236}">
                          <a16:creationId xmlns:a16="http://schemas.microsoft.com/office/drawing/2014/main" id="{87D64668-28D1-27EB-9C6B-C2529BFBA121}"/>
                        </a:ext>
                      </a:extLst>
                    </p:cNvPr>
                    <p:cNvPicPr/>
                    <p:nvPr/>
                  </p:nvPicPr>
                  <p:blipFill>
                    <a:blip r:embed="rId56"/>
                    <a:stretch>
                      <a:fillRect/>
                    </a:stretch>
                  </p:blipFill>
                  <p:spPr>
                    <a:xfrm>
                      <a:off x="4039628" y="3610932"/>
                      <a:ext cx="159840" cy="10728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57">
                  <p14:nvContentPartPr>
                    <p14:cNvPr id="15" name="Ink 14">
                      <a:extLst>
                        <a:ext uri="{FF2B5EF4-FFF2-40B4-BE49-F238E27FC236}">
                          <a16:creationId xmlns:a16="http://schemas.microsoft.com/office/drawing/2014/main" id="{B9CC2AC9-A585-4536-A383-933BF4F95610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003628" y="3787332"/>
                    <a:ext cx="117720" cy="16920"/>
                  </p14:xfrm>
                </p:contentPart>
              </mc:Choice>
              <mc:Fallback xmlns="">
                <p:pic>
                  <p:nvPicPr>
                    <p:cNvPr id="27" name="Ink 26">
                      <a:extLst>
                        <a:ext uri="{FF2B5EF4-FFF2-40B4-BE49-F238E27FC236}">
                          <a16:creationId xmlns:a16="http://schemas.microsoft.com/office/drawing/2014/main" id="{C41442DE-FFA2-CEFF-9A65-B54A5295D98B}"/>
                        </a:ext>
                      </a:extLst>
                    </p:cNvPr>
                    <p:cNvPicPr/>
                    <p:nvPr/>
                  </p:nvPicPr>
                  <p:blipFill>
                    <a:blip r:embed="rId58"/>
                    <a:stretch>
                      <a:fillRect/>
                    </a:stretch>
                  </p:blipFill>
                  <p:spPr>
                    <a:xfrm>
                      <a:off x="3994988" y="3778332"/>
                      <a:ext cx="135360" cy="3456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59">
                  <p14:nvContentPartPr>
                    <p14:cNvPr id="16" name="Ink 15">
                      <a:extLst>
                        <a:ext uri="{FF2B5EF4-FFF2-40B4-BE49-F238E27FC236}">
                          <a16:creationId xmlns:a16="http://schemas.microsoft.com/office/drawing/2014/main" id="{4DA2184D-4EB1-B3E1-3EBF-E1A7623EBB37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3990308" y="3881292"/>
                    <a:ext cx="153360" cy="82440"/>
                  </p14:xfrm>
                </p:contentPart>
              </mc:Choice>
              <mc:Fallback xmlns="">
                <p:pic>
                  <p:nvPicPr>
                    <p:cNvPr id="28" name="Ink 27">
                      <a:extLst>
                        <a:ext uri="{FF2B5EF4-FFF2-40B4-BE49-F238E27FC236}">
                          <a16:creationId xmlns:a16="http://schemas.microsoft.com/office/drawing/2014/main" id="{824F163C-9BBD-0B60-0F86-638394C564B6}"/>
                        </a:ext>
                      </a:extLst>
                    </p:cNvPr>
                    <p:cNvPicPr/>
                    <p:nvPr/>
                  </p:nvPicPr>
                  <p:blipFill>
                    <a:blip r:embed="rId60"/>
                    <a:stretch>
                      <a:fillRect/>
                    </a:stretch>
                  </p:blipFill>
                  <p:spPr>
                    <a:xfrm>
                      <a:off x="3981308" y="3872652"/>
                      <a:ext cx="171000" cy="10008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41A3CD74-D62F-5492-284B-64152FDCDFAB}"/>
                </a:ext>
              </a:extLst>
            </p:cNvPr>
            <p:cNvGrpSpPr/>
            <p:nvPr/>
          </p:nvGrpSpPr>
          <p:grpSpPr>
            <a:xfrm flipH="1">
              <a:off x="767685" y="1072982"/>
              <a:ext cx="1755207" cy="1755207"/>
              <a:chOff x="6290661" y="2060534"/>
              <a:chExt cx="1755207" cy="1755207"/>
            </a:xfrm>
          </p:grpSpPr>
          <p:pic>
            <p:nvPicPr>
              <p:cNvPr id="44" name="Picture 43" descr="A purple planet with a red band">
                <a:extLst>
                  <a:ext uri="{FF2B5EF4-FFF2-40B4-BE49-F238E27FC236}">
                    <a16:creationId xmlns:a16="http://schemas.microsoft.com/office/drawing/2014/main" id="{C50D515E-8574-76CA-48A4-89FF23E294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90661" y="2060534"/>
                <a:ext cx="1755207" cy="1755207"/>
              </a:xfrm>
              <a:prstGeom prst="rect">
                <a:avLst/>
              </a:prstGeom>
            </p:spPr>
          </p:pic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08D27E1E-6530-2A88-166C-712E9DF74F4E}"/>
                  </a:ext>
                </a:extLst>
              </p:cNvPr>
              <p:cNvGrpSpPr/>
              <p:nvPr/>
            </p:nvGrpSpPr>
            <p:grpSpPr>
              <a:xfrm>
                <a:off x="6481040" y="2761467"/>
                <a:ext cx="273240" cy="93600"/>
                <a:chOff x="6481040" y="2761467"/>
                <a:chExt cx="273240" cy="93600"/>
              </a:xfrm>
            </p:grpSpPr>
            <mc:AlternateContent xmlns:mc="http://schemas.openxmlformats.org/markup-compatibility/2006" xmlns:p14="http://schemas.microsoft.com/office/powerpoint/2010/main">
              <mc:Choice Requires="p14">
                <p:contentPart p14:bwMode="auto" r:id="rId62">
                  <p14:nvContentPartPr>
                    <p14:cNvPr id="47" name="Ink 46">
                      <a:extLst>
                        <a:ext uri="{FF2B5EF4-FFF2-40B4-BE49-F238E27FC236}">
                          <a16:creationId xmlns:a16="http://schemas.microsoft.com/office/drawing/2014/main" id="{477281FF-18CA-C9AB-58D4-EDA4FBB6003A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6481040" y="2761467"/>
                    <a:ext cx="58680" cy="65880"/>
                  </p14:xfrm>
                </p:contentPart>
              </mc:Choice>
              <mc:Fallback xmlns="">
                <p:pic>
                  <p:nvPicPr>
                    <p:cNvPr id="6" name="Ink 5">
                      <a:extLst>
                        <a:ext uri="{FF2B5EF4-FFF2-40B4-BE49-F238E27FC236}">
                          <a16:creationId xmlns:a16="http://schemas.microsoft.com/office/drawing/2014/main" id="{A378503B-92E6-317F-F5A5-FCB2E454E41E}"/>
                        </a:ext>
                      </a:extLst>
                    </p:cNvPr>
                    <p:cNvPicPr/>
                    <p:nvPr/>
                  </p:nvPicPr>
                  <p:blipFill>
                    <a:blip r:embed="rId63"/>
                    <a:stretch>
                      <a:fillRect/>
                    </a:stretch>
                  </p:blipFill>
                  <p:spPr>
                    <a:xfrm>
                      <a:off x="6463150" y="2743467"/>
                      <a:ext cx="94103" cy="10152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64">
                  <p14:nvContentPartPr>
                    <p14:cNvPr id="48" name="Ink 47">
                      <a:extLst>
                        <a:ext uri="{FF2B5EF4-FFF2-40B4-BE49-F238E27FC236}">
                          <a16:creationId xmlns:a16="http://schemas.microsoft.com/office/drawing/2014/main" id="{D70059B1-98F2-D150-33C9-FF44A13B2890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6682640" y="2778747"/>
                    <a:ext cx="71640" cy="76320"/>
                  </p14:xfrm>
                </p:contentPart>
              </mc:Choice>
              <mc:Fallback xmlns="">
                <p:pic>
                  <p:nvPicPr>
                    <p:cNvPr id="7" name="Ink 6">
                      <a:extLst>
                        <a:ext uri="{FF2B5EF4-FFF2-40B4-BE49-F238E27FC236}">
                          <a16:creationId xmlns:a16="http://schemas.microsoft.com/office/drawing/2014/main" id="{C1D66226-7988-F56B-A736-3D870F2D75ED}"/>
                        </a:ext>
                      </a:extLst>
                    </p:cNvPr>
                    <p:cNvPicPr/>
                    <p:nvPr/>
                  </p:nvPicPr>
                  <p:blipFill>
                    <a:blip r:embed="rId65"/>
                    <a:stretch>
                      <a:fillRect/>
                    </a:stretch>
                  </p:blipFill>
                  <p:spPr>
                    <a:xfrm>
                      <a:off x="6664730" y="2760747"/>
                      <a:ext cx="107102" cy="11196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mc:AlternateContent xmlns:mc="http://schemas.openxmlformats.org/markup-compatibility/2006" xmlns:p14="http://schemas.microsoft.com/office/powerpoint/2010/main">
            <mc:Choice Requires="p14">
              <p:contentPart p14:bwMode="auto" r:id="rId66">
                <p14:nvContentPartPr>
                  <p14:cNvPr id="46" name="Ink 45">
                    <a:extLst>
                      <a:ext uri="{FF2B5EF4-FFF2-40B4-BE49-F238E27FC236}">
                        <a16:creationId xmlns:a16="http://schemas.microsoft.com/office/drawing/2014/main" id="{7A35B6D8-821B-12E8-1B98-254AF82243B7}"/>
                      </a:ext>
                    </a:extLst>
                  </p14:cNvPr>
                  <p14:cNvContentPartPr/>
                  <p14:nvPr/>
                </p14:nvContentPartPr>
                <p14:xfrm>
                  <a:off x="6520280" y="2990067"/>
                  <a:ext cx="129960" cy="62280"/>
                </p14:xfrm>
              </p:contentPart>
            </mc:Choice>
            <mc:Fallback xmlns="">
              <p:pic>
                <p:nvPicPr>
                  <p:cNvPr id="5" name="Ink 4">
                    <a:extLst>
                      <a:ext uri="{FF2B5EF4-FFF2-40B4-BE49-F238E27FC236}">
                        <a16:creationId xmlns:a16="http://schemas.microsoft.com/office/drawing/2014/main" id="{4A9AE965-135C-523F-C99E-74C1A94D9BC4}"/>
                      </a:ext>
                    </a:extLst>
                  </p:cNvPr>
                  <p:cNvPicPr/>
                  <p:nvPr/>
                </p:nvPicPr>
                <p:blipFill>
                  <a:blip r:embed="rId67"/>
                  <a:stretch>
                    <a:fillRect/>
                  </a:stretch>
                </p:blipFill>
                <p:spPr>
                  <a:xfrm>
                    <a:off x="6502330" y="2972067"/>
                    <a:ext cx="165502" cy="97920"/>
                  </a:xfrm>
                  <a:prstGeom prst="rect">
                    <a:avLst/>
                  </a:prstGeom>
                </p:spPr>
              </p:pic>
            </mc:Fallback>
          </mc:AlternateContent>
        </p:grp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C529619C-55A4-FB13-A2E7-F83C449C0CE3}"/>
                </a:ext>
              </a:extLst>
            </p:cNvPr>
            <p:cNvSpPr/>
            <p:nvPr/>
          </p:nvSpPr>
          <p:spPr>
            <a:xfrm>
              <a:off x="4771921" y="2104921"/>
              <a:ext cx="2648158" cy="264815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F6BF222D-8726-186B-56C6-A85C1062FC8C}"/>
                    </a:ext>
                  </a:extLst>
                </p14:cNvPr>
                <p14:cNvContentPartPr/>
                <p14:nvPr/>
              </p14:nvContentPartPr>
              <p14:xfrm>
                <a:off x="5178303" y="2893873"/>
                <a:ext cx="111240" cy="2318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F6BF222D-8726-186B-56C6-A85C1062FC8C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5151691" y="2867163"/>
                  <a:ext cx="163933" cy="28472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F5D68E55-432C-7956-A875-75BD3DA77497}"/>
                    </a:ext>
                  </a:extLst>
                </p14:cNvPr>
                <p14:cNvContentPartPr/>
                <p14:nvPr/>
              </p14:nvContentPartPr>
              <p14:xfrm>
                <a:off x="5467023" y="2869033"/>
                <a:ext cx="123480" cy="2178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F5D68E55-432C-7956-A875-75BD3DA77497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440296" y="2842342"/>
                  <a:ext cx="176400" cy="27064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E3CCE45C-9D4C-8AC0-63CD-32D5CE0C2B1A}"/>
                    </a:ext>
                  </a:extLst>
                </p14:cNvPr>
                <p14:cNvContentPartPr/>
                <p14:nvPr/>
              </p14:nvContentPartPr>
              <p14:xfrm>
                <a:off x="6057576" y="1719360"/>
                <a:ext cx="87480" cy="2340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E3CCE45C-9D4C-8AC0-63CD-32D5CE0C2B1A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030905" y="1692648"/>
                  <a:ext cx="140288" cy="28689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E4E77521-80F0-0909-96A8-D34E1D1AF7CB}"/>
                    </a:ext>
                  </a:extLst>
                </p14:cNvPr>
                <p14:cNvContentPartPr/>
                <p14:nvPr/>
              </p14:nvContentPartPr>
              <p14:xfrm>
                <a:off x="6097896" y="4851360"/>
                <a:ext cx="73440" cy="17316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E4E77521-80F0-0909-96A8-D34E1D1AF7CB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6071287" y="4824720"/>
                  <a:ext cx="126125" cy="22590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CD4AD3FA-F84D-E186-9A59-F9AC92716B34}"/>
                    </a:ext>
                  </a:extLst>
                </p14:cNvPr>
                <p14:cNvContentPartPr/>
                <p14:nvPr/>
              </p14:nvContentPartPr>
              <p14:xfrm>
                <a:off x="4403593" y="3420988"/>
                <a:ext cx="219960" cy="990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CD4AD3FA-F84D-E186-9A59-F9AC92716B34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4376899" y="3394375"/>
                  <a:ext cx="272814" cy="15169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A01059C7-99FE-9DA3-8692-3222246A4547}"/>
                    </a:ext>
                  </a:extLst>
                </p14:cNvPr>
                <p14:cNvContentPartPr/>
                <p14:nvPr/>
              </p14:nvContentPartPr>
              <p14:xfrm>
                <a:off x="7496856" y="3484080"/>
                <a:ext cx="173520" cy="738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A01059C7-99FE-9DA3-8692-3222246A4547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470161" y="3457341"/>
                  <a:ext cx="226377" cy="12674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8B66DD1F-95AD-39F4-CBF7-E74028EA1D6E}"/>
                    </a:ext>
                  </a:extLst>
                </p14:cNvPr>
                <p14:cNvContentPartPr/>
                <p14:nvPr/>
              </p14:nvContentPartPr>
              <p14:xfrm>
                <a:off x="5011056" y="2247480"/>
                <a:ext cx="126000" cy="16884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8B66DD1F-95AD-39F4-CBF7-E74028EA1D6E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4984361" y="2220765"/>
                  <a:ext cx="178856" cy="22173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12D55A30-8338-7DF0-8196-7B045742A6CC}"/>
                    </a:ext>
                  </a:extLst>
                </p14:cNvPr>
                <p14:cNvContentPartPr/>
                <p14:nvPr/>
              </p14:nvContentPartPr>
              <p14:xfrm>
                <a:off x="7212096" y="4432320"/>
                <a:ext cx="185400" cy="1602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12D55A30-8338-7DF0-8196-7B045742A6CC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185381" y="4405709"/>
                  <a:ext cx="238295" cy="21289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D153E638-96F6-008F-5038-1F9D59CBA718}"/>
                    </a:ext>
                  </a:extLst>
                </p14:cNvPr>
                <p14:cNvContentPartPr/>
                <p14:nvPr/>
              </p14:nvContentPartPr>
              <p14:xfrm>
                <a:off x="5050296" y="4533480"/>
                <a:ext cx="146160" cy="1807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D153E638-96F6-008F-5038-1F9D59CBA718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023624" y="4506746"/>
                  <a:ext cx="198970" cy="23365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A870B863-5FF2-38E7-37C0-D4ECF9895C73}"/>
                    </a:ext>
                  </a:extLst>
                </p14:cNvPr>
                <p14:cNvContentPartPr/>
                <p14:nvPr/>
              </p14:nvContentPartPr>
              <p14:xfrm>
                <a:off x="7212816" y="2391120"/>
                <a:ext cx="217080" cy="13716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A870B863-5FF2-38E7-37C0-D4ECF9895C73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7186148" y="2364435"/>
                  <a:ext cx="269883" cy="189996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61" name="Slide Number Placeholder 60">
            <a:extLst>
              <a:ext uri="{FF2B5EF4-FFF2-40B4-BE49-F238E27FC236}">
                <a16:creationId xmlns:a16="http://schemas.microsoft.com/office/drawing/2014/main" id="{42533523-E808-1710-58E7-03C910E0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1EB126-B2B6-4C53-BD84-78C6D706A9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3F1D48FA-134C-AC00-D2D5-7FC586558307}"/>
              </a:ext>
            </a:extLst>
          </p:cNvPr>
          <p:cNvSpPr txBox="1"/>
          <p:nvPr/>
        </p:nvSpPr>
        <p:spPr>
          <a:xfrm>
            <a:off x="181078" y="6148883"/>
            <a:ext cx="610076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</a:rPr>
              <a:t>*</a:t>
            </a:r>
            <a:r>
              <a:rPr lang="fr-FR" sz="1100" dirty="0" err="1">
                <a:solidFill>
                  <a:schemeClr val="bg1"/>
                </a:solidFill>
                <a:latin typeface="Arial" panose="020B0604020202020204" pitchFamily="34" charset="0"/>
              </a:rPr>
              <a:t>terms</a:t>
            </a:r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</a:rPr>
              <a:t> and conditions </a:t>
            </a:r>
            <a:r>
              <a:rPr lang="fr-FR" sz="1100" dirty="0" err="1">
                <a:solidFill>
                  <a:schemeClr val="bg1"/>
                </a:solidFill>
                <a:latin typeface="Arial" panose="020B0604020202020204" pitchFamily="34" charset="0"/>
              </a:rPr>
              <a:t>apply</a:t>
            </a:r>
            <a:endParaRPr lang="fr-FR" sz="11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r>
              <a:rPr lang="fr-FR" sz="11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Hayden, P. and </a:t>
            </a:r>
            <a:r>
              <a:rPr lang="fr-FR" sz="11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Preskill</a:t>
            </a:r>
            <a:r>
              <a:rPr lang="fr-FR" sz="11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J., 2007. Black </a:t>
            </a:r>
            <a:r>
              <a:rPr lang="fr-FR" sz="11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holes</a:t>
            </a:r>
            <a:r>
              <a:rPr lang="fr-FR" sz="11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as </a:t>
            </a:r>
            <a:r>
              <a:rPr lang="fr-FR" sz="11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mirrors</a:t>
            </a:r>
            <a:r>
              <a:rPr lang="fr-FR" sz="11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: quantum information in </a:t>
            </a:r>
            <a:r>
              <a:rPr lang="fr-FR" sz="11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random</a:t>
            </a:r>
            <a:r>
              <a:rPr lang="fr-FR" sz="11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sz="11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subsystems</a:t>
            </a:r>
            <a:r>
              <a:rPr lang="fr-FR" sz="11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fr-FR" sz="11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Journal of high </a:t>
            </a:r>
            <a:r>
              <a:rPr lang="fr-FR" sz="1100" b="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energy</a:t>
            </a:r>
            <a:r>
              <a:rPr lang="fr-FR" sz="11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sz="1100" b="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physics</a:t>
            </a:r>
            <a:r>
              <a:rPr lang="fr-FR" sz="11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fr-FR" sz="11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2007</a:t>
            </a:r>
            <a:r>
              <a:rPr lang="fr-FR" sz="11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(09), p.120.</a:t>
            </a:r>
          </a:p>
        </p:txBody>
      </p:sp>
    </p:spTree>
    <p:extLst>
      <p:ext uri="{BB962C8B-B14F-4D97-AF65-F5344CB8AC3E}">
        <p14:creationId xmlns:p14="http://schemas.microsoft.com/office/powerpoint/2010/main" val="233061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4296D28D-25CB-F29A-FECD-8FCBAD0853F5}"/>
              </a:ext>
            </a:extLst>
          </p:cNvPr>
          <p:cNvGrpSpPr/>
          <p:nvPr/>
        </p:nvGrpSpPr>
        <p:grpSpPr>
          <a:xfrm>
            <a:off x="5261561" y="1521000"/>
            <a:ext cx="1674000" cy="3816000"/>
            <a:chOff x="9457946" y="1446407"/>
            <a:chExt cx="1674000" cy="3816000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F98AA49-529E-D255-9C3C-F2E22593511B}"/>
                </a:ext>
              </a:extLst>
            </p:cNvPr>
            <p:cNvSpPr>
              <a:spLocks/>
            </p:cNvSpPr>
            <p:nvPr/>
          </p:nvSpPr>
          <p:spPr>
            <a:xfrm>
              <a:off x="9457946" y="1446407"/>
              <a:ext cx="1674000" cy="381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480B3B4-6E06-58E7-192D-91A0DC942F4A}"/>
                </a:ext>
              </a:extLst>
            </p:cNvPr>
            <p:cNvSpPr>
              <a:spLocks/>
            </p:cNvSpPr>
            <p:nvPr/>
          </p:nvSpPr>
          <p:spPr>
            <a:xfrm>
              <a:off x="9472839" y="1465943"/>
              <a:ext cx="1638000" cy="3780000"/>
            </a:xfrm>
            <a:prstGeom prst="rect">
              <a:avLst/>
            </a:prstGeom>
            <a:solidFill>
              <a:srgbClr val="E79B7D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936AF3F-0C3C-E430-1474-C72449241CC0}"/>
                </a:ext>
              </a:extLst>
            </p:cNvPr>
            <p:cNvSpPr>
              <a:spLocks/>
            </p:cNvSpPr>
            <p:nvPr/>
          </p:nvSpPr>
          <p:spPr>
            <a:xfrm>
              <a:off x="9502986" y="1490871"/>
              <a:ext cx="1574633" cy="3708000"/>
            </a:xfrm>
            <a:prstGeom prst="rect">
              <a:avLst/>
            </a:prstGeom>
            <a:solidFill>
              <a:srgbClr val="DB6A3D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128B842B-4D5C-A36F-D2FE-F957E72F12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70302" y="1542845"/>
              <a:ext cx="1440000" cy="360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SG" sz="5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Quire Sans" panose="020B0502040400020003" pitchFamily="34" charset="0"/>
                  <a:ea typeface="+mn-ea"/>
                  <a:cs typeface="Quire Sans" panose="020B0502040400020003" pitchFamily="34" charset="0"/>
                </a:rPr>
                <a:t>U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Quire Sans" panose="020B0502040400020003" pitchFamily="34" charset="0"/>
                <a:ea typeface="+mn-ea"/>
                <a:cs typeface="Quire Sans" panose="020B0502040400020003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64F6571F-785F-18C4-4297-9073FDB26D34}"/>
                  </a:ext>
                </a:extLst>
              </p:cNvPr>
              <p:cNvSpPr txBox="1"/>
              <p:nvPr/>
            </p:nvSpPr>
            <p:spPr>
              <a:xfrm>
                <a:off x="1662529" y="4644922"/>
                <a:ext cx="1053750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SG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Quire Sans" panose="020B0502040400020003" pitchFamily="34" charset="0"/>
                            </a:rPr>
                          </m:ctrlPr>
                        </m:sSubPr>
                        <m:e>
                          <m:r>
                            <a:rPr kumimoji="0" lang="en-SG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Quire Sans" panose="020B0502040400020003" pitchFamily="34" charset="0"/>
                            </a:rPr>
                            <m:t>𝛽</m:t>
                          </m:r>
                        </m:e>
                        <m:sub>
                          <m:r>
                            <a:rPr kumimoji="0" lang="en-SG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Quire Sans" panose="020B0502040400020003" pitchFamily="34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kumimoji="0" lang="en-SG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Quire Sans" panose="020B0502040400020003" pitchFamily="34" charset="0"/>
                                </a:rPr>
                              </m:ctrlPr>
                            </m:sSupPr>
                            <m:e>
                              <m:r>
                                <a:rPr kumimoji="0" lang="en-SG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Quire Sans" panose="020B0502040400020003" pitchFamily="34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kumimoji="0" lang="en-SG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Quire Sans" panose="020B0502040400020003" pitchFamily="34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Quire Sans" panose="020B0502040400020003" pitchFamily="34" charset="0"/>
                  <a:ea typeface="+mn-ea"/>
                  <a:cs typeface="Quire Sans" panose="020B0502040400020003" pitchFamily="34" charset="0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64F6571F-785F-18C4-4297-9073FDB26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529" y="4644922"/>
                <a:ext cx="1053750" cy="588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Left Brace 86">
            <a:extLst>
              <a:ext uri="{FF2B5EF4-FFF2-40B4-BE49-F238E27FC236}">
                <a16:creationId xmlns:a16="http://schemas.microsoft.com/office/drawing/2014/main" id="{7FB9EED8-97E9-B8E6-6AEB-9146C967626B}"/>
              </a:ext>
            </a:extLst>
          </p:cNvPr>
          <p:cNvSpPr/>
          <p:nvPr/>
        </p:nvSpPr>
        <p:spPr>
          <a:xfrm>
            <a:off x="2737095" y="3985712"/>
            <a:ext cx="411175" cy="2144486"/>
          </a:xfrm>
          <a:prstGeom prst="leftBrace">
            <a:avLst>
              <a:gd name="adj1" fmla="val 125180"/>
              <a:gd name="adj2" fmla="val 5018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B47F217E-BA99-E813-5C7E-908AE9FECC76}"/>
              </a:ext>
            </a:extLst>
          </p:cNvPr>
          <p:cNvCxnSpPr>
            <a:cxnSpLocks/>
          </p:cNvCxnSpPr>
          <p:nvPr/>
        </p:nvCxnSpPr>
        <p:spPr>
          <a:xfrm>
            <a:off x="2346695" y="2234333"/>
            <a:ext cx="2921305" cy="36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0AAADB4C-8430-CB9C-FF45-582FAFC7A13D}"/>
                  </a:ext>
                </a:extLst>
              </p14:cNvPr>
              <p14:cNvContentPartPr/>
              <p14:nvPr/>
            </p14:nvContentPartPr>
            <p14:xfrm>
              <a:off x="3318815" y="5417276"/>
              <a:ext cx="552447" cy="712922"/>
            </p14:xfrm>
          </p:contentPart>
        </mc:Choice>
        <mc:Fallback xmlns=""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0AAADB4C-8430-CB9C-FF45-582FAFC7A13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12697" y="5411158"/>
                <a:ext cx="564684" cy="725158"/>
              </a:xfrm>
              <a:prstGeom prst="rect">
                <a:avLst/>
              </a:prstGeom>
            </p:spPr>
          </p:pic>
        </mc:Fallback>
      </mc:AlternateContent>
      <p:sp>
        <p:nvSpPr>
          <p:cNvPr id="95" name="Oval 94">
            <a:extLst>
              <a:ext uri="{FF2B5EF4-FFF2-40B4-BE49-F238E27FC236}">
                <a16:creationId xmlns:a16="http://schemas.microsoft.com/office/drawing/2014/main" id="{E1FDF962-C6FB-21E0-69BC-4729956F062E}"/>
              </a:ext>
            </a:extLst>
          </p:cNvPr>
          <p:cNvSpPr/>
          <p:nvPr/>
        </p:nvSpPr>
        <p:spPr>
          <a:xfrm>
            <a:off x="3138512" y="4016192"/>
            <a:ext cx="913051" cy="91305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B9B650A4-01C9-AEA2-8361-31D86EA1FA96}"/>
              </a:ext>
            </a:extLst>
          </p:cNvPr>
          <p:cNvCxnSpPr>
            <a:cxnSpLocks/>
          </p:cNvCxnSpPr>
          <p:nvPr/>
        </p:nvCxnSpPr>
        <p:spPr>
          <a:xfrm>
            <a:off x="4181856" y="4422699"/>
            <a:ext cx="108614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64794004-B813-99E0-5123-0256A95F0445}"/>
              </a:ext>
            </a:extLst>
          </p:cNvPr>
          <p:cNvCxnSpPr>
            <a:cxnSpLocks/>
          </p:cNvCxnSpPr>
          <p:nvPr/>
        </p:nvCxnSpPr>
        <p:spPr>
          <a:xfrm>
            <a:off x="6924000" y="2234333"/>
            <a:ext cx="2090209" cy="717873"/>
          </a:xfrm>
          <a:prstGeom prst="bentConnector3">
            <a:avLst>
              <a:gd name="adj1" fmla="val 99717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2E76F101-D4AB-C05E-0C26-2B273480122E}"/>
                  </a:ext>
                </a:extLst>
              </p:cNvPr>
              <p:cNvSpPr txBox="1"/>
              <p:nvPr/>
            </p:nvSpPr>
            <p:spPr>
              <a:xfrm>
                <a:off x="8432522" y="1633746"/>
                <a:ext cx="95905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SG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Quire Sans" panose="020B0502040400020003" pitchFamily="34" charset="0"/>
                        </a:rPr>
                        <m:t>𝐶</m:t>
                      </m:r>
                    </m:oMath>
                  </m:oMathPara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Quire Sans" panose="020B0502040400020003" pitchFamily="34" charset="0"/>
                  <a:ea typeface="+mn-ea"/>
                  <a:cs typeface="Quire Sans" panose="020B0502040400020003" pitchFamily="34" charset="0"/>
                </a:endParaRPr>
              </a:p>
            </p:txBody>
          </p:sp>
        </mc:Choice>
        <mc:Fallback xmlns="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2E76F101-D4AB-C05E-0C26-2B27348012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2522" y="1633746"/>
                <a:ext cx="959059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CD4D7B6A-7291-E90C-14C1-38ECDE966B2E}"/>
                  </a:ext>
                </a:extLst>
              </p:cNvPr>
              <p:cNvSpPr txBox="1"/>
              <p:nvPr/>
            </p:nvSpPr>
            <p:spPr>
              <a:xfrm>
                <a:off x="9984099" y="4139689"/>
                <a:ext cx="95905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SG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Quire Sans" panose="020B0502040400020003" pitchFamily="34" charset="0"/>
                        </a:rPr>
                        <m:t>𝐷</m:t>
                      </m:r>
                    </m:oMath>
                  </m:oMathPara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Quire Sans" panose="020B0502040400020003" pitchFamily="34" charset="0"/>
                  <a:ea typeface="+mn-ea"/>
                  <a:cs typeface="Quire Sans" panose="020B0502040400020003" pitchFamily="34" charset="0"/>
                </a:endParaRPr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CD4D7B6A-7291-E90C-14C1-38ECDE966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4099" y="4139689"/>
                <a:ext cx="959059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30A8CC9F-1EEC-4D82-2580-EAA4416A9B40}"/>
              </a:ext>
            </a:extLst>
          </p:cNvPr>
          <p:cNvCxnSpPr>
            <a:cxnSpLocks/>
          </p:cNvCxnSpPr>
          <p:nvPr/>
        </p:nvCxnSpPr>
        <p:spPr>
          <a:xfrm>
            <a:off x="6927975" y="4421832"/>
            <a:ext cx="313740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8100E124-2830-9B59-63B8-67EF1F770F3C}"/>
              </a:ext>
            </a:extLst>
          </p:cNvPr>
          <p:cNvCxnSpPr>
            <a:cxnSpLocks/>
          </p:cNvCxnSpPr>
          <p:nvPr/>
        </p:nvCxnSpPr>
        <p:spPr>
          <a:xfrm>
            <a:off x="4256423" y="5796289"/>
            <a:ext cx="58089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3134CDE8-C720-894C-22F2-05D4C1A57B5D}"/>
                  </a:ext>
                </a:extLst>
              </p:cNvPr>
              <p:cNvSpPr txBox="1"/>
              <p:nvPr/>
            </p:nvSpPr>
            <p:spPr>
              <a:xfrm>
                <a:off x="10014579" y="5545423"/>
                <a:ext cx="95905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SG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Quire Sans" panose="020B0502040400020003" pitchFamily="34" charset="0"/>
                            </a:rPr>
                          </m:ctrlPr>
                        </m:sSupPr>
                        <m:e>
                          <m:r>
                            <a:rPr kumimoji="0" lang="en-SG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Quire Sans" panose="020B0502040400020003" pitchFamily="34" charset="0"/>
                            </a:rPr>
                            <m:t>𝐵</m:t>
                          </m:r>
                        </m:e>
                        <m:sup>
                          <m:r>
                            <a:rPr kumimoji="0" lang="en-SG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Quire Sans" panose="020B0502040400020003" pitchFamily="34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Quire Sans" panose="020B0502040400020003" pitchFamily="34" charset="0"/>
                  <a:ea typeface="+mn-ea"/>
                  <a:cs typeface="Quire Sans" panose="020B0502040400020003" pitchFamily="34" charset="0"/>
                </a:endParaRPr>
              </a:p>
            </p:txBody>
          </p:sp>
        </mc:Choice>
        <mc:Fallback xmlns="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3134CDE8-C720-894C-22F2-05D4C1A57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4579" y="5545423"/>
                <a:ext cx="959059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" name="Rectangle 131">
            <a:extLst>
              <a:ext uri="{FF2B5EF4-FFF2-40B4-BE49-F238E27FC236}">
                <a16:creationId xmlns:a16="http://schemas.microsoft.com/office/drawing/2014/main" id="{51857ACD-191B-3680-3B67-40D71BA0CF7C}"/>
              </a:ext>
            </a:extLst>
          </p:cNvPr>
          <p:cNvSpPr/>
          <p:nvPr/>
        </p:nvSpPr>
        <p:spPr>
          <a:xfrm>
            <a:off x="2612631" y="1197625"/>
            <a:ext cx="6962572" cy="4960598"/>
          </a:xfrm>
          <a:prstGeom prst="rect">
            <a:avLst/>
          </a:prstGeom>
          <a:noFill/>
          <a:ln w="254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C76086AA-13EC-4FDD-BF98-809736A3DE56}"/>
              </a:ext>
            </a:extLst>
          </p:cNvPr>
          <p:cNvSpPr/>
          <p:nvPr/>
        </p:nvSpPr>
        <p:spPr>
          <a:xfrm>
            <a:off x="8140134" y="2413206"/>
            <a:ext cx="584776" cy="5847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D2D6F25-4973-5C4A-B1F5-50B2D7F72A93}"/>
              </a:ext>
            </a:extLst>
          </p:cNvPr>
          <p:cNvGrpSpPr/>
          <p:nvPr/>
        </p:nvGrpSpPr>
        <p:grpSpPr>
          <a:xfrm>
            <a:off x="8903325" y="3006683"/>
            <a:ext cx="300600" cy="334080"/>
            <a:chOff x="8903325" y="3006683"/>
            <a:chExt cx="300600" cy="33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E99373BC-0F71-17C1-0B8D-B33443A00DAF}"/>
                    </a:ext>
                  </a:extLst>
                </p14:cNvPr>
                <p14:cNvContentPartPr/>
                <p14:nvPr/>
              </p14:nvContentPartPr>
              <p14:xfrm>
                <a:off x="8903325" y="3006683"/>
                <a:ext cx="300600" cy="651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E99373BC-0F71-17C1-0B8D-B33443A00DA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894325" y="2997683"/>
                  <a:ext cx="31824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930015FD-155D-5027-9A71-5D254CA22689}"/>
                    </a:ext>
                  </a:extLst>
                </p14:cNvPr>
                <p14:cNvContentPartPr/>
                <p14:nvPr/>
              </p14:nvContentPartPr>
              <p14:xfrm>
                <a:off x="8912685" y="3044843"/>
                <a:ext cx="42840" cy="2721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930015FD-155D-5027-9A71-5D254CA22689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903685" y="3035843"/>
                  <a:ext cx="6048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1C07720A-76D8-8E14-5B9B-19AA03CC742D}"/>
                    </a:ext>
                  </a:extLst>
                </p14:cNvPr>
                <p14:cNvContentPartPr/>
                <p14:nvPr/>
              </p14:nvContentPartPr>
              <p14:xfrm>
                <a:off x="9131565" y="3044123"/>
                <a:ext cx="64440" cy="2966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1C07720A-76D8-8E14-5B9B-19AA03CC742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122514" y="3035123"/>
                  <a:ext cx="82179" cy="31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213F9814-E863-4E2F-51A1-F3288F5E26EF}"/>
                    </a:ext>
                  </a:extLst>
                </p14:cNvPr>
                <p14:cNvContentPartPr/>
                <p14:nvPr/>
              </p14:nvContentPartPr>
              <p14:xfrm>
                <a:off x="8937525" y="3322403"/>
                <a:ext cx="194040" cy="147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213F9814-E863-4E2F-51A1-F3288F5E26E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928525" y="3313403"/>
                  <a:ext cx="21168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D326C98-EE4C-688E-3834-15B96091E4C4}"/>
                    </a:ext>
                  </a:extLst>
                </p14:cNvPr>
                <p14:cNvContentPartPr/>
                <p14:nvPr/>
              </p14:nvContentPartPr>
              <p14:xfrm>
                <a:off x="8953725" y="3270923"/>
                <a:ext cx="44640" cy="482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D326C98-EE4C-688E-3834-15B96091E4C4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944652" y="3261923"/>
                  <a:ext cx="62423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7F0D709-59A2-1CA4-1C58-2DB320961069}"/>
                    </a:ext>
                  </a:extLst>
                </p14:cNvPr>
                <p14:cNvContentPartPr/>
                <p14:nvPr/>
              </p14:nvContentPartPr>
              <p14:xfrm>
                <a:off x="8961285" y="3246083"/>
                <a:ext cx="41040" cy="446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7F0D709-59A2-1CA4-1C58-2DB32096106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952205" y="3237083"/>
                  <a:ext cx="58836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839D217-2F25-C67C-3AC8-41673D29F731}"/>
                    </a:ext>
                  </a:extLst>
                </p14:cNvPr>
                <p14:cNvContentPartPr/>
                <p14:nvPr/>
              </p14:nvContentPartPr>
              <p14:xfrm>
                <a:off x="8945445" y="3141323"/>
                <a:ext cx="144720" cy="1677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839D217-2F25-C67C-3AC8-41673D29F731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936445" y="3132323"/>
                  <a:ext cx="16236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D3992925-E36F-E94C-9258-6AB25A3B315E}"/>
                    </a:ext>
                  </a:extLst>
                </p14:cNvPr>
                <p14:cNvContentPartPr/>
                <p14:nvPr/>
              </p14:nvContentPartPr>
              <p14:xfrm>
                <a:off x="8955885" y="3093803"/>
                <a:ext cx="122040" cy="1828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D3992925-E36F-E94C-9258-6AB25A3B315E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8946885" y="3084785"/>
                  <a:ext cx="139680" cy="20055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0878F550-58A0-2D2D-58A9-F492CFE5F223}"/>
                    </a:ext>
                  </a:extLst>
                </p14:cNvPr>
                <p14:cNvContentPartPr/>
                <p14:nvPr/>
              </p14:nvContentPartPr>
              <p14:xfrm>
                <a:off x="8989365" y="3081923"/>
                <a:ext cx="138240" cy="1605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0878F550-58A0-2D2D-58A9-F492CFE5F223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8980365" y="3072923"/>
                  <a:ext cx="15588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E41DAB3-9380-97D6-F6CC-8E9D0EFE2DF0}"/>
                    </a:ext>
                  </a:extLst>
                </p14:cNvPr>
                <p14:cNvContentPartPr/>
                <p14:nvPr/>
              </p14:nvContentPartPr>
              <p14:xfrm>
                <a:off x="9077565" y="3069323"/>
                <a:ext cx="70560" cy="979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E41DAB3-9380-97D6-F6CC-8E9D0EFE2DF0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9068565" y="3060356"/>
                  <a:ext cx="88200" cy="11549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2A9252C-FC24-BA22-D494-4583867BB1FA}"/>
                    </a:ext>
                  </a:extLst>
                </p14:cNvPr>
                <p14:cNvContentPartPr/>
                <p14:nvPr/>
              </p14:nvContentPartPr>
              <p14:xfrm>
                <a:off x="9127965" y="3070763"/>
                <a:ext cx="48960" cy="5580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2A9252C-FC24-BA22-D494-4583867BB1FA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9118965" y="3061763"/>
                  <a:ext cx="6660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29F786BB-4A4F-0577-1C65-DAB1F2CF57F6}"/>
                    </a:ext>
                  </a:extLst>
                </p14:cNvPr>
                <p14:cNvContentPartPr/>
                <p14:nvPr/>
              </p14:nvContentPartPr>
              <p14:xfrm>
                <a:off x="9106005" y="3199643"/>
                <a:ext cx="36000" cy="291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29F786BB-4A4F-0577-1C65-DAB1F2CF57F6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9097094" y="3190643"/>
                  <a:ext cx="53465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32A0D66-E872-4397-18FC-5DFCBA5E1A97}"/>
                    </a:ext>
                  </a:extLst>
                </p14:cNvPr>
                <p14:cNvContentPartPr/>
                <p14:nvPr/>
              </p14:nvContentPartPr>
              <p14:xfrm>
                <a:off x="9095925" y="3134123"/>
                <a:ext cx="50760" cy="6264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32A0D66-E872-4397-18FC-5DFCBA5E1A97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9086925" y="3125123"/>
                  <a:ext cx="68400" cy="80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E384FBD-6CBD-2704-D59B-9FC6071094A2}"/>
              </a:ext>
            </a:extLst>
          </p:cNvPr>
          <p:cNvGrpSpPr/>
          <p:nvPr/>
        </p:nvGrpSpPr>
        <p:grpSpPr>
          <a:xfrm>
            <a:off x="3489825" y="5000535"/>
            <a:ext cx="267120" cy="318960"/>
            <a:chOff x="3489825" y="5000535"/>
            <a:chExt cx="267120" cy="318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97A710B8-FD0A-AF89-5D30-C6B01A9DDCB6}"/>
                    </a:ext>
                  </a:extLst>
                </p14:cNvPr>
                <p14:cNvContentPartPr/>
                <p14:nvPr/>
              </p14:nvContentPartPr>
              <p14:xfrm>
                <a:off x="3580185" y="5000535"/>
                <a:ext cx="76680" cy="3189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97A710B8-FD0A-AF89-5D30-C6B01A9DDCB6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571227" y="4991535"/>
                  <a:ext cx="94238" cy="33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D5BA72EC-1392-2B32-3519-F9CB0870DB70}"/>
                    </a:ext>
                  </a:extLst>
                </p14:cNvPr>
                <p14:cNvContentPartPr/>
                <p14:nvPr/>
              </p14:nvContentPartPr>
              <p14:xfrm>
                <a:off x="3489825" y="5009175"/>
                <a:ext cx="70920" cy="2775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D5BA72EC-1392-2B32-3519-F9CB0870DB70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480825" y="5000175"/>
                  <a:ext cx="8856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5DCEAD36-EAE7-E210-A051-BB181DE4BB1F}"/>
                    </a:ext>
                  </a:extLst>
                </p14:cNvPr>
                <p14:cNvContentPartPr/>
                <p14:nvPr/>
              </p14:nvContentPartPr>
              <p14:xfrm>
                <a:off x="3689265" y="5007015"/>
                <a:ext cx="67680" cy="2905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5DCEAD36-EAE7-E210-A051-BB181DE4BB1F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680313" y="4998015"/>
                  <a:ext cx="85227" cy="30816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63CF314-97A2-D19E-F590-F696F18DEA7A}"/>
              </a:ext>
            </a:extLst>
          </p:cNvPr>
          <p:cNvCxnSpPr>
            <a:cxnSpLocks/>
          </p:cNvCxnSpPr>
          <p:nvPr/>
        </p:nvCxnSpPr>
        <p:spPr>
          <a:xfrm>
            <a:off x="2372795" y="763170"/>
            <a:ext cx="764178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D2F566-FB20-4ED8-6153-D15A7CE84464}"/>
                  </a:ext>
                </a:extLst>
              </p:cNvPr>
              <p:cNvSpPr txBox="1"/>
              <p:nvPr/>
            </p:nvSpPr>
            <p:spPr>
              <a:xfrm>
                <a:off x="9984099" y="462662"/>
                <a:ext cx="95905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SG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Quire Sans" panose="020B0502040400020003" pitchFamily="34" charset="0"/>
                        </a:rPr>
                        <m:t>𝑅</m:t>
                      </m:r>
                    </m:oMath>
                  </m:oMathPara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Quire Sans" panose="020B0502040400020003" pitchFamily="34" charset="0"/>
                  <a:ea typeface="+mn-ea"/>
                  <a:cs typeface="Quire Sans" panose="020B0502040400020003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D2F566-FB20-4ED8-6153-D15A7CE844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4099" y="462662"/>
                <a:ext cx="959059" cy="584775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eft Brace 4">
            <a:extLst>
              <a:ext uri="{FF2B5EF4-FFF2-40B4-BE49-F238E27FC236}">
                <a16:creationId xmlns:a16="http://schemas.microsoft.com/office/drawing/2014/main" id="{C591F552-B793-F9EA-4964-CB911DEA8FDE}"/>
              </a:ext>
            </a:extLst>
          </p:cNvPr>
          <p:cNvSpPr/>
          <p:nvPr/>
        </p:nvSpPr>
        <p:spPr>
          <a:xfrm>
            <a:off x="1921999" y="508001"/>
            <a:ext cx="411175" cy="1996522"/>
          </a:xfrm>
          <a:prstGeom prst="leftBrace">
            <a:avLst>
              <a:gd name="adj1" fmla="val 125180"/>
              <a:gd name="adj2" fmla="val 5018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E9F5CF-4DAF-9930-99E9-EE37CFA96327}"/>
                  </a:ext>
                </a:extLst>
              </p:cNvPr>
              <p:cNvSpPr txBox="1"/>
              <p:nvPr/>
            </p:nvSpPr>
            <p:spPr>
              <a:xfrm>
                <a:off x="633872" y="1466066"/>
                <a:ext cx="128990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SG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Quire Sans" panose="020B0502040400020003" pitchFamily="34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kumimoji="0" lang="en-SG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Quire Sans" panose="020B0502040400020003" pitchFamily="34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kumimoji="0" lang="en-SG" sz="32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Quire Sans" panose="020B0502040400020003" pitchFamily="34" charset="0"/>
                                </a:rPr>
                                <m:t>Φ</m:t>
                              </m:r>
                            </m:e>
                          </m:d>
                        </m:e>
                        <m:sub>
                          <m:r>
                            <a:rPr kumimoji="0" lang="en-SG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Quire Sans" panose="020B0502040400020003" pitchFamily="34" charset="0"/>
                            </a:rPr>
                            <m:t>𝑅𝐴</m:t>
                          </m:r>
                        </m:sub>
                      </m:sSub>
                    </m:oMath>
                  </m:oMathPara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Quire Sans" panose="020B0502040400020003" pitchFamily="34" charset="0"/>
                  <a:ea typeface="+mn-ea"/>
                  <a:cs typeface="Quire Sans" panose="020B0502040400020003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E9F5CF-4DAF-9930-99E9-EE37CFA963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872" y="1466066"/>
                <a:ext cx="1289905" cy="584775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4776E81B-64F0-4AE3-0525-69CFF51D6248}"/>
              </a:ext>
            </a:extLst>
          </p:cNvPr>
          <p:cNvGrpSpPr/>
          <p:nvPr/>
        </p:nvGrpSpPr>
        <p:grpSpPr>
          <a:xfrm flipH="1">
            <a:off x="240018" y="1669317"/>
            <a:ext cx="393854" cy="356298"/>
            <a:chOff x="9214144" y="1708497"/>
            <a:chExt cx="601560" cy="54468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0F50952-1342-4FBA-C77E-A8D96E19D42B}"/>
                </a:ext>
              </a:extLst>
            </p:cNvPr>
            <p:cNvGrpSpPr/>
            <p:nvPr/>
          </p:nvGrpSpPr>
          <p:grpSpPr>
            <a:xfrm>
              <a:off x="9214144" y="1708497"/>
              <a:ext cx="601560" cy="544680"/>
              <a:chOff x="9214144" y="1708497"/>
              <a:chExt cx="601560" cy="5446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3">
                <p14:nvContentPartPr>
                  <p14:cNvPr id="72" name="Ink 71">
                    <a:extLst>
                      <a:ext uri="{FF2B5EF4-FFF2-40B4-BE49-F238E27FC236}">
                        <a16:creationId xmlns:a16="http://schemas.microsoft.com/office/drawing/2014/main" id="{F87C3C9F-923A-7ADF-D017-1E1905BBED77}"/>
                      </a:ext>
                    </a:extLst>
                  </p14:cNvPr>
                  <p14:cNvContentPartPr/>
                  <p14:nvPr/>
                </p14:nvContentPartPr>
                <p14:xfrm>
                  <a:off x="9233944" y="1708497"/>
                  <a:ext cx="36360" cy="514080"/>
                </p14:xfrm>
              </p:contentPart>
            </mc:Choice>
            <mc:Fallback xmlns="">
              <p:pic>
                <p:nvPicPr>
                  <p:cNvPr id="72" name="Ink 71">
                    <a:extLst>
                      <a:ext uri="{FF2B5EF4-FFF2-40B4-BE49-F238E27FC236}">
                        <a16:creationId xmlns:a16="http://schemas.microsoft.com/office/drawing/2014/main" id="{80192CB6-DA83-DC9F-9FEC-5DC3F184A0B7}"/>
                      </a:ext>
                    </a:extLst>
                  </p:cNvPr>
                  <p:cNvPicPr/>
                  <p:nvPr/>
                </p:nvPicPr>
                <p:blipFill>
                  <a:blip r:embed="rId44"/>
                  <a:stretch>
                    <a:fillRect/>
                  </a:stretch>
                </p:blipFill>
                <p:spPr>
                  <a:xfrm>
                    <a:off x="9206810" y="1680977"/>
                    <a:ext cx="90086" cy="56857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5">
                <p14:nvContentPartPr>
                  <p14:cNvPr id="73" name="Ink 72">
                    <a:extLst>
                      <a:ext uri="{FF2B5EF4-FFF2-40B4-BE49-F238E27FC236}">
                        <a16:creationId xmlns:a16="http://schemas.microsoft.com/office/drawing/2014/main" id="{65353805-8984-C8BF-626B-4AEFCAA3BBAD}"/>
                      </a:ext>
                    </a:extLst>
                  </p14:cNvPr>
                  <p14:cNvContentPartPr/>
                  <p14:nvPr/>
                </p14:nvContentPartPr>
                <p14:xfrm>
                  <a:off x="9258424" y="1715337"/>
                  <a:ext cx="557280" cy="27720"/>
                </p14:xfrm>
              </p:contentPart>
            </mc:Choice>
            <mc:Fallback xmlns="">
              <p:pic>
                <p:nvPicPr>
                  <p:cNvPr id="73" name="Ink 72">
                    <a:extLst>
                      <a:ext uri="{FF2B5EF4-FFF2-40B4-BE49-F238E27FC236}">
                        <a16:creationId xmlns:a16="http://schemas.microsoft.com/office/drawing/2014/main" id="{288F6DBD-92B2-D6F4-B42E-D0268CAECFA7}"/>
                      </a:ext>
                    </a:extLst>
                  </p:cNvPr>
                  <p:cNvPicPr/>
                  <p:nvPr/>
                </p:nvPicPr>
                <p:blipFill>
                  <a:blip r:embed="rId46"/>
                  <a:stretch>
                    <a:fillRect/>
                  </a:stretch>
                </p:blipFill>
                <p:spPr>
                  <a:xfrm>
                    <a:off x="9230918" y="1688161"/>
                    <a:ext cx="611743" cy="8152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7">
                <p14:nvContentPartPr>
                  <p14:cNvPr id="75" name="Ink 74">
                    <a:extLst>
                      <a:ext uri="{FF2B5EF4-FFF2-40B4-BE49-F238E27FC236}">
                        <a16:creationId xmlns:a16="http://schemas.microsoft.com/office/drawing/2014/main" id="{DDA3F1BA-895A-11D4-5F8B-E3C89433F476}"/>
                      </a:ext>
                    </a:extLst>
                  </p14:cNvPr>
                  <p14:cNvContentPartPr/>
                  <p14:nvPr/>
                </p14:nvContentPartPr>
                <p14:xfrm>
                  <a:off x="9767464" y="1716777"/>
                  <a:ext cx="20880" cy="356400"/>
                </p14:xfrm>
              </p:contentPart>
            </mc:Choice>
            <mc:Fallback xmlns="">
              <p:pic>
                <p:nvPicPr>
                  <p:cNvPr id="75" name="Ink 74">
                    <a:extLst>
                      <a:ext uri="{FF2B5EF4-FFF2-40B4-BE49-F238E27FC236}">
                        <a16:creationId xmlns:a16="http://schemas.microsoft.com/office/drawing/2014/main" id="{27E5F61E-71E0-EAD2-2C82-45D0D8156D73}"/>
                      </a:ext>
                    </a:extLst>
                  </p:cNvPr>
                  <p:cNvPicPr/>
                  <p:nvPr/>
                </p:nvPicPr>
                <p:blipFill>
                  <a:blip r:embed="rId48"/>
                  <a:stretch>
                    <a:fillRect/>
                  </a:stretch>
                </p:blipFill>
                <p:spPr>
                  <a:xfrm>
                    <a:off x="9739990" y="1689827"/>
                    <a:ext cx="75278" cy="41085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9">
                <p14:nvContentPartPr>
                  <p14:cNvPr id="76" name="Ink 75">
                    <a:extLst>
                      <a:ext uri="{FF2B5EF4-FFF2-40B4-BE49-F238E27FC236}">
                        <a16:creationId xmlns:a16="http://schemas.microsoft.com/office/drawing/2014/main" id="{AE5C3CEA-8314-78B9-D9F6-AE82025AA156}"/>
                      </a:ext>
                    </a:extLst>
                  </p14:cNvPr>
                  <p14:cNvContentPartPr/>
                  <p14:nvPr/>
                </p14:nvContentPartPr>
                <p14:xfrm>
                  <a:off x="9775024" y="1739457"/>
                  <a:ext cx="17640" cy="342720"/>
                </p14:xfrm>
              </p:contentPart>
            </mc:Choice>
            <mc:Fallback xmlns="">
              <p:pic>
                <p:nvPicPr>
                  <p:cNvPr id="76" name="Ink 75">
                    <a:extLst>
                      <a:ext uri="{FF2B5EF4-FFF2-40B4-BE49-F238E27FC236}">
                        <a16:creationId xmlns:a16="http://schemas.microsoft.com/office/drawing/2014/main" id="{4CADB86A-D0CB-FF37-7A46-80D048447487}"/>
                      </a:ext>
                    </a:extLst>
                  </p:cNvPr>
                  <p:cNvPicPr/>
                  <p:nvPr/>
                </p:nvPicPr>
                <p:blipFill>
                  <a:blip r:embed="rId50"/>
                  <a:stretch>
                    <a:fillRect/>
                  </a:stretch>
                </p:blipFill>
                <p:spPr>
                  <a:xfrm>
                    <a:off x="9747461" y="1711951"/>
                    <a:ext cx="72214" cy="39718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1">
                <p14:nvContentPartPr>
                  <p14:cNvPr id="77" name="Ink 76">
                    <a:extLst>
                      <a:ext uri="{FF2B5EF4-FFF2-40B4-BE49-F238E27FC236}">
                        <a16:creationId xmlns:a16="http://schemas.microsoft.com/office/drawing/2014/main" id="{CE8D3AAC-A563-4BF8-2E78-748E8B1FB9B2}"/>
                      </a:ext>
                    </a:extLst>
                  </p14:cNvPr>
                  <p14:cNvContentPartPr/>
                  <p14:nvPr/>
                </p14:nvContentPartPr>
                <p14:xfrm>
                  <a:off x="9771784" y="1757817"/>
                  <a:ext cx="19800" cy="383760"/>
                </p14:xfrm>
              </p:contentPart>
            </mc:Choice>
            <mc:Fallback xmlns="">
              <p:pic>
                <p:nvPicPr>
                  <p:cNvPr id="77" name="Ink 76">
                    <a:extLst>
                      <a:ext uri="{FF2B5EF4-FFF2-40B4-BE49-F238E27FC236}">
                        <a16:creationId xmlns:a16="http://schemas.microsoft.com/office/drawing/2014/main" id="{D44CE104-F068-9E9E-CE08-7CA53C38D4E1}"/>
                      </a:ext>
                    </a:extLst>
                  </p:cNvPr>
                  <p:cNvPicPr/>
                  <p:nvPr/>
                </p:nvPicPr>
                <p:blipFill>
                  <a:blip r:embed="rId52"/>
                  <a:stretch>
                    <a:fillRect/>
                  </a:stretch>
                </p:blipFill>
                <p:spPr>
                  <a:xfrm>
                    <a:off x="9744284" y="1730288"/>
                    <a:ext cx="74250" cy="43826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3">
                <p14:nvContentPartPr>
                  <p14:cNvPr id="78" name="Ink 77">
                    <a:extLst>
                      <a:ext uri="{FF2B5EF4-FFF2-40B4-BE49-F238E27FC236}">
                        <a16:creationId xmlns:a16="http://schemas.microsoft.com/office/drawing/2014/main" id="{9A14F8BA-8F37-7F70-CE4D-E3EB603D6BDD}"/>
                      </a:ext>
                    </a:extLst>
                  </p14:cNvPr>
                  <p14:cNvContentPartPr/>
                  <p14:nvPr/>
                </p14:nvContentPartPr>
                <p14:xfrm>
                  <a:off x="9767464" y="1846377"/>
                  <a:ext cx="27000" cy="382680"/>
                </p14:xfrm>
              </p:contentPart>
            </mc:Choice>
            <mc:Fallback xmlns="">
              <p:pic>
                <p:nvPicPr>
                  <p:cNvPr id="78" name="Ink 77">
                    <a:extLst>
                      <a:ext uri="{FF2B5EF4-FFF2-40B4-BE49-F238E27FC236}">
                        <a16:creationId xmlns:a16="http://schemas.microsoft.com/office/drawing/2014/main" id="{1199B41E-0245-11B8-305E-0FE87333A6D0}"/>
                      </a:ext>
                    </a:extLst>
                  </p:cNvPr>
                  <p:cNvPicPr/>
                  <p:nvPr/>
                </p:nvPicPr>
                <p:blipFill>
                  <a:blip r:embed="rId54"/>
                  <a:stretch>
                    <a:fillRect/>
                  </a:stretch>
                </p:blipFill>
                <p:spPr>
                  <a:xfrm>
                    <a:off x="9739913" y="1818846"/>
                    <a:ext cx="81551" cy="43719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5">
                <p14:nvContentPartPr>
                  <p14:cNvPr id="79" name="Ink 78">
                    <a:extLst>
                      <a:ext uri="{FF2B5EF4-FFF2-40B4-BE49-F238E27FC236}">
                        <a16:creationId xmlns:a16="http://schemas.microsoft.com/office/drawing/2014/main" id="{522989E2-B7E5-FE4E-B19C-3CB0B607BB7B}"/>
                      </a:ext>
                    </a:extLst>
                  </p14:cNvPr>
                  <p14:cNvContentPartPr/>
                  <p14:nvPr/>
                </p14:nvContentPartPr>
                <p14:xfrm>
                  <a:off x="9776104" y="2026737"/>
                  <a:ext cx="12240" cy="226440"/>
                </p14:xfrm>
              </p:contentPart>
            </mc:Choice>
            <mc:Fallback xmlns="">
              <p:pic>
                <p:nvPicPr>
                  <p:cNvPr id="79" name="Ink 78">
                    <a:extLst>
                      <a:ext uri="{FF2B5EF4-FFF2-40B4-BE49-F238E27FC236}">
                        <a16:creationId xmlns:a16="http://schemas.microsoft.com/office/drawing/2014/main" id="{9AB4667D-05C0-385C-456E-CEB86D0851E5}"/>
                      </a:ext>
                    </a:extLst>
                  </p:cNvPr>
                  <p:cNvPicPr/>
                  <p:nvPr/>
                </p:nvPicPr>
                <p:blipFill>
                  <a:blip r:embed="rId56"/>
                  <a:stretch>
                    <a:fillRect/>
                  </a:stretch>
                </p:blipFill>
                <p:spPr>
                  <a:xfrm>
                    <a:off x="9749495" y="1999256"/>
                    <a:ext cx="64925" cy="28085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7">
                <p14:nvContentPartPr>
                  <p14:cNvPr id="80" name="Ink 79">
                    <a:extLst>
                      <a:ext uri="{FF2B5EF4-FFF2-40B4-BE49-F238E27FC236}">
                        <a16:creationId xmlns:a16="http://schemas.microsoft.com/office/drawing/2014/main" id="{DF32C50A-2A87-5A45-7097-93A2B9495A7D}"/>
                      </a:ext>
                    </a:extLst>
                  </p14:cNvPr>
                  <p14:cNvContentPartPr/>
                  <p14:nvPr/>
                </p14:nvContentPartPr>
                <p14:xfrm>
                  <a:off x="9214144" y="2194857"/>
                  <a:ext cx="499680" cy="47160"/>
                </p14:xfrm>
              </p:contentPart>
            </mc:Choice>
            <mc:Fallback xmlns="">
              <p:pic>
                <p:nvPicPr>
                  <p:cNvPr id="80" name="Ink 79">
                    <a:extLst>
                      <a:ext uri="{FF2B5EF4-FFF2-40B4-BE49-F238E27FC236}">
                        <a16:creationId xmlns:a16="http://schemas.microsoft.com/office/drawing/2014/main" id="{373DFCEB-E6AE-EFE4-DE5D-D525DAEC623A}"/>
                      </a:ext>
                    </a:extLst>
                  </p:cNvPr>
                  <p:cNvPicPr/>
                  <p:nvPr/>
                </p:nvPicPr>
                <p:blipFill>
                  <a:blip r:embed="rId58"/>
                  <a:stretch>
                    <a:fillRect/>
                  </a:stretch>
                </p:blipFill>
                <p:spPr>
                  <a:xfrm>
                    <a:off x="9186629" y="2167438"/>
                    <a:ext cx="554161" cy="10144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9">
                <p14:nvContentPartPr>
                  <p14:cNvPr id="81" name="Ink 80">
                    <a:extLst>
                      <a:ext uri="{FF2B5EF4-FFF2-40B4-BE49-F238E27FC236}">
                        <a16:creationId xmlns:a16="http://schemas.microsoft.com/office/drawing/2014/main" id="{B9293A99-CCBF-547F-FA33-8257C5654018}"/>
                      </a:ext>
                    </a:extLst>
                  </p14:cNvPr>
                  <p14:cNvContentPartPr/>
                  <p14:nvPr/>
                </p14:nvContentPartPr>
                <p14:xfrm>
                  <a:off x="9700504" y="2214297"/>
                  <a:ext cx="61560" cy="7920"/>
                </p14:xfrm>
              </p:contentPart>
            </mc:Choice>
            <mc:Fallback xmlns="">
              <p:pic>
                <p:nvPicPr>
                  <p:cNvPr id="81" name="Ink 80">
                    <a:extLst>
                      <a:ext uri="{FF2B5EF4-FFF2-40B4-BE49-F238E27FC236}">
                        <a16:creationId xmlns:a16="http://schemas.microsoft.com/office/drawing/2014/main" id="{B98E6F1E-79C4-0217-E3BE-BBD8B84BE5B7}"/>
                      </a:ext>
                    </a:extLst>
                  </p:cNvPr>
                  <p:cNvPicPr/>
                  <p:nvPr/>
                </p:nvPicPr>
                <p:blipFill>
                  <a:blip r:embed="rId60"/>
                  <a:stretch>
                    <a:fillRect/>
                  </a:stretch>
                </p:blipFill>
                <p:spPr>
                  <a:xfrm>
                    <a:off x="9673265" y="2187897"/>
                    <a:ext cx="115493" cy="6019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1">
                <p14:nvContentPartPr>
                  <p14:cNvPr id="82" name="Ink 81">
                    <a:extLst>
                      <a:ext uri="{FF2B5EF4-FFF2-40B4-BE49-F238E27FC236}">
                        <a16:creationId xmlns:a16="http://schemas.microsoft.com/office/drawing/2014/main" id="{809CDCEE-F282-84D2-44B2-7D77CE6A5DB3}"/>
                      </a:ext>
                    </a:extLst>
                  </p14:cNvPr>
                  <p14:cNvContentPartPr/>
                  <p14:nvPr/>
                </p14:nvContentPartPr>
                <p14:xfrm>
                  <a:off x="9265984" y="1730097"/>
                  <a:ext cx="501120" cy="478440"/>
                </p14:xfrm>
              </p:contentPart>
            </mc:Choice>
            <mc:Fallback xmlns="">
              <p:pic>
                <p:nvPicPr>
                  <p:cNvPr id="82" name="Ink 81">
                    <a:extLst>
                      <a:ext uri="{FF2B5EF4-FFF2-40B4-BE49-F238E27FC236}">
                        <a16:creationId xmlns:a16="http://schemas.microsoft.com/office/drawing/2014/main" id="{598C2AF8-FB2F-7CB6-C9E7-40E0468F1528}"/>
                      </a:ext>
                    </a:extLst>
                  </p:cNvPr>
                  <p:cNvPicPr/>
                  <p:nvPr/>
                </p:nvPicPr>
                <p:blipFill>
                  <a:blip r:embed="rId62"/>
                  <a:stretch>
                    <a:fillRect/>
                  </a:stretch>
                </p:blipFill>
                <p:spPr>
                  <a:xfrm>
                    <a:off x="9238480" y="1702600"/>
                    <a:ext cx="555578" cy="532883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C14278D-D71F-3F1E-5F09-BEC3F91B1CDF}"/>
                </a:ext>
              </a:extLst>
            </p:cNvPr>
            <p:cNvGrpSpPr/>
            <p:nvPr/>
          </p:nvGrpSpPr>
          <p:grpSpPr>
            <a:xfrm>
              <a:off x="9347704" y="1861137"/>
              <a:ext cx="322560" cy="273960"/>
              <a:chOff x="9347704" y="1861137"/>
              <a:chExt cx="322560" cy="273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3">
                <p14:nvContentPartPr>
                  <p14:cNvPr id="12" name="Ink 11">
                    <a:extLst>
                      <a:ext uri="{FF2B5EF4-FFF2-40B4-BE49-F238E27FC236}">
                        <a16:creationId xmlns:a16="http://schemas.microsoft.com/office/drawing/2014/main" id="{74ED3EE7-62E5-73CA-DBFB-2052D1690EF4}"/>
                      </a:ext>
                    </a:extLst>
                  </p14:cNvPr>
                  <p14:cNvContentPartPr/>
                  <p14:nvPr/>
                </p14:nvContentPartPr>
                <p14:xfrm>
                  <a:off x="9373264" y="1861137"/>
                  <a:ext cx="285480" cy="20520"/>
                </p14:xfrm>
              </p:contentPart>
            </mc:Choice>
            <mc:Fallback xmlns="">
              <p:pic>
                <p:nvPicPr>
                  <p:cNvPr id="84" name="Ink 83">
                    <a:extLst>
                      <a:ext uri="{FF2B5EF4-FFF2-40B4-BE49-F238E27FC236}">
                        <a16:creationId xmlns:a16="http://schemas.microsoft.com/office/drawing/2014/main" id="{A2EEF28B-FAE3-069A-6B0A-9648A4C66346}"/>
                      </a:ext>
                    </a:extLst>
                  </p:cNvPr>
                  <p:cNvPicPr/>
                  <p:nvPr/>
                </p:nvPicPr>
                <p:blipFill>
                  <a:blip r:embed="rId64"/>
                  <a:stretch>
                    <a:fillRect/>
                  </a:stretch>
                </p:blipFill>
                <p:spPr>
                  <a:xfrm>
                    <a:off x="9346311" y="1834137"/>
                    <a:ext cx="339936" cy="739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5">
                <p14:nvContentPartPr>
                  <p14:cNvPr id="35" name="Ink 34">
                    <a:extLst>
                      <a:ext uri="{FF2B5EF4-FFF2-40B4-BE49-F238E27FC236}">
                        <a16:creationId xmlns:a16="http://schemas.microsoft.com/office/drawing/2014/main" id="{0A64BEB9-780E-13E5-489A-B38797ED46D7}"/>
                      </a:ext>
                    </a:extLst>
                  </p14:cNvPr>
                  <p14:cNvContentPartPr/>
                  <p14:nvPr/>
                </p14:nvContentPartPr>
                <p14:xfrm>
                  <a:off x="9395584" y="1939257"/>
                  <a:ext cx="274680" cy="25200"/>
                </p14:xfrm>
              </p:contentPart>
            </mc:Choice>
            <mc:Fallback xmlns="">
              <p:pic>
                <p:nvPicPr>
                  <p:cNvPr id="85" name="Ink 84">
                    <a:extLst>
                      <a:ext uri="{FF2B5EF4-FFF2-40B4-BE49-F238E27FC236}">
                        <a16:creationId xmlns:a16="http://schemas.microsoft.com/office/drawing/2014/main" id="{9F704B67-8ABD-9F8B-34AE-92D51BB1149B}"/>
                      </a:ext>
                    </a:extLst>
                  </p:cNvPr>
                  <p:cNvPicPr/>
                  <p:nvPr/>
                </p:nvPicPr>
                <p:blipFill>
                  <a:blip r:embed="rId66"/>
                  <a:stretch>
                    <a:fillRect/>
                  </a:stretch>
                </p:blipFill>
                <p:spPr>
                  <a:xfrm>
                    <a:off x="9368061" y="1912414"/>
                    <a:ext cx="329176" cy="7943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7">
                <p14:nvContentPartPr>
                  <p14:cNvPr id="36" name="Ink 35">
                    <a:extLst>
                      <a:ext uri="{FF2B5EF4-FFF2-40B4-BE49-F238E27FC236}">
                        <a16:creationId xmlns:a16="http://schemas.microsoft.com/office/drawing/2014/main" id="{FE08B626-8C08-58D3-73E5-BB59786E68E4}"/>
                      </a:ext>
                    </a:extLst>
                  </p14:cNvPr>
                  <p14:cNvContentPartPr/>
                  <p14:nvPr/>
                </p14:nvContentPartPr>
                <p14:xfrm>
                  <a:off x="9347704" y="2033577"/>
                  <a:ext cx="311040" cy="22320"/>
                </p14:xfrm>
              </p:contentPart>
            </mc:Choice>
            <mc:Fallback xmlns="">
              <p:pic>
                <p:nvPicPr>
                  <p:cNvPr id="86" name="Ink 85">
                    <a:extLst>
                      <a:ext uri="{FF2B5EF4-FFF2-40B4-BE49-F238E27FC236}">
                        <a16:creationId xmlns:a16="http://schemas.microsoft.com/office/drawing/2014/main" id="{86F2A94E-01CA-23D8-7137-5715CE6C5794}"/>
                      </a:ext>
                    </a:extLst>
                  </p:cNvPr>
                  <p:cNvPicPr/>
                  <p:nvPr/>
                </p:nvPicPr>
                <p:blipFill>
                  <a:blip r:embed="rId68"/>
                  <a:stretch>
                    <a:fillRect/>
                  </a:stretch>
                </p:blipFill>
                <p:spPr>
                  <a:xfrm>
                    <a:off x="9320227" y="2006357"/>
                    <a:ext cx="365445" cy="7621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9">
                <p14:nvContentPartPr>
                  <p14:cNvPr id="65" name="Ink 64">
                    <a:extLst>
                      <a:ext uri="{FF2B5EF4-FFF2-40B4-BE49-F238E27FC236}">
                        <a16:creationId xmlns:a16="http://schemas.microsoft.com/office/drawing/2014/main" id="{9662E2A4-B62C-E82C-146A-3FD9FB3769EF}"/>
                      </a:ext>
                    </a:extLst>
                  </p14:cNvPr>
                  <p14:cNvContentPartPr/>
                  <p14:nvPr/>
                </p14:nvContentPartPr>
                <p14:xfrm>
                  <a:off x="9360664" y="2100897"/>
                  <a:ext cx="304920" cy="34200"/>
                </p14:xfrm>
              </p:contentPart>
            </mc:Choice>
            <mc:Fallback xmlns="">
              <p:pic>
                <p:nvPicPr>
                  <p:cNvPr id="88" name="Ink 87">
                    <a:extLst>
                      <a:ext uri="{FF2B5EF4-FFF2-40B4-BE49-F238E27FC236}">
                        <a16:creationId xmlns:a16="http://schemas.microsoft.com/office/drawing/2014/main" id="{FD485E7C-F19D-3957-4073-BF2FF1CAF9DC}"/>
                      </a:ext>
                    </a:extLst>
                  </p:cNvPr>
                  <p:cNvPicPr/>
                  <p:nvPr/>
                </p:nvPicPr>
                <p:blipFill>
                  <a:blip r:embed="rId70"/>
                  <a:stretch>
                    <a:fillRect/>
                  </a:stretch>
                </p:blipFill>
                <p:spPr>
                  <a:xfrm>
                    <a:off x="9333194" y="2073754"/>
                    <a:ext cx="359311" cy="87943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47E4E43-3065-31BE-736A-D5BF5C98680D}"/>
              </a:ext>
            </a:extLst>
          </p:cNvPr>
          <p:cNvGrpSpPr/>
          <p:nvPr/>
        </p:nvGrpSpPr>
        <p:grpSpPr>
          <a:xfrm flipH="1">
            <a:off x="194496" y="808885"/>
            <a:ext cx="393854" cy="356298"/>
            <a:chOff x="9214144" y="1708497"/>
            <a:chExt cx="601560" cy="544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E5B444CB-41ED-F2BD-324C-557A9F305D60}"/>
                    </a:ext>
                  </a:extLst>
                </p14:cNvPr>
                <p14:cNvContentPartPr/>
                <p14:nvPr/>
              </p14:nvContentPartPr>
              <p14:xfrm>
                <a:off x="9233944" y="1708497"/>
                <a:ext cx="36360" cy="51408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80192CB6-DA83-DC9F-9FEC-5DC3F184A0B7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9206810" y="1680977"/>
                  <a:ext cx="90086" cy="56857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0D42814F-1889-6170-261A-08945E133B65}"/>
                    </a:ext>
                  </a:extLst>
                </p14:cNvPr>
                <p14:cNvContentPartPr/>
                <p14:nvPr/>
              </p14:nvContentPartPr>
              <p14:xfrm>
                <a:off x="9258424" y="1715337"/>
                <a:ext cx="557280" cy="277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288F6DBD-92B2-D6F4-B42E-D0268CAECFA7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9230918" y="1688161"/>
                  <a:ext cx="611743" cy="8152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58FA2DB7-A35F-630D-E520-CC3FE75E2761}"/>
                    </a:ext>
                  </a:extLst>
                </p14:cNvPr>
                <p14:cNvContentPartPr/>
                <p14:nvPr/>
              </p14:nvContentPartPr>
              <p14:xfrm>
                <a:off x="9767464" y="1716777"/>
                <a:ext cx="20880" cy="35640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27E5F61E-71E0-EAD2-2C82-45D0D8156D73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9739990" y="1689827"/>
                  <a:ext cx="75278" cy="41085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F4EB5DE8-5AB8-CD7F-A0B4-B3679E1357EC}"/>
                    </a:ext>
                  </a:extLst>
                </p14:cNvPr>
                <p14:cNvContentPartPr/>
                <p14:nvPr/>
              </p14:nvContentPartPr>
              <p14:xfrm>
                <a:off x="9775024" y="1739457"/>
                <a:ext cx="17640" cy="3427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4CADB86A-D0CB-FF37-7A46-80D048447487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9747461" y="1711951"/>
                  <a:ext cx="72214" cy="39718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D3F065D5-B804-790D-A1E2-90E8865A7A01}"/>
                    </a:ext>
                  </a:extLst>
                </p14:cNvPr>
                <p14:cNvContentPartPr/>
                <p14:nvPr/>
              </p14:nvContentPartPr>
              <p14:xfrm>
                <a:off x="9771784" y="1757817"/>
                <a:ext cx="19800" cy="38376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D44CE104-F068-9E9E-CE08-7CA53C38D4E1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9744284" y="1730288"/>
                  <a:ext cx="74250" cy="43826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D666723B-E2B1-582A-99E1-0877DF980F66}"/>
                    </a:ext>
                  </a:extLst>
                </p14:cNvPr>
                <p14:cNvContentPartPr/>
                <p14:nvPr/>
              </p14:nvContentPartPr>
              <p14:xfrm>
                <a:off x="9767464" y="1846377"/>
                <a:ext cx="27000" cy="38268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1199B41E-0245-11B8-305E-0FE87333A6D0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9739913" y="1818846"/>
                  <a:ext cx="81551" cy="43719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C4781D57-4203-1D24-DA17-3D7BD4CCCBF7}"/>
                    </a:ext>
                  </a:extLst>
                </p14:cNvPr>
                <p14:cNvContentPartPr/>
                <p14:nvPr/>
              </p14:nvContentPartPr>
              <p14:xfrm>
                <a:off x="9776104" y="2026737"/>
                <a:ext cx="12240" cy="22644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9AB4667D-05C0-385C-456E-CEB86D0851E5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9749495" y="1999256"/>
                  <a:ext cx="64925" cy="28085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711FC233-BF6F-4A84-3657-E49821267BEF}"/>
                    </a:ext>
                  </a:extLst>
                </p14:cNvPr>
                <p14:cNvContentPartPr/>
                <p14:nvPr/>
              </p14:nvContentPartPr>
              <p14:xfrm>
                <a:off x="9214144" y="2194857"/>
                <a:ext cx="499680" cy="471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373DFCEB-E6AE-EFE4-DE5D-D525DAEC623A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9186629" y="2167438"/>
                  <a:ext cx="554161" cy="10144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21A3F0C5-8E7D-BF26-A730-4ECC8CA9B3E8}"/>
                    </a:ext>
                  </a:extLst>
                </p14:cNvPr>
                <p14:cNvContentPartPr/>
                <p14:nvPr/>
              </p14:nvContentPartPr>
              <p14:xfrm>
                <a:off x="9700504" y="2214297"/>
                <a:ext cx="61560" cy="792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B98E6F1E-79C4-0217-E3BE-BBD8B84BE5B7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9673265" y="2187897"/>
                  <a:ext cx="115493" cy="6019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E302294D-AB0B-4224-07B4-B261AAD319BF}"/>
                    </a:ext>
                  </a:extLst>
                </p14:cNvPr>
                <p14:cNvContentPartPr/>
                <p14:nvPr/>
              </p14:nvContentPartPr>
              <p14:xfrm>
                <a:off x="9265984" y="1730097"/>
                <a:ext cx="501120" cy="47844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598C2AF8-FB2F-7CB6-C9E7-40E0468F1528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9238480" y="1702600"/>
                  <a:ext cx="555578" cy="532883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53D6081-932D-8A02-F5AD-35BD31BA7FC6}"/>
              </a:ext>
            </a:extLst>
          </p:cNvPr>
          <p:cNvGrpSpPr/>
          <p:nvPr/>
        </p:nvGrpSpPr>
        <p:grpSpPr>
          <a:xfrm flipH="1">
            <a:off x="289719" y="908733"/>
            <a:ext cx="211187" cy="179209"/>
            <a:chOff x="9347704" y="1861137"/>
            <a:chExt cx="322560" cy="273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4E337284-8A5D-BB97-070C-8428FAC3BDE8}"/>
                    </a:ext>
                  </a:extLst>
                </p14:cNvPr>
                <p14:cNvContentPartPr/>
                <p14:nvPr/>
              </p14:nvContentPartPr>
              <p14:xfrm>
                <a:off x="9373264" y="1861137"/>
                <a:ext cx="285480" cy="2052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A2EEF28B-FAE3-069A-6B0A-9648A4C66346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9346311" y="1834137"/>
                  <a:ext cx="339936" cy="739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6C4B228F-1692-79B2-4D92-41A1EE668148}"/>
                    </a:ext>
                  </a:extLst>
                </p14:cNvPr>
                <p14:cNvContentPartPr/>
                <p14:nvPr/>
              </p14:nvContentPartPr>
              <p14:xfrm>
                <a:off x="9395584" y="1939257"/>
                <a:ext cx="274680" cy="2520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9F704B67-8ABD-9F8B-34AE-92D51BB1149B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9368061" y="1912414"/>
                  <a:ext cx="329176" cy="7943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20814362-A463-A0EB-07A8-16734DC9CA5D}"/>
                    </a:ext>
                  </a:extLst>
                </p14:cNvPr>
                <p14:cNvContentPartPr/>
                <p14:nvPr/>
              </p14:nvContentPartPr>
              <p14:xfrm>
                <a:off x="9347704" y="2033577"/>
                <a:ext cx="311040" cy="2232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86F2A94E-01CA-23D8-7137-5715CE6C5794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9320227" y="2006357"/>
                  <a:ext cx="365445" cy="7621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86A48807-DCDB-397E-AF10-BCD1C9AFD4B5}"/>
                    </a:ext>
                  </a:extLst>
                </p14:cNvPr>
                <p14:cNvContentPartPr/>
                <p14:nvPr/>
              </p14:nvContentPartPr>
              <p14:xfrm>
                <a:off x="9360664" y="2100897"/>
                <a:ext cx="304920" cy="3420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FD485E7C-F19D-3957-4073-BF2FF1CAF9DC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9333194" y="2073754"/>
                  <a:ext cx="359311" cy="87943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D69AE7FB-A36D-F88F-A322-6BF3C551DA23}"/>
              </a:ext>
            </a:extLst>
          </p:cNvPr>
          <p:cNvGrpSpPr/>
          <p:nvPr/>
        </p:nvGrpSpPr>
        <p:grpSpPr>
          <a:xfrm>
            <a:off x="254520" y="1310205"/>
            <a:ext cx="319680" cy="214920"/>
            <a:chOff x="254520" y="1681260"/>
            <a:chExt cx="319680" cy="214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31006BAF-B80F-8DC7-76C8-D29E3B3EE0BE}"/>
                    </a:ext>
                  </a:extLst>
                </p14:cNvPr>
                <p14:cNvContentPartPr/>
                <p14:nvPr/>
              </p14:nvContentPartPr>
              <p14:xfrm>
                <a:off x="366120" y="1681260"/>
                <a:ext cx="87840" cy="19656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31006BAF-B80F-8DC7-76C8-D29E3B3EE0BE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57480" y="1672620"/>
                  <a:ext cx="10548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338B1506-AB5F-CB88-5ED4-724E6F938C22}"/>
                    </a:ext>
                  </a:extLst>
                </p14:cNvPr>
                <p14:cNvContentPartPr/>
                <p14:nvPr/>
              </p14:nvContentPartPr>
              <p14:xfrm>
                <a:off x="254520" y="1703220"/>
                <a:ext cx="65880" cy="15624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338B1506-AB5F-CB88-5ED4-724E6F938C22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245520" y="1694580"/>
                  <a:ext cx="8352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68174909-9887-0A8D-5954-34F16386D46F}"/>
                    </a:ext>
                  </a:extLst>
                </p14:cNvPr>
                <p14:cNvContentPartPr/>
                <p14:nvPr/>
              </p14:nvContentPartPr>
              <p14:xfrm>
                <a:off x="490680" y="1690620"/>
                <a:ext cx="83520" cy="20556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68174909-9887-0A8D-5954-34F16386D46F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481680" y="1681980"/>
                  <a:ext cx="101160" cy="2232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13" name="Picture 112">
            <a:extLst>
              <a:ext uri="{FF2B5EF4-FFF2-40B4-BE49-F238E27FC236}">
                <a16:creationId xmlns:a16="http://schemas.microsoft.com/office/drawing/2014/main" id="{F5CEA0BE-C997-A377-750A-6D5DEB68512E}"/>
              </a:ext>
            </a:extLst>
          </p:cNvPr>
          <p:cNvPicPr>
            <a:picLocks noChangeAspect="1"/>
          </p:cNvPicPr>
          <p:nvPr/>
        </p:nvPicPr>
        <p:blipFill>
          <a:blip r:embed="rId91"/>
          <a:stretch>
            <a:fillRect/>
          </a:stretch>
        </p:blipFill>
        <p:spPr>
          <a:xfrm>
            <a:off x="10910468" y="4205405"/>
            <a:ext cx="536494" cy="432854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40094025-28B7-5C46-DE3C-F166E1AE2DA3}"/>
              </a:ext>
            </a:extLst>
          </p:cNvPr>
          <p:cNvPicPr>
            <a:picLocks noChangeAspect="1"/>
          </p:cNvPicPr>
          <p:nvPr/>
        </p:nvPicPr>
        <p:blipFill>
          <a:blip r:embed="rId92"/>
          <a:stretch>
            <a:fillRect/>
          </a:stretch>
        </p:blipFill>
        <p:spPr>
          <a:xfrm>
            <a:off x="10910468" y="5417276"/>
            <a:ext cx="627942" cy="78645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DC1F31-52DE-A548-CA63-375F8A806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1EB126-B2B6-4C53-BD84-78C6D706A9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81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4296D28D-25CB-F29A-FECD-8FCBAD0853F5}"/>
              </a:ext>
            </a:extLst>
          </p:cNvPr>
          <p:cNvGrpSpPr/>
          <p:nvPr/>
        </p:nvGrpSpPr>
        <p:grpSpPr>
          <a:xfrm>
            <a:off x="-367079" y="1521000"/>
            <a:ext cx="1674000" cy="3816000"/>
            <a:chOff x="9457946" y="1446407"/>
            <a:chExt cx="1674000" cy="3816000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F98AA49-529E-D255-9C3C-F2E22593511B}"/>
                </a:ext>
              </a:extLst>
            </p:cNvPr>
            <p:cNvSpPr>
              <a:spLocks/>
            </p:cNvSpPr>
            <p:nvPr/>
          </p:nvSpPr>
          <p:spPr>
            <a:xfrm>
              <a:off x="9457946" y="1446407"/>
              <a:ext cx="1674000" cy="381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480B3B4-6E06-58E7-192D-91A0DC942F4A}"/>
                </a:ext>
              </a:extLst>
            </p:cNvPr>
            <p:cNvSpPr>
              <a:spLocks/>
            </p:cNvSpPr>
            <p:nvPr/>
          </p:nvSpPr>
          <p:spPr>
            <a:xfrm>
              <a:off x="9472839" y="1465943"/>
              <a:ext cx="1638000" cy="3780000"/>
            </a:xfrm>
            <a:prstGeom prst="rect">
              <a:avLst/>
            </a:prstGeom>
            <a:solidFill>
              <a:srgbClr val="E79B7D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936AF3F-0C3C-E430-1474-C72449241CC0}"/>
                </a:ext>
              </a:extLst>
            </p:cNvPr>
            <p:cNvSpPr>
              <a:spLocks/>
            </p:cNvSpPr>
            <p:nvPr/>
          </p:nvSpPr>
          <p:spPr>
            <a:xfrm>
              <a:off x="9502986" y="1490871"/>
              <a:ext cx="1574633" cy="3708000"/>
            </a:xfrm>
            <a:prstGeom prst="rect">
              <a:avLst/>
            </a:prstGeom>
            <a:solidFill>
              <a:srgbClr val="DB6A3D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128B842B-4D5C-A36F-D2FE-F957E72F12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70302" y="1542845"/>
              <a:ext cx="1440000" cy="360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SG" sz="5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Quire Sans" panose="020B0502040400020003" pitchFamily="34" charset="0"/>
                  <a:ea typeface="+mn-ea"/>
                  <a:cs typeface="Quire Sans" panose="020B0502040400020003" pitchFamily="34" charset="0"/>
                </a:rPr>
                <a:t>U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Quire Sans" panose="020B0502040400020003" pitchFamily="34" charset="0"/>
                <a:ea typeface="+mn-ea"/>
                <a:cs typeface="Quire Sans" panose="020B0502040400020003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64F6571F-785F-18C4-4297-9073FDB26D34}"/>
                  </a:ext>
                </a:extLst>
              </p:cNvPr>
              <p:cNvSpPr txBox="1"/>
              <p:nvPr/>
            </p:nvSpPr>
            <p:spPr>
              <a:xfrm>
                <a:off x="-3966111" y="4644922"/>
                <a:ext cx="1053750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SG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Quire Sans" panose="020B0502040400020003" pitchFamily="34" charset="0"/>
                            </a:rPr>
                          </m:ctrlPr>
                        </m:sSubPr>
                        <m:e>
                          <m:r>
                            <a:rPr kumimoji="0" lang="en-SG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Quire Sans" panose="020B0502040400020003" pitchFamily="34" charset="0"/>
                            </a:rPr>
                            <m:t>𝛽</m:t>
                          </m:r>
                        </m:e>
                        <m:sub>
                          <m:r>
                            <a:rPr kumimoji="0" lang="en-SG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Quire Sans" panose="020B0502040400020003" pitchFamily="34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kumimoji="0" lang="en-SG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Quire Sans" panose="020B0502040400020003" pitchFamily="34" charset="0"/>
                                </a:rPr>
                              </m:ctrlPr>
                            </m:sSupPr>
                            <m:e>
                              <m:r>
                                <a:rPr kumimoji="0" lang="en-SG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Quire Sans" panose="020B0502040400020003" pitchFamily="34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kumimoji="0" lang="en-SG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Quire Sans" panose="020B0502040400020003" pitchFamily="34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Quire Sans" panose="020B0502040400020003" pitchFamily="34" charset="0"/>
                  <a:ea typeface="+mn-ea"/>
                  <a:cs typeface="Quire Sans" panose="020B0502040400020003" pitchFamily="34" charset="0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64F6571F-785F-18C4-4297-9073FDB26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966111" y="4644922"/>
                <a:ext cx="1053750" cy="588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Left Brace 86">
            <a:extLst>
              <a:ext uri="{FF2B5EF4-FFF2-40B4-BE49-F238E27FC236}">
                <a16:creationId xmlns:a16="http://schemas.microsoft.com/office/drawing/2014/main" id="{7FB9EED8-97E9-B8E6-6AEB-9146C967626B}"/>
              </a:ext>
            </a:extLst>
          </p:cNvPr>
          <p:cNvSpPr/>
          <p:nvPr/>
        </p:nvSpPr>
        <p:spPr>
          <a:xfrm>
            <a:off x="-2891545" y="3985712"/>
            <a:ext cx="411175" cy="2144486"/>
          </a:xfrm>
          <a:prstGeom prst="leftBrace">
            <a:avLst>
              <a:gd name="adj1" fmla="val 125180"/>
              <a:gd name="adj2" fmla="val 5018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B47F217E-BA99-E813-5C7E-908AE9FECC76}"/>
              </a:ext>
            </a:extLst>
          </p:cNvPr>
          <p:cNvCxnSpPr>
            <a:cxnSpLocks/>
          </p:cNvCxnSpPr>
          <p:nvPr/>
        </p:nvCxnSpPr>
        <p:spPr>
          <a:xfrm>
            <a:off x="-3281945" y="2234333"/>
            <a:ext cx="2921305" cy="36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0AAADB4C-8430-CB9C-FF45-582FAFC7A13D}"/>
                  </a:ext>
                </a:extLst>
              </p14:cNvPr>
              <p14:cNvContentPartPr/>
              <p14:nvPr/>
            </p14:nvContentPartPr>
            <p14:xfrm>
              <a:off x="-2309825" y="5417276"/>
              <a:ext cx="552447" cy="712922"/>
            </p14:xfrm>
          </p:contentPart>
        </mc:Choice>
        <mc:Fallback xmlns=""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0AAADB4C-8430-CB9C-FF45-582FAFC7A13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315943" y="5411158"/>
                <a:ext cx="564684" cy="725158"/>
              </a:xfrm>
              <a:prstGeom prst="rect">
                <a:avLst/>
              </a:prstGeom>
            </p:spPr>
          </p:pic>
        </mc:Fallback>
      </mc:AlternateContent>
      <p:sp>
        <p:nvSpPr>
          <p:cNvPr id="95" name="Oval 94">
            <a:extLst>
              <a:ext uri="{FF2B5EF4-FFF2-40B4-BE49-F238E27FC236}">
                <a16:creationId xmlns:a16="http://schemas.microsoft.com/office/drawing/2014/main" id="{E1FDF962-C6FB-21E0-69BC-4729956F062E}"/>
              </a:ext>
            </a:extLst>
          </p:cNvPr>
          <p:cNvSpPr/>
          <p:nvPr/>
        </p:nvSpPr>
        <p:spPr>
          <a:xfrm>
            <a:off x="-2490128" y="4016192"/>
            <a:ext cx="913051" cy="91305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B9B650A4-01C9-AEA2-8361-31D86EA1FA96}"/>
              </a:ext>
            </a:extLst>
          </p:cNvPr>
          <p:cNvCxnSpPr>
            <a:cxnSpLocks/>
          </p:cNvCxnSpPr>
          <p:nvPr/>
        </p:nvCxnSpPr>
        <p:spPr>
          <a:xfrm>
            <a:off x="-1446784" y="4422699"/>
            <a:ext cx="108614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64794004-B813-99E0-5123-0256A95F0445}"/>
              </a:ext>
            </a:extLst>
          </p:cNvPr>
          <p:cNvCxnSpPr>
            <a:cxnSpLocks/>
          </p:cNvCxnSpPr>
          <p:nvPr/>
        </p:nvCxnSpPr>
        <p:spPr>
          <a:xfrm>
            <a:off x="1295360" y="2234333"/>
            <a:ext cx="2090209" cy="717873"/>
          </a:xfrm>
          <a:prstGeom prst="bentConnector3">
            <a:avLst>
              <a:gd name="adj1" fmla="val 99717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2E76F101-D4AB-C05E-0C26-2B273480122E}"/>
                  </a:ext>
                </a:extLst>
              </p:cNvPr>
              <p:cNvSpPr txBox="1"/>
              <p:nvPr/>
            </p:nvSpPr>
            <p:spPr>
              <a:xfrm>
                <a:off x="2803882" y="1633746"/>
                <a:ext cx="95905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SG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Quire Sans" panose="020B0502040400020003" pitchFamily="34" charset="0"/>
                        </a:rPr>
                        <m:t>𝐶</m:t>
                      </m:r>
                    </m:oMath>
                  </m:oMathPara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Quire Sans" panose="020B0502040400020003" pitchFamily="34" charset="0"/>
                  <a:ea typeface="+mn-ea"/>
                  <a:cs typeface="Quire Sans" panose="020B0502040400020003" pitchFamily="34" charset="0"/>
                </a:endParaRPr>
              </a:p>
            </p:txBody>
          </p:sp>
        </mc:Choice>
        <mc:Fallback xmlns="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2E76F101-D4AB-C05E-0C26-2B27348012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882" y="1633746"/>
                <a:ext cx="959059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CD4D7B6A-7291-E90C-14C1-38ECDE966B2E}"/>
                  </a:ext>
                </a:extLst>
              </p:cNvPr>
              <p:cNvSpPr txBox="1"/>
              <p:nvPr/>
            </p:nvSpPr>
            <p:spPr>
              <a:xfrm>
                <a:off x="4355459" y="3686869"/>
                <a:ext cx="95905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SG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Quire Sans" panose="020B0502040400020003" pitchFamily="34" charset="0"/>
                        </a:rPr>
                        <m:t>𝐷</m:t>
                      </m:r>
                    </m:oMath>
                  </m:oMathPara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Quire Sans" panose="020B0502040400020003" pitchFamily="34" charset="0"/>
                  <a:ea typeface="+mn-ea"/>
                  <a:cs typeface="Quire Sans" panose="020B0502040400020003" pitchFamily="34" charset="0"/>
                </a:endParaRPr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CD4D7B6A-7291-E90C-14C1-38ECDE966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459" y="3686869"/>
                <a:ext cx="959059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30A8CC9F-1EEC-4D82-2580-EAA4416A9B40}"/>
              </a:ext>
            </a:extLst>
          </p:cNvPr>
          <p:cNvCxnSpPr>
            <a:cxnSpLocks/>
          </p:cNvCxnSpPr>
          <p:nvPr/>
        </p:nvCxnSpPr>
        <p:spPr>
          <a:xfrm>
            <a:off x="1299335" y="4421832"/>
            <a:ext cx="507434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8100E124-2830-9B59-63B8-67EF1F770F3C}"/>
              </a:ext>
            </a:extLst>
          </p:cNvPr>
          <p:cNvCxnSpPr>
            <a:cxnSpLocks/>
          </p:cNvCxnSpPr>
          <p:nvPr/>
        </p:nvCxnSpPr>
        <p:spPr>
          <a:xfrm>
            <a:off x="-1372217" y="5796289"/>
            <a:ext cx="7696817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3134CDE8-C720-894C-22F2-05D4C1A57B5D}"/>
                  </a:ext>
                </a:extLst>
              </p:cNvPr>
              <p:cNvSpPr txBox="1"/>
              <p:nvPr/>
            </p:nvSpPr>
            <p:spPr>
              <a:xfrm>
                <a:off x="4385939" y="6019606"/>
                <a:ext cx="95905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SG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Quire Sans" panose="020B0502040400020003" pitchFamily="34" charset="0"/>
                            </a:rPr>
                          </m:ctrlPr>
                        </m:sSupPr>
                        <m:e>
                          <m:r>
                            <a:rPr kumimoji="0" lang="en-SG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Quire Sans" panose="020B0502040400020003" pitchFamily="34" charset="0"/>
                            </a:rPr>
                            <m:t>𝐵</m:t>
                          </m:r>
                        </m:e>
                        <m:sup>
                          <m:r>
                            <a:rPr kumimoji="0" lang="en-SG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Quire Sans" panose="020B0502040400020003" pitchFamily="34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Quire Sans" panose="020B0502040400020003" pitchFamily="34" charset="0"/>
                  <a:ea typeface="+mn-ea"/>
                  <a:cs typeface="Quire Sans" panose="020B0502040400020003" pitchFamily="34" charset="0"/>
                </a:endParaRPr>
              </a:p>
            </p:txBody>
          </p:sp>
        </mc:Choice>
        <mc:Fallback xmlns="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3134CDE8-C720-894C-22F2-05D4C1A57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939" y="6019606"/>
                <a:ext cx="959059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" name="Rectangle 131">
            <a:extLst>
              <a:ext uri="{FF2B5EF4-FFF2-40B4-BE49-F238E27FC236}">
                <a16:creationId xmlns:a16="http://schemas.microsoft.com/office/drawing/2014/main" id="{51857ACD-191B-3680-3B67-40D71BA0CF7C}"/>
              </a:ext>
            </a:extLst>
          </p:cNvPr>
          <p:cNvSpPr/>
          <p:nvPr/>
        </p:nvSpPr>
        <p:spPr>
          <a:xfrm>
            <a:off x="-3016009" y="1197625"/>
            <a:ext cx="6962572" cy="4960598"/>
          </a:xfrm>
          <a:prstGeom prst="rect">
            <a:avLst/>
          </a:prstGeom>
          <a:noFill/>
          <a:ln w="254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C76086AA-13EC-4FDD-BF98-809736A3DE56}"/>
              </a:ext>
            </a:extLst>
          </p:cNvPr>
          <p:cNvSpPr/>
          <p:nvPr/>
        </p:nvSpPr>
        <p:spPr>
          <a:xfrm>
            <a:off x="2511494" y="2413206"/>
            <a:ext cx="584776" cy="5847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D2D6F25-4973-5C4A-B1F5-50B2D7F72A93}"/>
              </a:ext>
            </a:extLst>
          </p:cNvPr>
          <p:cNvGrpSpPr/>
          <p:nvPr/>
        </p:nvGrpSpPr>
        <p:grpSpPr>
          <a:xfrm>
            <a:off x="3274685" y="3006683"/>
            <a:ext cx="300600" cy="334080"/>
            <a:chOff x="8903325" y="3006683"/>
            <a:chExt cx="300600" cy="33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E99373BC-0F71-17C1-0B8D-B33443A00DAF}"/>
                    </a:ext>
                  </a:extLst>
                </p14:cNvPr>
                <p14:cNvContentPartPr/>
                <p14:nvPr/>
              </p14:nvContentPartPr>
              <p14:xfrm>
                <a:off x="8903325" y="3006683"/>
                <a:ext cx="300600" cy="651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E99373BC-0F71-17C1-0B8D-B33443A00DA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894325" y="2997683"/>
                  <a:ext cx="31824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930015FD-155D-5027-9A71-5D254CA22689}"/>
                    </a:ext>
                  </a:extLst>
                </p14:cNvPr>
                <p14:cNvContentPartPr/>
                <p14:nvPr/>
              </p14:nvContentPartPr>
              <p14:xfrm>
                <a:off x="8912685" y="3044843"/>
                <a:ext cx="42840" cy="2721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930015FD-155D-5027-9A71-5D254CA22689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903685" y="3035843"/>
                  <a:ext cx="6048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1C07720A-76D8-8E14-5B9B-19AA03CC742D}"/>
                    </a:ext>
                  </a:extLst>
                </p14:cNvPr>
                <p14:cNvContentPartPr/>
                <p14:nvPr/>
              </p14:nvContentPartPr>
              <p14:xfrm>
                <a:off x="9131565" y="3044123"/>
                <a:ext cx="64440" cy="2966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1C07720A-76D8-8E14-5B9B-19AA03CC742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122514" y="3035123"/>
                  <a:ext cx="82179" cy="31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213F9814-E863-4E2F-51A1-F3288F5E26EF}"/>
                    </a:ext>
                  </a:extLst>
                </p14:cNvPr>
                <p14:cNvContentPartPr/>
                <p14:nvPr/>
              </p14:nvContentPartPr>
              <p14:xfrm>
                <a:off x="8937525" y="3322403"/>
                <a:ext cx="194040" cy="147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213F9814-E863-4E2F-51A1-F3288F5E26E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928525" y="3313403"/>
                  <a:ext cx="21168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D326C98-EE4C-688E-3834-15B96091E4C4}"/>
                    </a:ext>
                  </a:extLst>
                </p14:cNvPr>
                <p14:cNvContentPartPr/>
                <p14:nvPr/>
              </p14:nvContentPartPr>
              <p14:xfrm>
                <a:off x="8953725" y="3270923"/>
                <a:ext cx="44640" cy="482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D326C98-EE4C-688E-3834-15B96091E4C4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944652" y="3261923"/>
                  <a:ext cx="62423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7F0D709-59A2-1CA4-1C58-2DB320961069}"/>
                    </a:ext>
                  </a:extLst>
                </p14:cNvPr>
                <p14:cNvContentPartPr/>
                <p14:nvPr/>
              </p14:nvContentPartPr>
              <p14:xfrm>
                <a:off x="8961285" y="3246083"/>
                <a:ext cx="41040" cy="446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7F0D709-59A2-1CA4-1C58-2DB32096106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952205" y="3237083"/>
                  <a:ext cx="58836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839D217-2F25-C67C-3AC8-41673D29F731}"/>
                    </a:ext>
                  </a:extLst>
                </p14:cNvPr>
                <p14:cNvContentPartPr/>
                <p14:nvPr/>
              </p14:nvContentPartPr>
              <p14:xfrm>
                <a:off x="8945445" y="3141323"/>
                <a:ext cx="144720" cy="1677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839D217-2F25-C67C-3AC8-41673D29F731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936445" y="3132323"/>
                  <a:ext cx="16236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D3992925-E36F-E94C-9258-6AB25A3B315E}"/>
                    </a:ext>
                  </a:extLst>
                </p14:cNvPr>
                <p14:cNvContentPartPr/>
                <p14:nvPr/>
              </p14:nvContentPartPr>
              <p14:xfrm>
                <a:off x="8955885" y="3093803"/>
                <a:ext cx="122040" cy="1828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D3992925-E36F-E94C-9258-6AB25A3B315E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8946885" y="3084785"/>
                  <a:ext cx="139680" cy="20055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0878F550-58A0-2D2D-58A9-F492CFE5F223}"/>
                    </a:ext>
                  </a:extLst>
                </p14:cNvPr>
                <p14:cNvContentPartPr/>
                <p14:nvPr/>
              </p14:nvContentPartPr>
              <p14:xfrm>
                <a:off x="8989365" y="3081923"/>
                <a:ext cx="138240" cy="1605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0878F550-58A0-2D2D-58A9-F492CFE5F223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8980365" y="3072923"/>
                  <a:ext cx="15588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E41DAB3-9380-97D6-F6CC-8E9D0EFE2DF0}"/>
                    </a:ext>
                  </a:extLst>
                </p14:cNvPr>
                <p14:cNvContentPartPr/>
                <p14:nvPr/>
              </p14:nvContentPartPr>
              <p14:xfrm>
                <a:off x="9077565" y="3069323"/>
                <a:ext cx="70560" cy="979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E41DAB3-9380-97D6-F6CC-8E9D0EFE2DF0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9068565" y="3060356"/>
                  <a:ext cx="88200" cy="11549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2A9252C-FC24-BA22-D494-4583867BB1FA}"/>
                    </a:ext>
                  </a:extLst>
                </p14:cNvPr>
                <p14:cNvContentPartPr/>
                <p14:nvPr/>
              </p14:nvContentPartPr>
              <p14:xfrm>
                <a:off x="9127965" y="3070763"/>
                <a:ext cx="48960" cy="5580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2A9252C-FC24-BA22-D494-4583867BB1FA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9118965" y="3061763"/>
                  <a:ext cx="6660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29F786BB-4A4F-0577-1C65-DAB1F2CF57F6}"/>
                    </a:ext>
                  </a:extLst>
                </p14:cNvPr>
                <p14:cNvContentPartPr/>
                <p14:nvPr/>
              </p14:nvContentPartPr>
              <p14:xfrm>
                <a:off x="9106005" y="3199643"/>
                <a:ext cx="36000" cy="291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29F786BB-4A4F-0577-1C65-DAB1F2CF57F6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9097094" y="3190643"/>
                  <a:ext cx="53465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32A0D66-E872-4397-18FC-5DFCBA5E1A97}"/>
                    </a:ext>
                  </a:extLst>
                </p14:cNvPr>
                <p14:cNvContentPartPr/>
                <p14:nvPr/>
              </p14:nvContentPartPr>
              <p14:xfrm>
                <a:off x="9095925" y="3134123"/>
                <a:ext cx="50760" cy="6264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32A0D66-E872-4397-18FC-5DFCBA5E1A97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9086925" y="3125123"/>
                  <a:ext cx="68400" cy="80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E384FBD-6CBD-2704-D59B-9FC6071094A2}"/>
              </a:ext>
            </a:extLst>
          </p:cNvPr>
          <p:cNvGrpSpPr/>
          <p:nvPr/>
        </p:nvGrpSpPr>
        <p:grpSpPr>
          <a:xfrm>
            <a:off x="-2138815" y="5000535"/>
            <a:ext cx="267120" cy="318960"/>
            <a:chOff x="3489825" y="5000535"/>
            <a:chExt cx="267120" cy="318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97A710B8-FD0A-AF89-5D30-C6B01A9DDCB6}"/>
                    </a:ext>
                  </a:extLst>
                </p14:cNvPr>
                <p14:cNvContentPartPr/>
                <p14:nvPr/>
              </p14:nvContentPartPr>
              <p14:xfrm>
                <a:off x="3580185" y="5000535"/>
                <a:ext cx="76680" cy="3189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97A710B8-FD0A-AF89-5D30-C6B01A9DDCB6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571227" y="4991535"/>
                  <a:ext cx="94238" cy="33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D5BA72EC-1392-2B32-3519-F9CB0870DB70}"/>
                    </a:ext>
                  </a:extLst>
                </p14:cNvPr>
                <p14:cNvContentPartPr/>
                <p14:nvPr/>
              </p14:nvContentPartPr>
              <p14:xfrm>
                <a:off x="3489825" y="5009175"/>
                <a:ext cx="70920" cy="2775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D5BA72EC-1392-2B32-3519-F9CB0870DB70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480825" y="5000175"/>
                  <a:ext cx="8856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5DCEAD36-EAE7-E210-A051-BB181DE4BB1F}"/>
                    </a:ext>
                  </a:extLst>
                </p14:cNvPr>
                <p14:cNvContentPartPr/>
                <p14:nvPr/>
              </p14:nvContentPartPr>
              <p14:xfrm>
                <a:off x="3689265" y="5007015"/>
                <a:ext cx="67680" cy="2905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5DCEAD36-EAE7-E210-A051-BB181DE4BB1F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680313" y="4998015"/>
                  <a:ext cx="85227" cy="30816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63CF314-97A2-D19E-F590-F696F18DEA7A}"/>
              </a:ext>
            </a:extLst>
          </p:cNvPr>
          <p:cNvCxnSpPr>
            <a:cxnSpLocks/>
          </p:cNvCxnSpPr>
          <p:nvPr/>
        </p:nvCxnSpPr>
        <p:spPr>
          <a:xfrm>
            <a:off x="-3255845" y="763170"/>
            <a:ext cx="1390860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D2F566-FB20-4ED8-6153-D15A7CE84464}"/>
                  </a:ext>
                </a:extLst>
              </p:cNvPr>
              <p:cNvSpPr txBox="1"/>
              <p:nvPr/>
            </p:nvSpPr>
            <p:spPr>
              <a:xfrm>
                <a:off x="4355459" y="122302"/>
                <a:ext cx="95905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SG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Quire Sans" panose="020B0502040400020003" pitchFamily="34" charset="0"/>
                        </a:rPr>
                        <m:t>𝑅</m:t>
                      </m:r>
                    </m:oMath>
                  </m:oMathPara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Quire Sans" panose="020B0502040400020003" pitchFamily="34" charset="0"/>
                  <a:ea typeface="+mn-ea"/>
                  <a:cs typeface="Quire Sans" panose="020B0502040400020003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D2F566-FB20-4ED8-6153-D15A7CE844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459" y="122302"/>
                <a:ext cx="959059" cy="584775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eft Brace 4">
            <a:extLst>
              <a:ext uri="{FF2B5EF4-FFF2-40B4-BE49-F238E27FC236}">
                <a16:creationId xmlns:a16="http://schemas.microsoft.com/office/drawing/2014/main" id="{C591F552-B793-F9EA-4964-CB911DEA8FDE}"/>
              </a:ext>
            </a:extLst>
          </p:cNvPr>
          <p:cNvSpPr/>
          <p:nvPr/>
        </p:nvSpPr>
        <p:spPr>
          <a:xfrm>
            <a:off x="-3706641" y="508001"/>
            <a:ext cx="411175" cy="1996522"/>
          </a:xfrm>
          <a:prstGeom prst="leftBrace">
            <a:avLst>
              <a:gd name="adj1" fmla="val 125180"/>
              <a:gd name="adj2" fmla="val 5018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E9F5CF-4DAF-9930-99E9-EE37CFA96327}"/>
                  </a:ext>
                </a:extLst>
              </p:cNvPr>
              <p:cNvSpPr txBox="1"/>
              <p:nvPr/>
            </p:nvSpPr>
            <p:spPr>
              <a:xfrm>
                <a:off x="-4994768" y="1466066"/>
                <a:ext cx="128990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SG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Quire Sans" panose="020B0502040400020003" pitchFamily="34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kumimoji="0" lang="en-SG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Quire Sans" panose="020B0502040400020003" pitchFamily="34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kumimoji="0" lang="en-SG" sz="32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Quire Sans" panose="020B0502040400020003" pitchFamily="34" charset="0"/>
                                </a:rPr>
                                <m:t>Φ</m:t>
                              </m:r>
                            </m:e>
                          </m:d>
                        </m:e>
                        <m:sub>
                          <m:r>
                            <a:rPr kumimoji="0" lang="en-SG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Quire Sans" panose="020B0502040400020003" pitchFamily="34" charset="0"/>
                            </a:rPr>
                            <m:t>𝑅𝐴</m:t>
                          </m:r>
                        </m:sub>
                      </m:sSub>
                    </m:oMath>
                  </m:oMathPara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Quire Sans" panose="020B0502040400020003" pitchFamily="34" charset="0"/>
                  <a:ea typeface="+mn-ea"/>
                  <a:cs typeface="Quire Sans" panose="020B0502040400020003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E9F5CF-4DAF-9930-99E9-EE37CFA963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994768" y="1466066"/>
                <a:ext cx="1289905" cy="584775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4776E81B-64F0-4AE3-0525-69CFF51D6248}"/>
              </a:ext>
            </a:extLst>
          </p:cNvPr>
          <p:cNvGrpSpPr/>
          <p:nvPr/>
        </p:nvGrpSpPr>
        <p:grpSpPr>
          <a:xfrm flipH="1">
            <a:off x="-5388622" y="1669317"/>
            <a:ext cx="393854" cy="356298"/>
            <a:chOff x="9214144" y="1708497"/>
            <a:chExt cx="601560" cy="54468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0F50952-1342-4FBA-C77E-A8D96E19D42B}"/>
                </a:ext>
              </a:extLst>
            </p:cNvPr>
            <p:cNvGrpSpPr/>
            <p:nvPr/>
          </p:nvGrpSpPr>
          <p:grpSpPr>
            <a:xfrm>
              <a:off x="9214144" y="1708497"/>
              <a:ext cx="601560" cy="544680"/>
              <a:chOff x="9214144" y="1708497"/>
              <a:chExt cx="601560" cy="5446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3">
                <p14:nvContentPartPr>
                  <p14:cNvPr id="72" name="Ink 71">
                    <a:extLst>
                      <a:ext uri="{FF2B5EF4-FFF2-40B4-BE49-F238E27FC236}">
                        <a16:creationId xmlns:a16="http://schemas.microsoft.com/office/drawing/2014/main" id="{F87C3C9F-923A-7ADF-D017-1E1905BBED77}"/>
                      </a:ext>
                    </a:extLst>
                  </p14:cNvPr>
                  <p14:cNvContentPartPr/>
                  <p14:nvPr/>
                </p14:nvContentPartPr>
                <p14:xfrm>
                  <a:off x="9233944" y="1708497"/>
                  <a:ext cx="36360" cy="514080"/>
                </p14:xfrm>
              </p:contentPart>
            </mc:Choice>
            <mc:Fallback xmlns="">
              <p:pic>
                <p:nvPicPr>
                  <p:cNvPr id="72" name="Ink 71">
                    <a:extLst>
                      <a:ext uri="{FF2B5EF4-FFF2-40B4-BE49-F238E27FC236}">
                        <a16:creationId xmlns:a16="http://schemas.microsoft.com/office/drawing/2014/main" id="{F87C3C9F-923A-7ADF-D017-1E1905BBED77}"/>
                      </a:ext>
                    </a:extLst>
                  </p:cNvPr>
                  <p:cNvPicPr/>
                  <p:nvPr/>
                </p:nvPicPr>
                <p:blipFill>
                  <a:blip r:embed="rId44"/>
                  <a:stretch>
                    <a:fillRect/>
                  </a:stretch>
                </p:blipFill>
                <p:spPr>
                  <a:xfrm>
                    <a:off x="9206810" y="1681006"/>
                    <a:ext cx="90086" cy="56851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5">
                <p14:nvContentPartPr>
                  <p14:cNvPr id="73" name="Ink 72">
                    <a:extLst>
                      <a:ext uri="{FF2B5EF4-FFF2-40B4-BE49-F238E27FC236}">
                        <a16:creationId xmlns:a16="http://schemas.microsoft.com/office/drawing/2014/main" id="{65353805-8984-C8BF-626B-4AEFCAA3BBAD}"/>
                      </a:ext>
                    </a:extLst>
                  </p14:cNvPr>
                  <p14:cNvContentPartPr/>
                  <p14:nvPr/>
                </p14:nvContentPartPr>
                <p14:xfrm>
                  <a:off x="9258424" y="1715337"/>
                  <a:ext cx="557280" cy="27720"/>
                </p14:xfrm>
              </p:contentPart>
            </mc:Choice>
            <mc:Fallback xmlns="">
              <p:pic>
                <p:nvPicPr>
                  <p:cNvPr id="73" name="Ink 72">
                    <a:extLst>
                      <a:ext uri="{FF2B5EF4-FFF2-40B4-BE49-F238E27FC236}">
                        <a16:creationId xmlns:a16="http://schemas.microsoft.com/office/drawing/2014/main" id="{65353805-8984-C8BF-626B-4AEFCAA3BBAD}"/>
                      </a:ext>
                    </a:extLst>
                  </p:cNvPr>
                  <p:cNvPicPr/>
                  <p:nvPr/>
                </p:nvPicPr>
                <p:blipFill>
                  <a:blip r:embed="rId46"/>
                  <a:stretch>
                    <a:fillRect/>
                  </a:stretch>
                </p:blipFill>
                <p:spPr>
                  <a:xfrm>
                    <a:off x="9230945" y="1688161"/>
                    <a:ext cx="611689" cy="8152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7">
                <p14:nvContentPartPr>
                  <p14:cNvPr id="75" name="Ink 74">
                    <a:extLst>
                      <a:ext uri="{FF2B5EF4-FFF2-40B4-BE49-F238E27FC236}">
                        <a16:creationId xmlns:a16="http://schemas.microsoft.com/office/drawing/2014/main" id="{DDA3F1BA-895A-11D4-5F8B-E3C89433F476}"/>
                      </a:ext>
                    </a:extLst>
                  </p14:cNvPr>
                  <p14:cNvContentPartPr/>
                  <p14:nvPr/>
                </p14:nvContentPartPr>
                <p14:xfrm>
                  <a:off x="9767464" y="1716777"/>
                  <a:ext cx="20880" cy="356400"/>
                </p14:xfrm>
              </p:contentPart>
            </mc:Choice>
            <mc:Fallback xmlns="">
              <p:pic>
                <p:nvPicPr>
                  <p:cNvPr id="75" name="Ink 74">
                    <a:extLst>
                      <a:ext uri="{FF2B5EF4-FFF2-40B4-BE49-F238E27FC236}">
                        <a16:creationId xmlns:a16="http://schemas.microsoft.com/office/drawing/2014/main" id="{DDA3F1BA-895A-11D4-5F8B-E3C89433F476}"/>
                      </a:ext>
                    </a:extLst>
                  </p:cNvPr>
                  <p:cNvPicPr/>
                  <p:nvPr/>
                </p:nvPicPr>
                <p:blipFill>
                  <a:blip r:embed="rId48"/>
                  <a:stretch>
                    <a:fillRect/>
                  </a:stretch>
                </p:blipFill>
                <p:spPr>
                  <a:xfrm>
                    <a:off x="9740695" y="1689234"/>
                    <a:ext cx="73883" cy="41093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9">
                <p14:nvContentPartPr>
                  <p14:cNvPr id="76" name="Ink 75">
                    <a:extLst>
                      <a:ext uri="{FF2B5EF4-FFF2-40B4-BE49-F238E27FC236}">
                        <a16:creationId xmlns:a16="http://schemas.microsoft.com/office/drawing/2014/main" id="{AE5C3CEA-8314-78B9-D9F6-AE82025AA156}"/>
                      </a:ext>
                    </a:extLst>
                  </p14:cNvPr>
                  <p14:cNvContentPartPr/>
                  <p14:nvPr/>
                </p14:nvContentPartPr>
                <p14:xfrm>
                  <a:off x="9775024" y="1739457"/>
                  <a:ext cx="17640" cy="342720"/>
                </p14:xfrm>
              </p:contentPart>
            </mc:Choice>
            <mc:Fallback xmlns="">
              <p:pic>
                <p:nvPicPr>
                  <p:cNvPr id="76" name="Ink 75">
                    <a:extLst>
                      <a:ext uri="{FF2B5EF4-FFF2-40B4-BE49-F238E27FC236}">
                        <a16:creationId xmlns:a16="http://schemas.microsoft.com/office/drawing/2014/main" id="{AE5C3CEA-8314-78B9-D9F6-AE82025AA156}"/>
                      </a:ext>
                    </a:extLst>
                  </p:cNvPr>
                  <p:cNvPicPr/>
                  <p:nvPr/>
                </p:nvPicPr>
                <p:blipFill>
                  <a:blip r:embed="rId50"/>
                  <a:stretch>
                    <a:fillRect/>
                  </a:stretch>
                </p:blipFill>
                <p:spPr>
                  <a:xfrm>
                    <a:off x="9748297" y="1711951"/>
                    <a:ext cx="70560" cy="39718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1">
                <p14:nvContentPartPr>
                  <p14:cNvPr id="77" name="Ink 76">
                    <a:extLst>
                      <a:ext uri="{FF2B5EF4-FFF2-40B4-BE49-F238E27FC236}">
                        <a16:creationId xmlns:a16="http://schemas.microsoft.com/office/drawing/2014/main" id="{CE8D3AAC-A563-4BF8-2E78-748E8B1FB9B2}"/>
                      </a:ext>
                    </a:extLst>
                  </p14:cNvPr>
                  <p14:cNvContentPartPr/>
                  <p14:nvPr/>
                </p14:nvContentPartPr>
                <p14:xfrm>
                  <a:off x="9771784" y="1757817"/>
                  <a:ext cx="19800" cy="383760"/>
                </p14:xfrm>
              </p:contentPart>
            </mc:Choice>
            <mc:Fallback xmlns="">
              <p:pic>
                <p:nvPicPr>
                  <p:cNvPr id="77" name="Ink 76">
                    <a:extLst>
                      <a:ext uri="{FF2B5EF4-FFF2-40B4-BE49-F238E27FC236}">
                        <a16:creationId xmlns:a16="http://schemas.microsoft.com/office/drawing/2014/main" id="{CE8D3AAC-A563-4BF8-2E78-748E8B1FB9B2}"/>
                      </a:ext>
                    </a:extLst>
                  </p:cNvPr>
                  <p:cNvPicPr/>
                  <p:nvPr/>
                </p:nvPicPr>
                <p:blipFill>
                  <a:blip r:embed="rId52"/>
                  <a:stretch>
                    <a:fillRect/>
                  </a:stretch>
                </p:blipFill>
                <p:spPr>
                  <a:xfrm>
                    <a:off x="9745027" y="1730327"/>
                    <a:ext cx="72778" cy="43819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3">
                <p14:nvContentPartPr>
                  <p14:cNvPr id="78" name="Ink 77">
                    <a:extLst>
                      <a:ext uri="{FF2B5EF4-FFF2-40B4-BE49-F238E27FC236}">
                        <a16:creationId xmlns:a16="http://schemas.microsoft.com/office/drawing/2014/main" id="{9A14F8BA-8F37-7F70-CE4D-E3EB603D6BDD}"/>
                      </a:ext>
                    </a:extLst>
                  </p14:cNvPr>
                  <p14:cNvContentPartPr/>
                  <p14:nvPr/>
                </p14:nvContentPartPr>
                <p14:xfrm>
                  <a:off x="9767464" y="1846377"/>
                  <a:ext cx="27000" cy="382680"/>
                </p14:xfrm>
              </p:contentPart>
            </mc:Choice>
            <mc:Fallback xmlns="">
              <p:pic>
                <p:nvPicPr>
                  <p:cNvPr id="78" name="Ink 77">
                    <a:extLst>
                      <a:ext uri="{FF2B5EF4-FFF2-40B4-BE49-F238E27FC236}">
                        <a16:creationId xmlns:a16="http://schemas.microsoft.com/office/drawing/2014/main" id="{9A14F8BA-8F37-7F70-CE4D-E3EB603D6BDD}"/>
                      </a:ext>
                    </a:extLst>
                  </p:cNvPr>
                  <p:cNvPicPr/>
                  <p:nvPr/>
                </p:nvPicPr>
                <p:blipFill>
                  <a:blip r:embed="rId52"/>
                  <a:stretch>
                    <a:fillRect/>
                  </a:stretch>
                </p:blipFill>
                <p:spPr>
                  <a:xfrm>
                    <a:off x="9739913" y="1818846"/>
                    <a:ext cx="81551" cy="43719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4">
                <p14:nvContentPartPr>
                  <p14:cNvPr id="79" name="Ink 78">
                    <a:extLst>
                      <a:ext uri="{FF2B5EF4-FFF2-40B4-BE49-F238E27FC236}">
                        <a16:creationId xmlns:a16="http://schemas.microsoft.com/office/drawing/2014/main" id="{522989E2-B7E5-FE4E-B19C-3CB0B607BB7B}"/>
                      </a:ext>
                    </a:extLst>
                  </p14:cNvPr>
                  <p14:cNvContentPartPr/>
                  <p14:nvPr/>
                </p14:nvContentPartPr>
                <p14:xfrm>
                  <a:off x="9776104" y="2026737"/>
                  <a:ext cx="12240" cy="226440"/>
                </p14:xfrm>
              </p:contentPart>
            </mc:Choice>
            <mc:Fallback xmlns="">
              <p:pic>
                <p:nvPicPr>
                  <p:cNvPr id="79" name="Ink 78">
                    <a:extLst>
                      <a:ext uri="{FF2B5EF4-FFF2-40B4-BE49-F238E27FC236}">
                        <a16:creationId xmlns:a16="http://schemas.microsoft.com/office/drawing/2014/main" id="{522989E2-B7E5-FE4E-B19C-3CB0B607BB7B}"/>
                      </a:ext>
                    </a:extLst>
                  </p:cNvPr>
                  <p:cNvPicPr/>
                  <p:nvPr/>
                </p:nvPicPr>
                <p:blipFill>
                  <a:blip r:embed="rId55"/>
                  <a:stretch>
                    <a:fillRect/>
                  </a:stretch>
                </p:blipFill>
                <p:spPr>
                  <a:xfrm>
                    <a:off x="9749495" y="1999256"/>
                    <a:ext cx="64925" cy="28085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6">
                <p14:nvContentPartPr>
                  <p14:cNvPr id="80" name="Ink 79">
                    <a:extLst>
                      <a:ext uri="{FF2B5EF4-FFF2-40B4-BE49-F238E27FC236}">
                        <a16:creationId xmlns:a16="http://schemas.microsoft.com/office/drawing/2014/main" id="{DF32C50A-2A87-5A45-7097-93A2B9495A7D}"/>
                      </a:ext>
                    </a:extLst>
                  </p14:cNvPr>
                  <p14:cNvContentPartPr/>
                  <p14:nvPr/>
                </p14:nvContentPartPr>
                <p14:xfrm>
                  <a:off x="9214144" y="2194857"/>
                  <a:ext cx="499680" cy="47160"/>
                </p14:xfrm>
              </p:contentPart>
            </mc:Choice>
            <mc:Fallback xmlns="">
              <p:pic>
                <p:nvPicPr>
                  <p:cNvPr id="80" name="Ink 79">
                    <a:extLst>
                      <a:ext uri="{FF2B5EF4-FFF2-40B4-BE49-F238E27FC236}">
                        <a16:creationId xmlns:a16="http://schemas.microsoft.com/office/drawing/2014/main" id="{DF32C50A-2A87-5A45-7097-93A2B9495A7D}"/>
                      </a:ext>
                    </a:extLst>
                  </p:cNvPr>
                  <p:cNvPicPr/>
                  <p:nvPr/>
                </p:nvPicPr>
                <p:blipFill>
                  <a:blip r:embed="rId57"/>
                  <a:stretch>
                    <a:fillRect/>
                  </a:stretch>
                </p:blipFill>
                <p:spPr>
                  <a:xfrm>
                    <a:off x="9186689" y="2167438"/>
                    <a:ext cx="554041" cy="10144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8">
                <p14:nvContentPartPr>
                  <p14:cNvPr id="81" name="Ink 80">
                    <a:extLst>
                      <a:ext uri="{FF2B5EF4-FFF2-40B4-BE49-F238E27FC236}">
                        <a16:creationId xmlns:a16="http://schemas.microsoft.com/office/drawing/2014/main" id="{B9293A99-CCBF-547F-FA33-8257C5654018}"/>
                      </a:ext>
                    </a:extLst>
                  </p14:cNvPr>
                  <p14:cNvContentPartPr/>
                  <p14:nvPr/>
                </p14:nvContentPartPr>
                <p14:xfrm>
                  <a:off x="9700504" y="2214297"/>
                  <a:ext cx="61560" cy="7920"/>
                </p14:xfrm>
              </p:contentPart>
            </mc:Choice>
            <mc:Fallback xmlns="">
              <p:pic>
                <p:nvPicPr>
                  <p:cNvPr id="81" name="Ink 80">
                    <a:extLst>
                      <a:ext uri="{FF2B5EF4-FFF2-40B4-BE49-F238E27FC236}">
                        <a16:creationId xmlns:a16="http://schemas.microsoft.com/office/drawing/2014/main" id="{B9293A99-CCBF-547F-FA33-8257C5654018}"/>
                      </a:ext>
                    </a:extLst>
                  </p:cNvPr>
                  <p:cNvPicPr/>
                  <p:nvPr/>
                </p:nvPicPr>
                <p:blipFill>
                  <a:blip r:embed="rId59"/>
                  <a:stretch>
                    <a:fillRect/>
                  </a:stretch>
                </p:blipFill>
                <p:spPr>
                  <a:xfrm>
                    <a:off x="9673265" y="2187897"/>
                    <a:ext cx="115493" cy="6019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0">
                <p14:nvContentPartPr>
                  <p14:cNvPr id="82" name="Ink 81">
                    <a:extLst>
                      <a:ext uri="{FF2B5EF4-FFF2-40B4-BE49-F238E27FC236}">
                        <a16:creationId xmlns:a16="http://schemas.microsoft.com/office/drawing/2014/main" id="{809CDCEE-F282-84D2-44B2-7D77CE6A5DB3}"/>
                      </a:ext>
                    </a:extLst>
                  </p14:cNvPr>
                  <p14:cNvContentPartPr/>
                  <p14:nvPr/>
                </p14:nvContentPartPr>
                <p14:xfrm>
                  <a:off x="9265984" y="1730097"/>
                  <a:ext cx="501120" cy="478440"/>
                </p14:xfrm>
              </p:contentPart>
            </mc:Choice>
            <mc:Fallback xmlns="">
              <p:pic>
                <p:nvPicPr>
                  <p:cNvPr id="82" name="Ink 81">
                    <a:extLst>
                      <a:ext uri="{FF2B5EF4-FFF2-40B4-BE49-F238E27FC236}">
                        <a16:creationId xmlns:a16="http://schemas.microsoft.com/office/drawing/2014/main" id="{809CDCEE-F282-84D2-44B2-7D77CE6A5DB3}"/>
                      </a:ext>
                    </a:extLst>
                  </p:cNvPr>
                  <p:cNvPicPr/>
                  <p:nvPr/>
                </p:nvPicPr>
                <p:blipFill>
                  <a:blip r:embed="rId61"/>
                  <a:stretch>
                    <a:fillRect/>
                  </a:stretch>
                </p:blipFill>
                <p:spPr>
                  <a:xfrm>
                    <a:off x="9238480" y="1702600"/>
                    <a:ext cx="555578" cy="532883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C14278D-D71F-3F1E-5F09-BEC3F91B1CDF}"/>
                </a:ext>
              </a:extLst>
            </p:cNvPr>
            <p:cNvGrpSpPr/>
            <p:nvPr/>
          </p:nvGrpSpPr>
          <p:grpSpPr>
            <a:xfrm>
              <a:off x="9347704" y="1861137"/>
              <a:ext cx="322560" cy="273960"/>
              <a:chOff x="9347704" y="1861137"/>
              <a:chExt cx="322560" cy="273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2">
                <p14:nvContentPartPr>
                  <p14:cNvPr id="12" name="Ink 11">
                    <a:extLst>
                      <a:ext uri="{FF2B5EF4-FFF2-40B4-BE49-F238E27FC236}">
                        <a16:creationId xmlns:a16="http://schemas.microsoft.com/office/drawing/2014/main" id="{74ED3EE7-62E5-73CA-DBFB-2052D1690EF4}"/>
                      </a:ext>
                    </a:extLst>
                  </p14:cNvPr>
                  <p14:cNvContentPartPr/>
                  <p14:nvPr/>
                </p14:nvContentPartPr>
                <p14:xfrm>
                  <a:off x="9373264" y="1861137"/>
                  <a:ext cx="285480" cy="20520"/>
                </p14:xfrm>
              </p:contentPart>
            </mc:Choice>
            <mc:Fallback xmlns="">
              <p:pic>
                <p:nvPicPr>
                  <p:cNvPr id="12" name="Ink 11">
                    <a:extLst>
                      <a:ext uri="{FF2B5EF4-FFF2-40B4-BE49-F238E27FC236}">
                        <a16:creationId xmlns:a16="http://schemas.microsoft.com/office/drawing/2014/main" id="{74ED3EE7-62E5-73CA-DBFB-2052D1690EF4}"/>
                      </a:ext>
                    </a:extLst>
                  </p:cNvPr>
                  <p:cNvPicPr/>
                  <p:nvPr/>
                </p:nvPicPr>
                <p:blipFill>
                  <a:blip r:embed="rId63"/>
                  <a:stretch>
                    <a:fillRect/>
                  </a:stretch>
                </p:blipFill>
                <p:spPr>
                  <a:xfrm>
                    <a:off x="9345708" y="1834137"/>
                    <a:ext cx="340041" cy="739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4">
                <p14:nvContentPartPr>
                  <p14:cNvPr id="35" name="Ink 34">
                    <a:extLst>
                      <a:ext uri="{FF2B5EF4-FFF2-40B4-BE49-F238E27FC236}">
                        <a16:creationId xmlns:a16="http://schemas.microsoft.com/office/drawing/2014/main" id="{0A64BEB9-780E-13E5-489A-B38797ED46D7}"/>
                      </a:ext>
                    </a:extLst>
                  </p14:cNvPr>
                  <p14:cNvContentPartPr/>
                  <p14:nvPr/>
                </p14:nvContentPartPr>
                <p14:xfrm>
                  <a:off x="9395584" y="1939257"/>
                  <a:ext cx="274680" cy="25200"/>
                </p14:xfrm>
              </p:contentPart>
            </mc:Choice>
            <mc:Fallback xmlns="">
              <p:pic>
                <p:nvPicPr>
                  <p:cNvPr id="35" name="Ink 34">
                    <a:extLst>
                      <a:ext uri="{FF2B5EF4-FFF2-40B4-BE49-F238E27FC236}">
                        <a16:creationId xmlns:a16="http://schemas.microsoft.com/office/drawing/2014/main" id="{0A64BEB9-780E-13E5-489A-B38797ED46D7}"/>
                      </a:ext>
                    </a:extLst>
                  </p:cNvPr>
                  <p:cNvPicPr/>
                  <p:nvPr/>
                </p:nvPicPr>
                <p:blipFill>
                  <a:blip r:embed="rId63"/>
                  <a:stretch>
                    <a:fillRect/>
                  </a:stretch>
                </p:blipFill>
                <p:spPr>
                  <a:xfrm>
                    <a:off x="9368171" y="1911866"/>
                    <a:ext cx="328958" cy="7943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5">
                <p14:nvContentPartPr>
                  <p14:cNvPr id="36" name="Ink 35">
                    <a:extLst>
                      <a:ext uri="{FF2B5EF4-FFF2-40B4-BE49-F238E27FC236}">
                        <a16:creationId xmlns:a16="http://schemas.microsoft.com/office/drawing/2014/main" id="{FE08B626-8C08-58D3-73E5-BB59786E68E4}"/>
                      </a:ext>
                    </a:extLst>
                  </p14:cNvPr>
                  <p14:cNvContentPartPr/>
                  <p14:nvPr/>
                </p14:nvContentPartPr>
                <p14:xfrm>
                  <a:off x="9347704" y="2033577"/>
                  <a:ext cx="311040" cy="22320"/>
                </p14:xfrm>
              </p:contentPart>
            </mc:Choice>
            <mc:Fallback xmlns="">
              <p:pic>
                <p:nvPicPr>
                  <p:cNvPr id="36" name="Ink 35">
                    <a:extLst>
                      <a:ext uri="{FF2B5EF4-FFF2-40B4-BE49-F238E27FC236}">
                        <a16:creationId xmlns:a16="http://schemas.microsoft.com/office/drawing/2014/main" id="{FE08B626-8C08-58D3-73E5-BB59786E68E4}"/>
                      </a:ext>
                    </a:extLst>
                  </p:cNvPr>
                  <p:cNvPicPr/>
                  <p:nvPr/>
                </p:nvPicPr>
                <p:blipFill>
                  <a:blip r:embed="rId66"/>
                  <a:stretch>
                    <a:fillRect/>
                  </a:stretch>
                </p:blipFill>
                <p:spPr>
                  <a:xfrm>
                    <a:off x="9320275" y="2007006"/>
                    <a:ext cx="365349" cy="7493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7">
                <p14:nvContentPartPr>
                  <p14:cNvPr id="65" name="Ink 64">
                    <a:extLst>
                      <a:ext uri="{FF2B5EF4-FFF2-40B4-BE49-F238E27FC236}">
                        <a16:creationId xmlns:a16="http://schemas.microsoft.com/office/drawing/2014/main" id="{9662E2A4-B62C-E82C-146A-3FD9FB3769EF}"/>
                      </a:ext>
                    </a:extLst>
                  </p14:cNvPr>
                  <p14:cNvContentPartPr/>
                  <p14:nvPr/>
                </p14:nvContentPartPr>
                <p14:xfrm>
                  <a:off x="9360664" y="2100897"/>
                  <a:ext cx="304920" cy="34200"/>
                </p14:xfrm>
              </p:contentPart>
            </mc:Choice>
            <mc:Fallback xmlns="">
              <p:pic>
                <p:nvPicPr>
                  <p:cNvPr id="65" name="Ink 64">
                    <a:extLst>
                      <a:ext uri="{FF2B5EF4-FFF2-40B4-BE49-F238E27FC236}">
                        <a16:creationId xmlns:a16="http://schemas.microsoft.com/office/drawing/2014/main" id="{9662E2A4-B62C-E82C-146A-3FD9FB3769EF}"/>
                      </a:ext>
                    </a:extLst>
                  </p:cNvPr>
                  <p:cNvPicPr/>
                  <p:nvPr/>
                </p:nvPicPr>
                <p:blipFill>
                  <a:blip r:embed="rId68"/>
                  <a:stretch>
                    <a:fillRect/>
                  </a:stretch>
                </p:blipFill>
                <p:spPr>
                  <a:xfrm>
                    <a:off x="9333243" y="2073754"/>
                    <a:ext cx="359213" cy="87943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47E4E43-3065-31BE-736A-D5BF5C98680D}"/>
              </a:ext>
            </a:extLst>
          </p:cNvPr>
          <p:cNvGrpSpPr/>
          <p:nvPr/>
        </p:nvGrpSpPr>
        <p:grpSpPr>
          <a:xfrm flipH="1">
            <a:off x="-5434144" y="808885"/>
            <a:ext cx="393854" cy="356298"/>
            <a:chOff x="9214144" y="1708497"/>
            <a:chExt cx="601560" cy="544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E5B444CB-41ED-F2BD-324C-557A9F305D60}"/>
                    </a:ext>
                  </a:extLst>
                </p14:cNvPr>
                <p14:cNvContentPartPr/>
                <p14:nvPr/>
              </p14:nvContentPartPr>
              <p14:xfrm>
                <a:off x="9233944" y="1708497"/>
                <a:ext cx="36360" cy="5140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E5B444CB-41ED-F2BD-324C-557A9F305D60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9206810" y="1681006"/>
                  <a:ext cx="90086" cy="56851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0D42814F-1889-6170-261A-08945E133B65}"/>
                    </a:ext>
                  </a:extLst>
                </p14:cNvPr>
                <p14:cNvContentPartPr/>
                <p14:nvPr/>
              </p14:nvContentPartPr>
              <p14:xfrm>
                <a:off x="9258424" y="1715337"/>
                <a:ext cx="557280" cy="2772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0D42814F-1889-6170-261A-08945E133B65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9230945" y="1688161"/>
                  <a:ext cx="611689" cy="8152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58FA2DB7-A35F-630D-E520-CC3FE75E2761}"/>
                    </a:ext>
                  </a:extLst>
                </p14:cNvPr>
                <p14:cNvContentPartPr/>
                <p14:nvPr/>
              </p14:nvContentPartPr>
              <p14:xfrm>
                <a:off x="9767464" y="1716777"/>
                <a:ext cx="20880" cy="35640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58FA2DB7-A35F-630D-E520-CC3FE75E2761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9740695" y="1689234"/>
                  <a:ext cx="73883" cy="41093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F4EB5DE8-5AB8-CD7F-A0B4-B3679E1357EC}"/>
                    </a:ext>
                  </a:extLst>
                </p14:cNvPr>
                <p14:cNvContentPartPr/>
                <p14:nvPr/>
              </p14:nvContentPartPr>
              <p14:xfrm>
                <a:off x="9775024" y="1739457"/>
                <a:ext cx="17640" cy="34272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F4EB5DE8-5AB8-CD7F-A0B4-B3679E1357EC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9748297" y="1711951"/>
                  <a:ext cx="70560" cy="39718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D3F065D5-B804-790D-A1E2-90E8865A7A01}"/>
                    </a:ext>
                  </a:extLst>
                </p14:cNvPr>
                <p14:cNvContentPartPr/>
                <p14:nvPr/>
              </p14:nvContentPartPr>
              <p14:xfrm>
                <a:off x="9771784" y="1757817"/>
                <a:ext cx="19800" cy="38376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D3F065D5-B804-790D-A1E2-90E8865A7A01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9745027" y="1730327"/>
                  <a:ext cx="72778" cy="43819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D666723B-E2B1-582A-99E1-0877DF980F66}"/>
                    </a:ext>
                  </a:extLst>
                </p14:cNvPr>
                <p14:cNvContentPartPr/>
                <p14:nvPr/>
              </p14:nvContentPartPr>
              <p14:xfrm>
                <a:off x="9767464" y="1846377"/>
                <a:ext cx="27000" cy="38268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D666723B-E2B1-582A-99E1-0877DF980F66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9739913" y="1818846"/>
                  <a:ext cx="81551" cy="43719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C4781D57-4203-1D24-DA17-3D7BD4CCCBF7}"/>
                    </a:ext>
                  </a:extLst>
                </p14:cNvPr>
                <p14:cNvContentPartPr/>
                <p14:nvPr/>
              </p14:nvContentPartPr>
              <p14:xfrm>
                <a:off x="9776104" y="2026737"/>
                <a:ext cx="12240" cy="22644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C4781D57-4203-1D24-DA17-3D7BD4CCCBF7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9749495" y="1999256"/>
                  <a:ext cx="64925" cy="28085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711FC233-BF6F-4A84-3657-E49821267BEF}"/>
                    </a:ext>
                  </a:extLst>
                </p14:cNvPr>
                <p14:cNvContentPartPr/>
                <p14:nvPr/>
              </p14:nvContentPartPr>
              <p14:xfrm>
                <a:off x="9214144" y="2194857"/>
                <a:ext cx="499680" cy="4716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711FC233-BF6F-4A84-3657-E49821267BEF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9186689" y="2167438"/>
                  <a:ext cx="554041" cy="10144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21A3F0C5-8E7D-BF26-A730-4ECC8CA9B3E8}"/>
                    </a:ext>
                  </a:extLst>
                </p14:cNvPr>
                <p14:cNvContentPartPr/>
                <p14:nvPr/>
              </p14:nvContentPartPr>
              <p14:xfrm>
                <a:off x="9700504" y="2214297"/>
                <a:ext cx="61560" cy="792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21A3F0C5-8E7D-BF26-A730-4ECC8CA9B3E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9673265" y="2187897"/>
                  <a:ext cx="115493" cy="6019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E302294D-AB0B-4224-07B4-B261AAD319BF}"/>
                    </a:ext>
                  </a:extLst>
                </p14:cNvPr>
                <p14:cNvContentPartPr/>
                <p14:nvPr/>
              </p14:nvContentPartPr>
              <p14:xfrm>
                <a:off x="9265984" y="1730097"/>
                <a:ext cx="501120" cy="47844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E302294D-AB0B-4224-07B4-B261AAD319BF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9238480" y="1702600"/>
                  <a:ext cx="555578" cy="532883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53D6081-932D-8A02-F5AD-35BD31BA7FC6}"/>
              </a:ext>
            </a:extLst>
          </p:cNvPr>
          <p:cNvGrpSpPr/>
          <p:nvPr/>
        </p:nvGrpSpPr>
        <p:grpSpPr>
          <a:xfrm flipH="1">
            <a:off x="-5338921" y="908733"/>
            <a:ext cx="211187" cy="179209"/>
            <a:chOff x="9347704" y="1861137"/>
            <a:chExt cx="322560" cy="273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4E337284-8A5D-BB97-070C-8428FAC3BDE8}"/>
                    </a:ext>
                  </a:extLst>
                </p14:cNvPr>
                <p14:cNvContentPartPr/>
                <p14:nvPr/>
              </p14:nvContentPartPr>
              <p14:xfrm>
                <a:off x="9373264" y="1861137"/>
                <a:ext cx="285480" cy="2052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4E337284-8A5D-BB97-070C-8428FAC3BDE8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9345708" y="1834137"/>
                  <a:ext cx="340041" cy="739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6C4B228F-1692-79B2-4D92-41A1EE668148}"/>
                    </a:ext>
                  </a:extLst>
                </p14:cNvPr>
                <p14:cNvContentPartPr/>
                <p14:nvPr/>
              </p14:nvContentPartPr>
              <p14:xfrm>
                <a:off x="9395584" y="1939257"/>
                <a:ext cx="274680" cy="2520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6C4B228F-1692-79B2-4D92-41A1EE668148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9368171" y="1911866"/>
                  <a:ext cx="328958" cy="7943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20814362-A463-A0EB-07A8-16734DC9CA5D}"/>
                    </a:ext>
                  </a:extLst>
                </p14:cNvPr>
                <p14:cNvContentPartPr/>
                <p14:nvPr/>
              </p14:nvContentPartPr>
              <p14:xfrm>
                <a:off x="9347704" y="2033577"/>
                <a:ext cx="311040" cy="2232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20814362-A463-A0EB-07A8-16734DC9CA5D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9320275" y="2007006"/>
                  <a:ext cx="365349" cy="749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86A48807-DCDB-397E-AF10-BCD1C9AFD4B5}"/>
                    </a:ext>
                  </a:extLst>
                </p14:cNvPr>
                <p14:cNvContentPartPr/>
                <p14:nvPr/>
              </p14:nvContentPartPr>
              <p14:xfrm>
                <a:off x="9360664" y="2100897"/>
                <a:ext cx="304920" cy="3420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86A48807-DCDB-397E-AF10-BCD1C9AFD4B5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9333243" y="2073754"/>
                  <a:ext cx="359213" cy="87943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D69AE7FB-A36D-F88F-A322-6BF3C551DA23}"/>
              </a:ext>
            </a:extLst>
          </p:cNvPr>
          <p:cNvGrpSpPr/>
          <p:nvPr/>
        </p:nvGrpSpPr>
        <p:grpSpPr>
          <a:xfrm>
            <a:off x="-5374120" y="1310205"/>
            <a:ext cx="319680" cy="214920"/>
            <a:chOff x="254520" y="1681260"/>
            <a:chExt cx="319680" cy="214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31006BAF-B80F-8DC7-76C8-D29E3B3EE0BE}"/>
                    </a:ext>
                  </a:extLst>
                </p14:cNvPr>
                <p14:cNvContentPartPr/>
                <p14:nvPr/>
              </p14:nvContentPartPr>
              <p14:xfrm>
                <a:off x="366120" y="1681260"/>
                <a:ext cx="87840" cy="19656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31006BAF-B80F-8DC7-76C8-D29E3B3EE0BE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57083" y="1672243"/>
                  <a:ext cx="105553" cy="21423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338B1506-AB5F-CB88-5ED4-724E6F938C22}"/>
                    </a:ext>
                  </a:extLst>
                </p14:cNvPr>
                <p14:cNvContentPartPr/>
                <p14:nvPr/>
              </p14:nvContentPartPr>
              <p14:xfrm>
                <a:off x="254520" y="1703220"/>
                <a:ext cx="65880" cy="15624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338B1506-AB5F-CB88-5ED4-724E6F938C22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245520" y="1694220"/>
                  <a:ext cx="8352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68174909-9887-0A8D-5954-34F16386D46F}"/>
                    </a:ext>
                  </a:extLst>
                </p14:cNvPr>
                <p14:cNvContentPartPr/>
                <p14:nvPr/>
              </p14:nvContentPartPr>
              <p14:xfrm>
                <a:off x="490680" y="1690620"/>
                <a:ext cx="83520" cy="20556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68174909-9887-0A8D-5954-34F16386D46F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481719" y="1681620"/>
                  <a:ext cx="101084" cy="2232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13" name="Picture 112">
            <a:extLst>
              <a:ext uri="{FF2B5EF4-FFF2-40B4-BE49-F238E27FC236}">
                <a16:creationId xmlns:a16="http://schemas.microsoft.com/office/drawing/2014/main" id="{F5CEA0BE-C997-A377-750A-6D5DEB68512E}"/>
              </a:ext>
            </a:extLst>
          </p:cNvPr>
          <p:cNvPicPr>
            <a:picLocks noChangeAspect="1"/>
          </p:cNvPicPr>
          <p:nvPr/>
        </p:nvPicPr>
        <p:blipFill>
          <a:blip r:embed="rId89"/>
          <a:stretch>
            <a:fillRect/>
          </a:stretch>
        </p:blipFill>
        <p:spPr>
          <a:xfrm>
            <a:off x="5281828" y="3752585"/>
            <a:ext cx="536494" cy="432854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40094025-28B7-5C46-DE3C-F166E1AE2DA3}"/>
              </a:ext>
            </a:extLst>
          </p:cNvPr>
          <p:cNvPicPr>
            <a:picLocks noChangeAspect="1"/>
          </p:cNvPicPr>
          <p:nvPr/>
        </p:nvPicPr>
        <p:blipFill>
          <a:blip r:embed="rId90"/>
          <a:stretch>
            <a:fillRect/>
          </a:stretch>
        </p:blipFill>
        <p:spPr>
          <a:xfrm>
            <a:off x="5281828" y="5891459"/>
            <a:ext cx="627942" cy="7864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0CF421D-327D-1857-9870-A418E420773C}"/>
                  </a:ext>
                </a:extLst>
              </p:cNvPr>
              <p:cNvSpPr/>
              <p:nvPr/>
            </p:nvSpPr>
            <p:spPr>
              <a:xfrm>
                <a:off x="6373680" y="3377586"/>
                <a:ext cx="3489960" cy="322679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dash"/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3489960"/>
                          <a:gd name="connsiteY0" fmla="*/ 0 h 3226795"/>
                          <a:gd name="connsiteX1" fmla="*/ 476961 w 3489960"/>
                          <a:gd name="connsiteY1" fmla="*/ 0 h 3226795"/>
                          <a:gd name="connsiteX2" fmla="*/ 1128420 w 3489960"/>
                          <a:gd name="connsiteY2" fmla="*/ 0 h 3226795"/>
                          <a:gd name="connsiteX3" fmla="*/ 1744980 w 3489960"/>
                          <a:gd name="connsiteY3" fmla="*/ 0 h 3226795"/>
                          <a:gd name="connsiteX4" fmla="*/ 2221941 w 3489960"/>
                          <a:gd name="connsiteY4" fmla="*/ 0 h 3226795"/>
                          <a:gd name="connsiteX5" fmla="*/ 2768702 w 3489960"/>
                          <a:gd name="connsiteY5" fmla="*/ 0 h 3226795"/>
                          <a:gd name="connsiteX6" fmla="*/ 3489960 w 3489960"/>
                          <a:gd name="connsiteY6" fmla="*/ 0 h 3226795"/>
                          <a:gd name="connsiteX7" fmla="*/ 3489960 w 3489960"/>
                          <a:gd name="connsiteY7" fmla="*/ 537799 h 3226795"/>
                          <a:gd name="connsiteX8" fmla="*/ 3489960 w 3489960"/>
                          <a:gd name="connsiteY8" fmla="*/ 1011062 h 3226795"/>
                          <a:gd name="connsiteX9" fmla="*/ 3489960 w 3489960"/>
                          <a:gd name="connsiteY9" fmla="*/ 1452058 h 3226795"/>
                          <a:gd name="connsiteX10" fmla="*/ 3489960 w 3489960"/>
                          <a:gd name="connsiteY10" fmla="*/ 1925321 h 3226795"/>
                          <a:gd name="connsiteX11" fmla="*/ 3489960 w 3489960"/>
                          <a:gd name="connsiteY11" fmla="*/ 2495388 h 3226795"/>
                          <a:gd name="connsiteX12" fmla="*/ 3489960 w 3489960"/>
                          <a:gd name="connsiteY12" fmla="*/ 3226795 h 3226795"/>
                          <a:gd name="connsiteX13" fmla="*/ 3012999 w 3489960"/>
                          <a:gd name="connsiteY13" fmla="*/ 3226795 h 3226795"/>
                          <a:gd name="connsiteX14" fmla="*/ 2536038 w 3489960"/>
                          <a:gd name="connsiteY14" fmla="*/ 3226795 h 3226795"/>
                          <a:gd name="connsiteX15" fmla="*/ 1919478 w 3489960"/>
                          <a:gd name="connsiteY15" fmla="*/ 3226795 h 3226795"/>
                          <a:gd name="connsiteX16" fmla="*/ 1442517 w 3489960"/>
                          <a:gd name="connsiteY16" fmla="*/ 3226795 h 3226795"/>
                          <a:gd name="connsiteX17" fmla="*/ 860857 w 3489960"/>
                          <a:gd name="connsiteY17" fmla="*/ 3226795 h 3226795"/>
                          <a:gd name="connsiteX18" fmla="*/ 0 w 3489960"/>
                          <a:gd name="connsiteY18" fmla="*/ 3226795 h 3226795"/>
                          <a:gd name="connsiteX19" fmla="*/ 0 w 3489960"/>
                          <a:gd name="connsiteY19" fmla="*/ 2688996 h 3226795"/>
                          <a:gd name="connsiteX20" fmla="*/ 0 w 3489960"/>
                          <a:gd name="connsiteY20" fmla="*/ 2151197 h 3226795"/>
                          <a:gd name="connsiteX21" fmla="*/ 0 w 3489960"/>
                          <a:gd name="connsiteY21" fmla="*/ 1548862 h 3226795"/>
                          <a:gd name="connsiteX22" fmla="*/ 0 w 3489960"/>
                          <a:gd name="connsiteY22" fmla="*/ 1043330 h 3226795"/>
                          <a:gd name="connsiteX23" fmla="*/ 0 w 3489960"/>
                          <a:gd name="connsiteY23" fmla="*/ 537799 h 3226795"/>
                          <a:gd name="connsiteX24" fmla="*/ 0 w 3489960"/>
                          <a:gd name="connsiteY24" fmla="*/ 0 h 322679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</a:cxnLst>
                        <a:rect l="l" t="t" r="r" b="b"/>
                        <a:pathLst>
                          <a:path w="3489960" h="3226795" fill="none" extrusionOk="0">
                            <a:moveTo>
                              <a:pt x="0" y="0"/>
                            </a:moveTo>
                            <a:cubicBezTo>
                              <a:pt x="215972" y="-16512"/>
                              <a:pt x="269371" y="6588"/>
                              <a:pt x="476961" y="0"/>
                            </a:cubicBezTo>
                            <a:cubicBezTo>
                              <a:pt x="684551" y="-6588"/>
                              <a:pt x="829221" y="51729"/>
                              <a:pt x="1128420" y="0"/>
                            </a:cubicBezTo>
                            <a:cubicBezTo>
                              <a:pt x="1427619" y="-51729"/>
                              <a:pt x="1489098" y="19580"/>
                              <a:pt x="1744980" y="0"/>
                            </a:cubicBezTo>
                            <a:cubicBezTo>
                              <a:pt x="2000862" y="-19580"/>
                              <a:pt x="2086610" y="33336"/>
                              <a:pt x="2221941" y="0"/>
                            </a:cubicBezTo>
                            <a:cubicBezTo>
                              <a:pt x="2357272" y="-33336"/>
                              <a:pt x="2573802" y="12505"/>
                              <a:pt x="2768702" y="0"/>
                            </a:cubicBezTo>
                            <a:cubicBezTo>
                              <a:pt x="2963602" y="-12505"/>
                              <a:pt x="3284491" y="30222"/>
                              <a:pt x="3489960" y="0"/>
                            </a:cubicBezTo>
                            <a:cubicBezTo>
                              <a:pt x="3493102" y="178904"/>
                              <a:pt x="3487534" y="422889"/>
                              <a:pt x="3489960" y="537799"/>
                            </a:cubicBezTo>
                            <a:cubicBezTo>
                              <a:pt x="3492386" y="652709"/>
                              <a:pt x="3489700" y="906990"/>
                              <a:pt x="3489960" y="1011062"/>
                            </a:cubicBezTo>
                            <a:cubicBezTo>
                              <a:pt x="3490220" y="1115134"/>
                              <a:pt x="3480908" y="1281725"/>
                              <a:pt x="3489960" y="1452058"/>
                            </a:cubicBezTo>
                            <a:cubicBezTo>
                              <a:pt x="3499012" y="1622391"/>
                              <a:pt x="3459250" y="1770408"/>
                              <a:pt x="3489960" y="1925321"/>
                            </a:cubicBezTo>
                            <a:cubicBezTo>
                              <a:pt x="3520670" y="2080234"/>
                              <a:pt x="3486272" y="2377015"/>
                              <a:pt x="3489960" y="2495388"/>
                            </a:cubicBezTo>
                            <a:cubicBezTo>
                              <a:pt x="3493648" y="2613761"/>
                              <a:pt x="3433063" y="2937671"/>
                              <a:pt x="3489960" y="3226795"/>
                            </a:cubicBezTo>
                            <a:cubicBezTo>
                              <a:pt x="3298414" y="3268919"/>
                              <a:pt x="3121787" y="3182113"/>
                              <a:pt x="3012999" y="3226795"/>
                            </a:cubicBezTo>
                            <a:cubicBezTo>
                              <a:pt x="2904211" y="3271477"/>
                              <a:pt x="2760580" y="3186886"/>
                              <a:pt x="2536038" y="3226795"/>
                            </a:cubicBezTo>
                            <a:cubicBezTo>
                              <a:pt x="2311496" y="3266704"/>
                              <a:pt x="2161848" y="3224263"/>
                              <a:pt x="1919478" y="3226795"/>
                            </a:cubicBezTo>
                            <a:cubicBezTo>
                              <a:pt x="1677108" y="3229327"/>
                              <a:pt x="1651846" y="3220287"/>
                              <a:pt x="1442517" y="3226795"/>
                            </a:cubicBezTo>
                            <a:cubicBezTo>
                              <a:pt x="1233188" y="3233303"/>
                              <a:pt x="1141912" y="3184477"/>
                              <a:pt x="860857" y="3226795"/>
                            </a:cubicBezTo>
                            <a:cubicBezTo>
                              <a:pt x="579802" y="3269113"/>
                              <a:pt x="375005" y="3196585"/>
                              <a:pt x="0" y="3226795"/>
                            </a:cubicBezTo>
                            <a:cubicBezTo>
                              <a:pt x="-48556" y="3044844"/>
                              <a:pt x="32686" y="2935932"/>
                              <a:pt x="0" y="2688996"/>
                            </a:cubicBezTo>
                            <a:cubicBezTo>
                              <a:pt x="-32686" y="2442060"/>
                              <a:pt x="55280" y="2376717"/>
                              <a:pt x="0" y="2151197"/>
                            </a:cubicBezTo>
                            <a:cubicBezTo>
                              <a:pt x="-55280" y="1925677"/>
                              <a:pt x="14024" y="1808250"/>
                              <a:pt x="0" y="1548862"/>
                            </a:cubicBezTo>
                            <a:cubicBezTo>
                              <a:pt x="-14024" y="1289474"/>
                              <a:pt x="4200" y="1263014"/>
                              <a:pt x="0" y="1043330"/>
                            </a:cubicBezTo>
                            <a:cubicBezTo>
                              <a:pt x="-4200" y="823646"/>
                              <a:pt x="774" y="711558"/>
                              <a:pt x="0" y="537799"/>
                            </a:cubicBezTo>
                            <a:cubicBezTo>
                              <a:pt x="-774" y="364040"/>
                              <a:pt x="20625" y="189622"/>
                              <a:pt x="0" y="0"/>
                            </a:cubicBezTo>
                            <a:close/>
                          </a:path>
                          <a:path w="3489960" h="3226795" stroke="0" extrusionOk="0">
                            <a:moveTo>
                              <a:pt x="0" y="0"/>
                            </a:moveTo>
                            <a:cubicBezTo>
                              <a:pt x="253423" y="-7261"/>
                              <a:pt x="309278" y="40672"/>
                              <a:pt x="546760" y="0"/>
                            </a:cubicBezTo>
                            <a:cubicBezTo>
                              <a:pt x="784242" y="-40672"/>
                              <a:pt x="877522" y="50054"/>
                              <a:pt x="1023722" y="0"/>
                            </a:cubicBezTo>
                            <a:cubicBezTo>
                              <a:pt x="1169922" y="-50054"/>
                              <a:pt x="1388953" y="51222"/>
                              <a:pt x="1675181" y="0"/>
                            </a:cubicBezTo>
                            <a:cubicBezTo>
                              <a:pt x="1961409" y="-51222"/>
                              <a:pt x="2049754" y="60799"/>
                              <a:pt x="2221941" y="0"/>
                            </a:cubicBezTo>
                            <a:cubicBezTo>
                              <a:pt x="2394128" y="-60799"/>
                              <a:pt x="2626420" y="44556"/>
                              <a:pt x="2768702" y="0"/>
                            </a:cubicBezTo>
                            <a:cubicBezTo>
                              <a:pt x="2910984" y="-44556"/>
                              <a:pt x="3163521" y="55520"/>
                              <a:pt x="3489960" y="0"/>
                            </a:cubicBezTo>
                            <a:cubicBezTo>
                              <a:pt x="3523149" y="155993"/>
                              <a:pt x="3467567" y="309471"/>
                              <a:pt x="3489960" y="473263"/>
                            </a:cubicBezTo>
                            <a:cubicBezTo>
                              <a:pt x="3512353" y="637055"/>
                              <a:pt x="3443793" y="890150"/>
                              <a:pt x="3489960" y="1011062"/>
                            </a:cubicBezTo>
                            <a:cubicBezTo>
                              <a:pt x="3536127" y="1131974"/>
                              <a:pt x="3436040" y="1361671"/>
                              <a:pt x="3489960" y="1484326"/>
                            </a:cubicBezTo>
                            <a:cubicBezTo>
                              <a:pt x="3543880" y="1606981"/>
                              <a:pt x="3463666" y="1837636"/>
                              <a:pt x="3489960" y="1957589"/>
                            </a:cubicBezTo>
                            <a:cubicBezTo>
                              <a:pt x="3516254" y="2077542"/>
                              <a:pt x="3466057" y="2355888"/>
                              <a:pt x="3489960" y="2495388"/>
                            </a:cubicBezTo>
                            <a:cubicBezTo>
                              <a:pt x="3513863" y="2634888"/>
                              <a:pt x="3450151" y="2993055"/>
                              <a:pt x="3489960" y="3226795"/>
                            </a:cubicBezTo>
                            <a:cubicBezTo>
                              <a:pt x="3304518" y="3254104"/>
                              <a:pt x="3167088" y="3204523"/>
                              <a:pt x="3012999" y="3226795"/>
                            </a:cubicBezTo>
                            <a:cubicBezTo>
                              <a:pt x="2858910" y="3249067"/>
                              <a:pt x="2623304" y="3189067"/>
                              <a:pt x="2361540" y="3226795"/>
                            </a:cubicBezTo>
                            <a:cubicBezTo>
                              <a:pt x="2099776" y="3264523"/>
                              <a:pt x="1959696" y="3207614"/>
                              <a:pt x="1849679" y="3226795"/>
                            </a:cubicBezTo>
                            <a:cubicBezTo>
                              <a:pt x="1739662" y="3245976"/>
                              <a:pt x="1521457" y="3176750"/>
                              <a:pt x="1268019" y="3226795"/>
                            </a:cubicBezTo>
                            <a:cubicBezTo>
                              <a:pt x="1014581" y="3276840"/>
                              <a:pt x="888916" y="3181321"/>
                              <a:pt x="616560" y="3226795"/>
                            </a:cubicBezTo>
                            <a:cubicBezTo>
                              <a:pt x="344204" y="3272269"/>
                              <a:pt x="208856" y="3192361"/>
                              <a:pt x="0" y="3226795"/>
                            </a:cubicBezTo>
                            <a:cubicBezTo>
                              <a:pt x="-32316" y="3099321"/>
                              <a:pt x="5639" y="2941870"/>
                              <a:pt x="0" y="2785800"/>
                            </a:cubicBezTo>
                            <a:cubicBezTo>
                              <a:pt x="-5639" y="2629730"/>
                              <a:pt x="27058" y="2474022"/>
                              <a:pt x="0" y="2312536"/>
                            </a:cubicBezTo>
                            <a:cubicBezTo>
                              <a:pt x="-27058" y="2151050"/>
                              <a:pt x="21647" y="1936160"/>
                              <a:pt x="0" y="1807005"/>
                            </a:cubicBezTo>
                            <a:cubicBezTo>
                              <a:pt x="-21647" y="1677850"/>
                              <a:pt x="57670" y="1434338"/>
                              <a:pt x="0" y="1204670"/>
                            </a:cubicBezTo>
                            <a:cubicBezTo>
                              <a:pt x="-57670" y="975003"/>
                              <a:pt x="55483" y="787809"/>
                              <a:pt x="0" y="666871"/>
                            </a:cubicBezTo>
                            <a:cubicBezTo>
                              <a:pt x="-55483" y="545933"/>
                              <a:pt x="14544" y="264060"/>
                              <a:pt x="0" y="0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kumimoji="0" lang="en-SG" sz="6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SG" sz="6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𝜀</m:t>
                          </m:r>
                        </m:e>
                      </m:acc>
                    </m:oMath>
                  </m:oMathPara>
                </a14:m>
                <a:endPara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0CF421D-327D-1857-9870-A418E42077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680" y="3377586"/>
                <a:ext cx="3489960" cy="3226795"/>
              </a:xfrm>
              <a:prstGeom prst="rect">
                <a:avLst/>
              </a:prstGeom>
              <a:blipFill>
                <a:blip r:embed="rId91"/>
                <a:stretch>
                  <a:fillRect/>
                </a:stretch>
              </a:blipFill>
              <a:ln w="38100">
                <a:solidFill>
                  <a:schemeClr val="tx1"/>
                </a:solidFill>
                <a:prstDash val="dash"/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3489960"/>
                          <a:gd name="connsiteY0" fmla="*/ 0 h 3226795"/>
                          <a:gd name="connsiteX1" fmla="*/ 476961 w 3489960"/>
                          <a:gd name="connsiteY1" fmla="*/ 0 h 3226795"/>
                          <a:gd name="connsiteX2" fmla="*/ 1128420 w 3489960"/>
                          <a:gd name="connsiteY2" fmla="*/ 0 h 3226795"/>
                          <a:gd name="connsiteX3" fmla="*/ 1744980 w 3489960"/>
                          <a:gd name="connsiteY3" fmla="*/ 0 h 3226795"/>
                          <a:gd name="connsiteX4" fmla="*/ 2221941 w 3489960"/>
                          <a:gd name="connsiteY4" fmla="*/ 0 h 3226795"/>
                          <a:gd name="connsiteX5" fmla="*/ 2768702 w 3489960"/>
                          <a:gd name="connsiteY5" fmla="*/ 0 h 3226795"/>
                          <a:gd name="connsiteX6" fmla="*/ 3489960 w 3489960"/>
                          <a:gd name="connsiteY6" fmla="*/ 0 h 3226795"/>
                          <a:gd name="connsiteX7" fmla="*/ 3489960 w 3489960"/>
                          <a:gd name="connsiteY7" fmla="*/ 537799 h 3226795"/>
                          <a:gd name="connsiteX8" fmla="*/ 3489960 w 3489960"/>
                          <a:gd name="connsiteY8" fmla="*/ 1011062 h 3226795"/>
                          <a:gd name="connsiteX9" fmla="*/ 3489960 w 3489960"/>
                          <a:gd name="connsiteY9" fmla="*/ 1452058 h 3226795"/>
                          <a:gd name="connsiteX10" fmla="*/ 3489960 w 3489960"/>
                          <a:gd name="connsiteY10" fmla="*/ 1925321 h 3226795"/>
                          <a:gd name="connsiteX11" fmla="*/ 3489960 w 3489960"/>
                          <a:gd name="connsiteY11" fmla="*/ 2495388 h 3226795"/>
                          <a:gd name="connsiteX12" fmla="*/ 3489960 w 3489960"/>
                          <a:gd name="connsiteY12" fmla="*/ 3226795 h 3226795"/>
                          <a:gd name="connsiteX13" fmla="*/ 3012999 w 3489960"/>
                          <a:gd name="connsiteY13" fmla="*/ 3226795 h 3226795"/>
                          <a:gd name="connsiteX14" fmla="*/ 2536038 w 3489960"/>
                          <a:gd name="connsiteY14" fmla="*/ 3226795 h 3226795"/>
                          <a:gd name="connsiteX15" fmla="*/ 1919478 w 3489960"/>
                          <a:gd name="connsiteY15" fmla="*/ 3226795 h 3226795"/>
                          <a:gd name="connsiteX16" fmla="*/ 1442517 w 3489960"/>
                          <a:gd name="connsiteY16" fmla="*/ 3226795 h 3226795"/>
                          <a:gd name="connsiteX17" fmla="*/ 860857 w 3489960"/>
                          <a:gd name="connsiteY17" fmla="*/ 3226795 h 3226795"/>
                          <a:gd name="connsiteX18" fmla="*/ 0 w 3489960"/>
                          <a:gd name="connsiteY18" fmla="*/ 3226795 h 3226795"/>
                          <a:gd name="connsiteX19" fmla="*/ 0 w 3489960"/>
                          <a:gd name="connsiteY19" fmla="*/ 2688996 h 3226795"/>
                          <a:gd name="connsiteX20" fmla="*/ 0 w 3489960"/>
                          <a:gd name="connsiteY20" fmla="*/ 2151197 h 3226795"/>
                          <a:gd name="connsiteX21" fmla="*/ 0 w 3489960"/>
                          <a:gd name="connsiteY21" fmla="*/ 1548862 h 3226795"/>
                          <a:gd name="connsiteX22" fmla="*/ 0 w 3489960"/>
                          <a:gd name="connsiteY22" fmla="*/ 1043330 h 3226795"/>
                          <a:gd name="connsiteX23" fmla="*/ 0 w 3489960"/>
                          <a:gd name="connsiteY23" fmla="*/ 537799 h 3226795"/>
                          <a:gd name="connsiteX24" fmla="*/ 0 w 3489960"/>
                          <a:gd name="connsiteY24" fmla="*/ 0 h 322679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</a:cxnLst>
                        <a:rect l="l" t="t" r="r" b="b"/>
                        <a:pathLst>
                          <a:path w="3489960" h="3226795" fill="none" extrusionOk="0">
                            <a:moveTo>
                              <a:pt x="0" y="0"/>
                            </a:moveTo>
                            <a:cubicBezTo>
                              <a:pt x="215972" y="-16512"/>
                              <a:pt x="269371" y="6588"/>
                              <a:pt x="476961" y="0"/>
                            </a:cubicBezTo>
                            <a:cubicBezTo>
                              <a:pt x="684551" y="-6588"/>
                              <a:pt x="829221" y="51729"/>
                              <a:pt x="1128420" y="0"/>
                            </a:cubicBezTo>
                            <a:cubicBezTo>
                              <a:pt x="1427619" y="-51729"/>
                              <a:pt x="1489098" y="19580"/>
                              <a:pt x="1744980" y="0"/>
                            </a:cubicBezTo>
                            <a:cubicBezTo>
                              <a:pt x="2000862" y="-19580"/>
                              <a:pt x="2086610" y="33336"/>
                              <a:pt x="2221941" y="0"/>
                            </a:cubicBezTo>
                            <a:cubicBezTo>
                              <a:pt x="2357272" y="-33336"/>
                              <a:pt x="2573802" y="12505"/>
                              <a:pt x="2768702" y="0"/>
                            </a:cubicBezTo>
                            <a:cubicBezTo>
                              <a:pt x="2963602" y="-12505"/>
                              <a:pt x="3284491" y="30222"/>
                              <a:pt x="3489960" y="0"/>
                            </a:cubicBezTo>
                            <a:cubicBezTo>
                              <a:pt x="3493102" y="178904"/>
                              <a:pt x="3487534" y="422889"/>
                              <a:pt x="3489960" y="537799"/>
                            </a:cubicBezTo>
                            <a:cubicBezTo>
                              <a:pt x="3492386" y="652709"/>
                              <a:pt x="3489700" y="906990"/>
                              <a:pt x="3489960" y="1011062"/>
                            </a:cubicBezTo>
                            <a:cubicBezTo>
                              <a:pt x="3490220" y="1115134"/>
                              <a:pt x="3480908" y="1281725"/>
                              <a:pt x="3489960" y="1452058"/>
                            </a:cubicBezTo>
                            <a:cubicBezTo>
                              <a:pt x="3499012" y="1622391"/>
                              <a:pt x="3459250" y="1770408"/>
                              <a:pt x="3489960" y="1925321"/>
                            </a:cubicBezTo>
                            <a:cubicBezTo>
                              <a:pt x="3520670" y="2080234"/>
                              <a:pt x="3486272" y="2377015"/>
                              <a:pt x="3489960" y="2495388"/>
                            </a:cubicBezTo>
                            <a:cubicBezTo>
                              <a:pt x="3493648" y="2613761"/>
                              <a:pt x="3433063" y="2937671"/>
                              <a:pt x="3489960" y="3226795"/>
                            </a:cubicBezTo>
                            <a:cubicBezTo>
                              <a:pt x="3298414" y="3268919"/>
                              <a:pt x="3121787" y="3182113"/>
                              <a:pt x="3012999" y="3226795"/>
                            </a:cubicBezTo>
                            <a:cubicBezTo>
                              <a:pt x="2904211" y="3271477"/>
                              <a:pt x="2760580" y="3186886"/>
                              <a:pt x="2536038" y="3226795"/>
                            </a:cubicBezTo>
                            <a:cubicBezTo>
                              <a:pt x="2311496" y="3266704"/>
                              <a:pt x="2161848" y="3224263"/>
                              <a:pt x="1919478" y="3226795"/>
                            </a:cubicBezTo>
                            <a:cubicBezTo>
                              <a:pt x="1677108" y="3229327"/>
                              <a:pt x="1651846" y="3220287"/>
                              <a:pt x="1442517" y="3226795"/>
                            </a:cubicBezTo>
                            <a:cubicBezTo>
                              <a:pt x="1233188" y="3233303"/>
                              <a:pt x="1141912" y="3184477"/>
                              <a:pt x="860857" y="3226795"/>
                            </a:cubicBezTo>
                            <a:cubicBezTo>
                              <a:pt x="579802" y="3269113"/>
                              <a:pt x="375005" y="3196585"/>
                              <a:pt x="0" y="3226795"/>
                            </a:cubicBezTo>
                            <a:cubicBezTo>
                              <a:pt x="-48556" y="3044844"/>
                              <a:pt x="32686" y="2935932"/>
                              <a:pt x="0" y="2688996"/>
                            </a:cubicBezTo>
                            <a:cubicBezTo>
                              <a:pt x="-32686" y="2442060"/>
                              <a:pt x="55280" y="2376717"/>
                              <a:pt x="0" y="2151197"/>
                            </a:cubicBezTo>
                            <a:cubicBezTo>
                              <a:pt x="-55280" y="1925677"/>
                              <a:pt x="14024" y="1808250"/>
                              <a:pt x="0" y="1548862"/>
                            </a:cubicBezTo>
                            <a:cubicBezTo>
                              <a:pt x="-14024" y="1289474"/>
                              <a:pt x="4200" y="1263014"/>
                              <a:pt x="0" y="1043330"/>
                            </a:cubicBezTo>
                            <a:cubicBezTo>
                              <a:pt x="-4200" y="823646"/>
                              <a:pt x="774" y="711558"/>
                              <a:pt x="0" y="537799"/>
                            </a:cubicBezTo>
                            <a:cubicBezTo>
                              <a:pt x="-774" y="364040"/>
                              <a:pt x="20625" y="189622"/>
                              <a:pt x="0" y="0"/>
                            </a:cubicBezTo>
                            <a:close/>
                          </a:path>
                          <a:path w="3489960" h="3226795" stroke="0" extrusionOk="0">
                            <a:moveTo>
                              <a:pt x="0" y="0"/>
                            </a:moveTo>
                            <a:cubicBezTo>
                              <a:pt x="253423" y="-7261"/>
                              <a:pt x="309278" y="40672"/>
                              <a:pt x="546760" y="0"/>
                            </a:cubicBezTo>
                            <a:cubicBezTo>
                              <a:pt x="784242" y="-40672"/>
                              <a:pt x="877522" y="50054"/>
                              <a:pt x="1023722" y="0"/>
                            </a:cubicBezTo>
                            <a:cubicBezTo>
                              <a:pt x="1169922" y="-50054"/>
                              <a:pt x="1388953" y="51222"/>
                              <a:pt x="1675181" y="0"/>
                            </a:cubicBezTo>
                            <a:cubicBezTo>
                              <a:pt x="1961409" y="-51222"/>
                              <a:pt x="2049754" y="60799"/>
                              <a:pt x="2221941" y="0"/>
                            </a:cubicBezTo>
                            <a:cubicBezTo>
                              <a:pt x="2394128" y="-60799"/>
                              <a:pt x="2626420" y="44556"/>
                              <a:pt x="2768702" y="0"/>
                            </a:cubicBezTo>
                            <a:cubicBezTo>
                              <a:pt x="2910984" y="-44556"/>
                              <a:pt x="3163521" y="55520"/>
                              <a:pt x="3489960" y="0"/>
                            </a:cubicBezTo>
                            <a:cubicBezTo>
                              <a:pt x="3523149" y="155993"/>
                              <a:pt x="3467567" y="309471"/>
                              <a:pt x="3489960" y="473263"/>
                            </a:cubicBezTo>
                            <a:cubicBezTo>
                              <a:pt x="3512353" y="637055"/>
                              <a:pt x="3443793" y="890150"/>
                              <a:pt x="3489960" y="1011062"/>
                            </a:cubicBezTo>
                            <a:cubicBezTo>
                              <a:pt x="3536127" y="1131974"/>
                              <a:pt x="3436040" y="1361671"/>
                              <a:pt x="3489960" y="1484326"/>
                            </a:cubicBezTo>
                            <a:cubicBezTo>
                              <a:pt x="3543880" y="1606981"/>
                              <a:pt x="3463666" y="1837636"/>
                              <a:pt x="3489960" y="1957589"/>
                            </a:cubicBezTo>
                            <a:cubicBezTo>
                              <a:pt x="3516254" y="2077542"/>
                              <a:pt x="3466057" y="2355888"/>
                              <a:pt x="3489960" y="2495388"/>
                            </a:cubicBezTo>
                            <a:cubicBezTo>
                              <a:pt x="3513863" y="2634888"/>
                              <a:pt x="3450151" y="2993055"/>
                              <a:pt x="3489960" y="3226795"/>
                            </a:cubicBezTo>
                            <a:cubicBezTo>
                              <a:pt x="3304518" y="3254104"/>
                              <a:pt x="3167088" y="3204523"/>
                              <a:pt x="3012999" y="3226795"/>
                            </a:cubicBezTo>
                            <a:cubicBezTo>
                              <a:pt x="2858910" y="3249067"/>
                              <a:pt x="2623304" y="3189067"/>
                              <a:pt x="2361540" y="3226795"/>
                            </a:cubicBezTo>
                            <a:cubicBezTo>
                              <a:pt x="2099776" y="3264523"/>
                              <a:pt x="1959696" y="3207614"/>
                              <a:pt x="1849679" y="3226795"/>
                            </a:cubicBezTo>
                            <a:cubicBezTo>
                              <a:pt x="1739662" y="3245976"/>
                              <a:pt x="1521457" y="3176750"/>
                              <a:pt x="1268019" y="3226795"/>
                            </a:cubicBezTo>
                            <a:cubicBezTo>
                              <a:pt x="1014581" y="3276840"/>
                              <a:pt x="888916" y="3181321"/>
                              <a:pt x="616560" y="3226795"/>
                            </a:cubicBezTo>
                            <a:cubicBezTo>
                              <a:pt x="344204" y="3272269"/>
                              <a:pt x="208856" y="3192361"/>
                              <a:pt x="0" y="3226795"/>
                            </a:cubicBezTo>
                            <a:cubicBezTo>
                              <a:pt x="-32316" y="3099321"/>
                              <a:pt x="5639" y="2941870"/>
                              <a:pt x="0" y="2785800"/>
                            </a:cubicBezTo>
                            <a:cubicBezTo>
                              <a:pt x="-5639" y="2629730"/>
                              <a:pt x="27058" y="2474022"/>
                              <a:pt x="0" y="2312536"/>
                            </a:cubicBezTo>
                            <a:cubicBezTo>
                              <a:pt x="-27058" y="2151050"/>
                              <a:pt x="21647" y="1936160"/>
                              <a:pt x="0" y="1807005"/>
                            </a:cubicBezTo>
                            <a:cubicBezTo>
                              <a:pt x="-21647" y="1677850"/>
                              <a:pt x="57670" y="1434338"/>
                              <a:pt x="0" y="1204670"/>
                            </a:cubicBezTo>
                            <a:cubicBezTo>
                              <a:pt x="-57670" y="975003"/>
                              <a:pt x="55483" y="787809"/>
                              <a:pt x="0" y="666871"/>
                            </a:cubicBezTo>
                            <a:cubicBezTo>
                              <a:pt x="-55483" y="545933"/>
                              <a:pt x="14544" y="264060"/>
                              <a:pt x="0" y="0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59432399-8936-BFAD-7C64-D527B078269E}"/>
              </a:ext>
            </a:extLst>
          </p:cNvPr>
          <p:cNvGrpSpPr/>
          <p:nvPr/>
        </p:nvGrpSpPr>
        <p:grpSpPr>
          <a:xfrm flipH="1">
            <a:off x="10933616" y="573717"/>
            <a:ext cx="393854" cy="356298"/>
            <a:chOff x="9214144" y="1708497"/>
            <a:chExt cx="601560" cy="544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37BB966-1748-2971-B087-6107602400C0}"/>
                    </a:ext>
                  </a:extLst>
                </p14:cNvPr>
                <p14:cNvContentPartPr/>
                <p14:nvPr/>
              </p14:nvContentPartPr>
              <p14:xfrm>
                <a:off x="9233944" y="1708497"/>
                <a:ext cx="36360" cy="5140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37BB966-1748-2971-B087-6107602400C0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9206810" y="1681006"/>
                  <a:ext cx="90086" cy="56851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4C09452-40D8-5A84-B7D2-A686C7BCA522}"/>
                    </a:ext>
                  </a:extLst>
                </p14:cNvPr>
                <p14:cNvContentPartPr/>
                <p14:nvPr/>
              </p14:nvContentPartPr>
              <p14:xfrm>
                <a:off x="9258424" y="1715337"/>
                <a:ext cx="557280" cy="277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4C09452-40D8-5A84-B7D2-A686C7BCA522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9230945" y="1688161"/>
                  <a:ext cx="611689" cy="8152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EFFFEA53-5D4C-FD11-6E37-E009ABD23C97}"/>
                    </a:ext>
                  </a:extLst>
                </p14:cNvPr>
                <p14:cNvContentPartPr/>
                <p14:nvPr/>
              </p14:nvContentPartPr>
              <p14:xfrm>
                <a:off x="9767464" y="1716777"/>
                <a:ext cx="20880" cy="3564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EFFFEA53-5D4C-FD11-6E37-E009ABD23C97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9740695" y="1689234"/>
                  <a:ext cx="73883" cy="41093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39CD4191-1549-BEFA-1D03-F71A30A7F8EF}"/>
                    </a:ext>
                  </a:extLst>
                </p14:cNvPr>
                <p14:cNvContentPartPr/>
                <p14:nvPr/>
              </p14:nvContentPartPr>
              <p14:xfrm>
                <a:off x="9775024" y="1739457"/>
                <a:ext cx="17640" cy="3427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39CD4191-1549-BEFA-1D03-F71A30A7F8EF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9748297" y="1711951"/>
                  <a:ext cx="70560" cy="39718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44E43030-2494-F51E-C042-79BF6FAAB705}"/>
                    </a:ext>
                  </a:extLst>
                </p14:cNvPr>
                <p14:cNvContentPartPr/>
                <p14:nvPr/>
              </p14:nvContentPartPr>
              <p14:xfrm>
                <a:off x="9771784" y="1757817"/>
                <a:ext cx="19800" cy="3837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44E43030-2494-F51E-C042-79BF6FAAB705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9745027" y="1730327"/>
                  <a:ext cx="72778" cy="43819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4F76B6DE-B5AD-3E07-0429-69FD470F45FC}"/>
                    </a:ext>
                  </a:extLst>
                </p14:cNvPr>
                <p14:cNvContentPartPr/>
                <p14:nvPr/>
              </p14:nvContentPartPr>
              <p14:xfrm>
                <a:off x="9767464" y="1846377"/>
                <a:ext cx="27000" cy="38268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4F76B6DE-B5AD-3E07-0429-69FD470F45FC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9739913" y="1818846"/>
                  <a:ext cx="81551" cy="43719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71FB4BF6-2904-CC0D-5EEE-E9B824AA8680}"/>
                    </a:ext>
                  </a:extLst>
                </p14:cNvPr>
                <p14:cNvContentPartPr/>
                <p14:nvPr/>
              </p14:nvContentPartPr>
              <p14:xfrm>
                <a:off x="9776104" y="2026737"/>
                <a:ext cx="12240" cy="22644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71FB4BF6-2904-CC0D-5EEE-E9B824AA8680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9749495" y="1999256"/>
                  <a:ext cx="64925" cy="28085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077133B7-2D36-2A4D-0224-8043A6B53218}"/>
                    </a:ext>
                  </a:extLst>
                </p14:cNvPr>
                <p14:cNvContentPartPr/>
                <p14:nvPr/>
              </p14:nvContentPartPr>
              <p14:xfrm>
                <a:off x="9214144" y="2194857"/>
                <a:ext cx="499680" cy="471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077133B7-2D36-2A4D-0224-8043A6B53218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9186689" y="2167438"/>
                  <a:ext cx="554041" cy="10144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925D932A-0D43-6ECC-A812-EFA943C1B34A}"/>
                    </a:ext>
                  </a:extLst>
                </p14:cNvPr>
                <p14:cNvContentPartPr/>
                <p14:nvPr/>
              </p14:nvContentPartPr>
              <p14:xfrm>
                <a:off x="9700504" y="2214297"/>
                <a:ext cx="61560" cy="79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925D932A-0D43-6ECC-A812-EFA943C1B34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9673265" y="2187897"/>
                  <a:ext cx="115493" cy="6019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CB681B51-19B1-F69F-9523-6493C982ABA1}"/>
                    </a:ext>
                  </a:extLst>
                </p14:cNvPr>
                <p14:cNvContentPartPr/>
                <p14:nvPr/>
              </p14:nvContentPartPr>
              <p14:xfrm>
                <a:off x="9265984" y="1730097"/>
                <a:ext cx="501120" cy="4784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CB681B51-19B1-F69F-9523-6493C982ABA1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9238480" y="1702600"/>
                  <a:ext cx="555578" cy="532883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E015327-1F5E-3CF9-3455-77E90D3FE8AB}"/>
              </a:ext>
            </a:extLst>
          </p:cNvPr>
          <p:cNvGrpSpPr/>
          <p:nvPr/>
        </p:nvGrpSpPr>
        <p:grpSpPr>
          <a:xfrm flipH="1">
            <a:off x="11028839" y="673565"/>
            <a:ext cx="211187" cy="179209"/>
            <a:chOff x="9347704" y="1861137"/>
            <a:chExt cx="322560" cy="273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6FF86438-012B-E451-F079-6D12B491B5A1}"/>
                    </a:ext>
                  </a:extLst>
                </p14:cNvPr>
                <p14:cNvContentPartPr/>
                <p14:nvPr/>
              </p14:nvContentPartPr>
              <p14:xfrm>
                <a:off x="9373264" y="1861137"/>
                <a:ext cx="285480" cy="205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6FF86438-012B-E451-F079-6D12B491B5A1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9345708" y="1834137"/>
                  <a:ext cx="340041" cy="739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50996B94-228A-5A7F-5E8F-D3F21C74EA55}"/>
                    </a:ext>
                  </a:extLst>
                </p14:cNvPr>
                <p14:cNvContentPartPr/>
                <p14:nvPr/>
              </p14:nvContentPartPr>
              <p14:xfrm>
                <a:off x="9395584" y="1939257"/>
                <a:ext cx="274680" cy="2520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50996B94-228A-5A7F-5E8F-D3F21C74EA5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9368171" y="1911866"/>
                  <a:ext cx="328958" cy="7943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E74EC722-F383-3881-8195-B12B73510908}"/>
                    </a:ext>
                  </a:extLst>
                </p14:cNvPr>
                <p14:cNvContentPartPr/>
                <p14:nvPr/>
              </p14:nvContentPartPr>
              <p14:xfrm>
                <a:off x="9347704" y="2033577"/>
                <a:ext cx="311040" cy="223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E74EC722-F383-3881-8195-B12B73510908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9320275" y="2007006"/>
                  <a:ext cx="365349" cy="749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F7A5026D-82FD-2291-8049-6D422BEB1CBA}"/>
                    </a:ext>
                  </a:extLst>
                </p14:cNvPr>
                <p14:cNvContentPartPr/>
                <p14:nvPr/>
              </p14:nvContentPartPr>
              <p14:xfrm>
                <a:off x="9360664" y="2100897"/>
                <a:ext cx="304920" cy="342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F7A5026D-82FD-2291-8049-6D422BEB1CBA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9333243" y="2073754"/>
                  <a:ext cx="359213" cy="87943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17F572A-E63E-191F-C950-99D5D2190D07}"/>
              </a:ext>
            </a:extLst>
          </p:cNvPr>
          <p:cNvCxnSpPr>
            <a:cxnSpLocks/>
          </p:cNvCxnSpPr>
          <p:nvPr/>
        </p:nvCxnSpPr>
        <p:spPr>
          <a:xfrm>
            <a:off x="9225280" y="4331031"/>
            <a:ext cx="1351280" cy="0"/>
          </a:xfrm>
          <a:prstGeom prst="line">
            <a:avLst/>
          </a:prstGeom>
          <a:ln w="3937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DD0C748-CF06-6B0A-820D-171BFC627AFA}"/>
              </a:ext>
            </a:extLst>
          </p:cNvPr>
          <p:cNvGrpSpPr/>
          <p:nvPr/>
        </p:nvGrpSpPr>
        <p:grpSpPr>
          <a:xfrm flipH="1">
            <a:off x="10892006" y="4184174"/>
            <a:ext cx="393854" cy="356298"/>
            <a:chOff x="9214144" y="1708497"/>
            <a:chExt cx="601560" cy="544680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6AB4579F-0954-7F92-E7B8-3B3086694699}"/>
                </a:ext>
              </a:extLst>
            </p:cNvPr>
            <p:cNvGrpSpPr/>
            <p:nvPr/>
          </p:nvGrpSpPr>
          <p:grpSpPr>
            <a:xfrm>
              <a:off x="9214144" y="1708497"/>
              <a:ext cx="601560" cy="544680"/>
              <a:chOff x="9214144" y="1708497"/>
              <a:chExt cx="601560" cy="5446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06">
                <p14:nvContentPartPr>
                  <p14:cNvPr id="60" name="Ink 59">
                    <a:extLst>
                      <a:ext uri="{FF2B5EF4-FFF2-40B4-BE49-F238E27FC236}">
                        <a16:creationId xmlns:a16="http://schemas.microsoft.com/office/drawing/2014/main" id="{2D9CC2C9-B3B8-08A7-60BF-6C21A7720C74}"/>
                      </a:ext>
                    </a:extLst>
                  </p14:cNvPr>
                  <p14:cNvContentPartPr/>
                  <p14:nvPr/>
                </p14:nvContentPartPr>
                <p14:xfrm>
                  <a:off x="9233944" y="1708497"/>
                  <a:ext cx="36360" cy="514080"/>
                </p14:xfrm>
              </p:contentPart>
            </mc:Choice>
            <mc:Fallback xmlns="">
              <p:pic>
                <p:nvPicPr>
                  <p:cNvPr id="60" name="Ink 59">
                    <a:extLst>
                      <a:ext uri="{FF2B5EF4-FFF2-40B4-BE49-F238E27FC236}">
                        <a16:creationId xmlns:a16="http://schemas.microsoft.com/office/drawing/2014/main" id="{2D9CC2C9-B3B8-08A7-60BF-6C21A7720C74}"/>
                      </a:ext>
                    </a:extLst>
                  </p:cNvPr>
                  <p:cNvPicPr/>
                  <p:nvPr/>
                </p:nvPicPr>
                <p:blipFill>
                  <a:blip r:embed="rId44"/>
                  <a:stretch>
                    <a:fillRect/>
                  </a:stretch>
                </p:blipFill>
                <p:spPr>
                  <a:xfrm>
                    <a:off x="9206810" y="1681006"/>
                    <a:ext cx="90086" cy="56851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7">
                <p14:nvContentPartPr>
                  <p14:cNvPr id="61" name="Ink 60">
                    <a:extLst>
                      <a:ext uri="{FF2B5EF4-FFF2-40B4-BE49-F238E27FC236}">
                        <a16:creationId xmlns:a16="http://schemas.microsoft.com/office/drawing/2014/main" id="{94367814-0A06-834A-EE09-882E83EDC871}"/>
                      </a:ext>
                    </a:extLst>
                  </p14:cNvPr>
                  <p14:cNvContentPartPr/>
                  <p14:nvPr/>
                </p14:nvContentPartPr>
                <p14:xfrm>
                  <a:off x="9258424" y="1715337"/>
                  <a:ext cx="557280" cy="27720"/>
                </p14:xfrm>
              </p:contentPart>
            </mc:Choice>
            <mc:Fallback xmlns="">
              <p:pic>
                <p:nvPicPr>
                  <p:cNvPr id="61" name="Ink 60">
                    <a:extLst>
                      <a:ext uri="{FF2B5EF4-FFF2-40B4-BE49-F238E27FC236}">
                        <a16:creationId xmlns:a16="http://schemas.microsoft.com/office/drawing/2014/main" id="{94367814-0A06-834A-EE09-882E83EDC871}"/>
                      </a:ext>
                    </a:extLst>
                  </p:cNvPr>
                  <p:cNvPicPr/>
                  <p:nvPr/>
                </p:nvPicPr>
                <p:blipFill>
                  <a:blip r:embed="rId46"/>
                  <a:stretch>
                    <a:fillRect/>
                  </a:stretch>
                </p:blipFill>
                <p:spPr>
                  <a:xfrm>
                    <a:off x="9230945" y="1688161"/>
                    <a:ext cx="611689" cy="8152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8">
                <p14:nvContentPartPr>
                  <p14:cNvPr id="62" name="Ink 61">
                    <a:extLst>
                      <a:ext uri="{FF2B5EF4-FFF2-40B4-BE49-F238E27FC236}">
                        <a16:creationId xmlns:a16="http://schemas.microsoft.com/office/drawing/2014/main" id="{3BF455D4-E680-02F2-02B2-8EA665DC1CA2}"/>
                      </a:ext>
                    </a:extLst>
                  </p14:cNvPr>
                  <p14:cNvContentPartPr/>
                  <p14:nvPr/>
                </p14:nvContentPartPr>
                <p14:xfrm>
                  <a:off x="9767464" y="1716777"/>
                  <a:ext cx="20880" cy="356400"/>
                </p14:xfrm>
              </p:contentPart>
            </mc:Choice>
            <mc:Fallback xmlns="">
              <p:pic>
                <p:nvPicPr>
                  <p:cNvPr id="62" name="Ink 61">
                    <a:extLst>
                      <a:ext uri="{FF2B5EF4-FFF2-40B4-BE49-F238E27FC236}">
                        <a16:creationId xmlns:a16="http://schemas.microsoft.com/office/drawing/2014/main" id="{3BF455D4-E680-02F2-02B2-8EA665DC1CA2}"/>
                      </a:ext>
                    </a:extLst>
                  </p:cNvPr>
                  <p:cNvPicPr/>
                  <p:nvPr/>
                </p:nvPicPr>
                <p:blipFill>
                  <a:blip r:embed="rId48"/>
                  <a:stretch>
                    <a:fillRect/>
                  </a:stretch>
                </p:blipFill>
                <p:spPr>
                  <a:xfrm>
                    <a:off x="9740695" y="1689234"/>
                    <a:ext cx="73883" cy="41093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9">
                <p14:nvContentPartPr>
                  <p14:cNvPr id="63" name="Ink 62">
                    <a:extLst>
                      <a:ext uri="{FF2B5EF4-FFF2-40B4-BE49-F238E27FC236}">
                        <a16:creationId xmlns:a16="http://schemas.microsoft.com/office/drawing/2014/main" id="{46ACD370-C162-6205-AC78-D402E0DBC0F2}"/>
                      </a:ext>
                    </a:extLst>
                  </p14:cNvPr>
                  <p14:cNvContentPartPr/>
                  <p14:nvPr/>
                </p14:nvContentPartPr>
                <p14:xfrm>
                  <a:off x="9775024" y="1739457"/>
                  <a:ext cx="17640" cy="342720"/>
                </p14:xfrm>
              </p:contentPart>
            </mc:Choice>
            <mc:Fallback xmlns="">
              <p:pic>
                <p:nvPicPr>
                  <p:cNvPr id="63" name="Ink 62">
                    <a:extLst>
                      <a:ext uri="{FF2B5EF4-FFF2-40B4-BE49-F238E27FC236}">
                        <a16:creationId xmlns:a16="http://schemas.microsoft.com/office/drawing/2014/main" id="{46ACD370-C162-6205-AC78-D402E0DBC0F2}"/>
                      </a:ext>
                    </a:extLst>
                  </p:cNvPr>
                  <p:cNvPicPr/>
                  <p:nvPr/>
                </p:nvPicPr>
                <p:blipFill>
                  <a:blip r:embed="rId50"/>
                  <a:stretch>
                    <a:fillRect/>
                  </a:stretch>
                </p:blipFill>
                <p:spPr>
                  <a:xfrm>
                    <a:off x="9748297" y="1711951"/>
                    <a:ext cx="70560" cy="39718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0">
                <p14:nvContentPartPr>
                  <p14:cNvPr id="71" name="Ink 70">
                    <a:extLst>
                      <a:ext uri="{FF2B5EF4-FFF2-40B4-BE49-F238E27FC236}">
                        <a16:creationId xmlns:a16="http://schemas.microsoft.com/office/drawing/2014/main" id="{7DC76923-74E4-448A-5A26-0DFC058C39B5}"/>
                      </a:ext>
                    </a:extLst>
                  </p14:cNvPr>
                  <p14:cNvContentPartPr/>
                  <p14:nvPr/>
                </p14:nvContentPartPr>
                <p14:xfrm>
                  <a:off x="9771784" y="1757817"/>
                  <a:ext cx="19800" cy="383760"/>
                </p14:xfrm>
              </p:contentPart>
            </mc:Choice>
            <mc:Fallback xmlns="">
              <p:pic>
                <p:nvPicPr>
                  <p:cNvPr id="71" name="Ink 70">
                    <a:extLst>
                      <a:ext uri="{FF2B5EF4-FFF2-40B4-BE49-F238E27FC236}">
                        <a16:creationId xmlns:a16="http://schemas.microsoft.com/office/drawing/2014/main" id="{7DC76923-74E4-448A-5A26-0DFC058C39B5}"/>
                      </a:ext>
                    </a:extLst>
                  </p:cNvPr>
                  <p:cNvPicPr/>
                  <p:nvPr/>
                </p:nvPicPr>
                <p:blipFill>
                  <a:blip r:embed="rId52"/>
                  <a:stretch>
                    <a:fillRect/>
                  </a:stretch>
                </p:blipFill>
                <p:spPr>
                  <a:xfrm>
                    <a:off x="9745027" y="1730327"/>
                    <a:ext cx="72778" cy="43819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1">
                <p14:nvContentPartPr>
                  <p14:cNvPr id="83" name="Ink 82">
                    <a:extLst>
                      <a:ext uri="{FF2B5EF4-FFF2-40B4-BE49-F238E27FC236}">
                        <a16:creationId xmlns:a16="http://schemas.microsoft.com/office/drawing/2014/main" id="{30805470-F4B2-36C7-C3B8-00760D42B6F7}"/>
                      </a:ext>
                    </a:extLst>
                  </p14:cNvPr>
                  <p14:cNvContentPartPr/>
                  <p14:nvPr/>
                </p14:nvContentPartPr>
                <p14:xfrm>
                  <a:off x="9767464" y="1846377"/>
                  <a:ext cx="27000" cy="382680"/>
                </p14:xfrm>
              </p:contentPart>
            </mc:Choice>
            <mc:Fallback xmlns="">
              <p:pic>
                <p:nvPicPr>
                  <p:cNvPr id="83" name="Ink 82">
                    <a:extLst>
                      <a:ext uri="{FF2B5EF4-FFF2-40B4-BE49-F238E27FC236}">
                        <a16:creationId xmlns:a16="http://schemas.microsoft.com/office/drawing/2014/main" id="{30805470-F4B2-36C7-C3B8-00760D42B6F7}"/>
                      </a:ext>
                    </a:extLst>
                  </p:cNvPr>
                  <p:cNvPicPr/>
                  <p:nvPr/>
                </p:nvPicPr>
                <p:blipFill>
                  <a:blip r:embed="rId52"/>
                  <a:stretch>
                    <a:fillRect/>
                  </a:stretch>
                </p:blipFill>
                <p:spPr>
                  <a:xfrm>
                    <a:off x="9739913" y="1818846"/>
                    <a:ext cx="81551" cy="43719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2">
                <p14:nvContentPartPr>
                  <p14:cNvPr id="104" name="Ink 103">
                    <a:extLst>
                      <a:ext uri="{FF2B5EF4-FFF2-40B4-BE49-F238E27FC236}">
                        <a16:creationId xmlns:a16="http://schemas.microsoft.com/office/drawing/2014/main" id="{2D5D9D40-101D-85EA-82A7-8FD113B9F620}"/>
                      </a:ext>
                    </a:extLst>
                  </p14:cNvPr>
                  <p14:cNvContentPartPr/>
                  <p14:nvPr/>
                </p14:nvContentPartPr>
                <p14:xfrm>
                  <a:off x="9776104" y="2026737"/>
                  <a:ext cx="12240" cy="226440"/>
                </p14:xfrm>
              </p:contentPart>
            </mc:Choice>
            <mc:Fallback xmlns="">
              <p:pic>
                <p:nvPicPr>
                  <p:cNvPr id="104" name="Ink 103">
                    <a:extLst>
                      <a:ext uri="{FF2B5EF4-FFF2-40B4-BE49-F238E27FC236}">
                        <a16:creationId xmlns:a16="http://schemas.microsoft.com/office/drawing/2014/main" id="{2D5D9D40-101D-85EA-82A7-8FD113B9F620}"/>
                      </a:ext>
                    </a:extLst>
                  </p:cNvPr>
                  <p:cNvPicPr/>
                  <p:nvPr/>
                </p:nvPicPr>
                <p:blipFill>
                  <a:blip r:embed="rId55"/>
                  <a:stretch>
                    <a:fillRect/>
                  </a:stretch>
                </p:blipFill>
                <p:spPr>
                  <a:xfrm>
                    <a:off x="9749495" y="1999256"/>
                    <a:ext cx="64925" cy="28085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3">
                <p14:nvContentPartPr>
                  <p14:cNvPr id="105" name="Ink 104">
                    <a:extLst>
                      <a:ext uri="{FF2B5EF4-FFF2-40B4-BE49-F238E27FC236}">
                        <a16:creationId xmlns:a16="http://schemas.microsoft.com/office/drawing/2014/main" id="{2257A486-4EEE-7666-8B7E-DB61B57A3D9D}"/>
                      </a:ext>
                    </a:extLst>
                  </p14:cNvPr>
                  <p14:cNvContentPartPr/>
                  <p14:nvPr/>
                </p14:nvContentPartPr>
                <p14:xfrm>
                  <a:off x="9214144" y="2194857"/>
                  <a:ext cx="499680" cy="47160"/>
                </p14:xfrm>
              </p:contentPart>
            </mc:Choice>
            <mc:Fallback xmlns="">
              <p:pic>
                <p:nvPicPr>
                  <p:cNvPr id="105" name="Ink 104">
                    <a:extLst>
                      <a:ext uri="{FF2B5EF4-FFF2-40B4-BE49-F238E27FC236}">
                        <a16:creationId xmlns:a16="http://schemas.microsoft.com/office/drawing/2014/main" id="{2257A486-4EEE-7666-8B7E-DB61B57A3D9D}"/>
                      </a:ext>
                    </a:extLst>
                  </p:cNvPr>
                  <p:cNvPicPr/>
                  <p:nvPr/>
                </p:nvPicPr>
                <p:blipFill>
                  <a:blip r:embed="rId57"/>
                  <a:stretch>
                    <a:fillRect/>
                  </a:stretch>
                </p:blipFill>
                <p:spPr>
                  <a:xfrm>
                    <a:off x="9186689" y="2167438"/>
                    <a:ext cx="554041" cy="10144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4">
                <p14:nvContentPartPr>
                  <p14:cNvPr id="106" name="Ink 105">
                    <a:extLst>
                      <a:ext uri="{FF2B5EF4-FFF2-40B4-BE49-F238E27FC236}">
                        <a16:creationId xmlns:a16="http://schemas.microsoft.com/office/drawing/2014/main" id="{9D2CE7EE-3074-FF1E-9340-524D1E89B2F7}"/>
                      </a:ext>
                    </a:extLst>
                  </p14:cNvPr>
                  <p14:cNvContentPartPr/>
                  <p14:nvPr/>
                </p14:nvContentPartPr>
                <p14:xfrm>
                  <a:off x="9700504" y="2214297"/>
                  <a:ext cx="61560" cy="7920"/>
                </p14:xfrm>
              </p:contentPart>
            </mc:Choice>
            <mc:Fallback xmlns="">
              <p:pic>
                <p:nvPicPr>
                  <p:cNvPr id="106" name="Ink 105">
                    <a:extLst>
                      <a:ext uri="{FF2B5EF4-FFF2-40B4-BE49-F238E27FC236}">
                        <a16:creationId xmlns:a16="http://schemas.microsoft.com/office/drawing/2014/main" id="{9D2CE7EE-3074-FF1E-9340-524D1E89B2F7}"/>
                      </a:ext>
                    </a:extLst>
                  </p:cNvPr>
                  <p:cNvPicPr/>
                  <p:nvPr/>
                </p:nvPicPr>
                <p:blipFill>
                  <a:blip r:embed="rId59"/>
                  <a:stretch>
                    <a:fillRect/>
                  </a:stretch>
                </p:blipFill>
                <p:spPr>
                  <a:xfrm>
                    <a:off x="9673265" y="2187897"/>
                    <a:ext cx="115493" cy="6019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5">
                <p14:nvContentPartPr>
                  <p14:cNvPr id="115" name="Ink 114">
                    <a:extLst>
                      <a:ext uri="{FF2B5EF4-FFF2-40B4-BE49-F238E27FC236}">
                        <a16:creationId xmlns:a16="http://schemas.microsoft.com/office/drawing/2014/main" id="{D64EA2E8-0C8E-1A93-20D2-2A67F4AF34A5}"/>
                      </a:ext>
                    </a:extLst>
                  </p14:cNvPr>
                  <p14:cNvContentPartPr/>
                  <p14:nvPr/>
                </p14:nvContentPartPr>
                <p14:xfrm>
                  <a:off x="9265984" y="1730097"/>
                  <a:ext cx="501120" cy="478440"/>
                </p14:xfrm>
              </p:contentPart>
            </mc:Choice>
            <mc:Fallback xmlns="">
              <p:pic>
                <p:nvPicPr>
                  <p:cNvPr id="115" name="Ink 114">
                    <a:extLst>
                      <a:ext uri="{FF2B5EF4-FFF2-40B4-BE49-F238E27FC236}">
                        <a16:creationId xmlns:a16="http://schemas.microsoft.com/office/drawing/2014/main" id="{D64EA2E8-0C8E-1A93-20D2-2A67F4AF34A5}"/>
                      </a:ext>
                    </a:extLst>
                  </p:cNvPr>
                  <p:cNvPicPr/>
                  <p:nvPr/>
                </p:nvPicPr>
                <p:blipFill>
                  <a:blip r:embed="rId61"/>
                  <a:stretch>
                    <a:fillRect/>
                  </a:stretch>
                </p:blipFill>
                <p:spPr>
                  <a:xfrm>
                    <a:off x="9238480" y="1702600"/>
                    <a:ext cx="555578" cy="532883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032154F0-DC9F-168E-60C5-6A9BBDFC4B77}"/>
                </a:ext>
              </a:extLst>
            </p:cNvPr>
            <p:cNvGrpSpPr/>
            <p:nvPr/>
          </p:nvGrpSpPr>
          <p:grpSpPr>
            <a:xfrm>
              <a:off x="9347704" y="1861137"/>
              <a:ext cx="322560" cy="273960"/>
              <a:chOff x="9347704" y="1861137"/>
              <a:chExt cx="322560" cy="273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16">
                <p14:nvContentPartPr>
                  <p14:cNvPr id="56" name="Ink 55">
                    <a:extLst>
                      <a:ext uri="{FF2B5EF4-FFF2-40B4-BE49-F238E27FC236}">
                        <a16:creationId xmlns:a16="http://schemas.microsoft.com/office/drawing/2014/main" id="{52535DD5-AB97-4E5E-363B-60C309F293B1}"/>
                      </a:ext>
                    </a:extLst>
                  </p14:cNvPr>
                  <p14:cNvContentPartPr/>
                  <p14:nvPr/>
                </p14:nvContentPartPr>
                <p14:xfrm>
                  <a:off x="9373264" y="1861137"/>
                  <a:ext cx="285480" cy="20520"/>
                </p14:xfrm>
              </p:contentPart>
            </mc:Choice>
            <mc:Fallback xmlns="">
              <p:pic>
                <p:nvPicPr>
                  <p:cNvPr id="56" name="Ink 55">
                    <a:extLst>
                      <a:ext uri="{FF2B5EF4-FFF2-40B4-BE49-F238E27FC236}">
                        <a16:creationId xmlns:a16="http://schemas.microsoft.com/office/drawing/2014/main" id="{52535DD5-AB97-4E5E-363B-60C309F293B1}"/>
                      </a:ext>
                    </a:extLst>
                  </p:cNvPr>
                  <p:cNvPicPr/>
                  <p:nvPr/>
                </p:nvPicPr>
                <p:blipFill>
                  <a:blip r:embed="rId63"/>
                  <a:stretch>
                    <a:fillRect/>
                  </a:stretch>
                </p:blipFill>
                <p:spPr>
                  <a:xfrm>
                    <a:off x="9345708" y="1834137"/>
                    <a:ext cx="340041" cy="739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7">
                <p14:nvContentPartPr>
                  <p14:cNvPr id="57" name="Ink 56">
                    <a:extLst>
                      <a:ext uri="{FF2B5EF4-FFF2-40B4-BE49-F238E27FC236}">
                        <a16:creationId xmlns:a16="http://schemas.microsoft.com/office/drawing/2014/main" id="{827D6E87-233E-4682-0EB0-816DDCC2EB64}"/>
                      </a:ext>
                    </a:extLst>
                  </p14:cNvPr>
                  <p14:cNvContentPartPr/>
                  <p14:nvPr/>
                </p14:nvContentPartPr>
                <p14:xfrm>
                  <a:off x="9395584" y="1939257"/>
                  <a:ext cx="274680" cy="25200"/>
                </p14:xfrm>
              </p:contentPart>
            </mc:Choice>
            <mc:Fallback xmlns="">
              <p:pic>
                <p:nvPicPr>
                  <p:cNvPr id="57" name="Ink 56">
                    <a:extLst>
                      <a:ext uri="{FF2B5EF4-FFF2-40B4-BE49-F238E27FC236}">
                        <a16:creationId xmlns:a16="http://schemas.microsoft.com/office/drawing/2014/main" id="{827D6E87-233E-4682-0EB0-816DDCC2EB64}"/>
                      </a:ext>
                    </a:extLst>
                  </p:cNvPr>
                  <p:cNvPicPr/>
                  <p:nvPr/>
                </p:nvPicPr>
                <p:blipFill>
                  <a:blip r:embed="rId63"/>
                  <a:stretch>
                    <a:fillRect/>
                  </a:stretch>
                </p:blipFill>
                <p:spPr>
                  <a:xfrm>
                    <a:off x="9368171" y="1911866"/>
                    <a:ext cx="328958" cy="7943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8">
                <p14:nvContentPartPr>
                  <p14:cNvPr id="58" name="Ink 57">
                    <a:extLst>
                      <a:ext uri="{FF2B5EF4-FFF2-40B4-BE49-F238E27FC236}">
                        <a16:creationId xmlns:a16="http://schemas.microsoft.com/office/drawing/2014/main" id="{425EA683-6909-74FA-75DE-A79CDE4FA714}"/>
                      </a:ext>
                    </a:extLst>
                  </p14:cNvPr>
                  <p14:cNvContentPartPr/>
                  <p14:nvPr/>
                </p14:nvContentPartPr>
                <p14:xfrm>
                  <a:off x="9347704" y="2033577"/>
                  <a:ext cx="311040" cy="22320"/>
                </p14:xfrm>
              </p:contentPart>
            </mc:Choice>
            <mc:Fallback xmlns="">
              <p:pic>
                <p:nvPicPr>
                  <p:cNvPr id="58" name="Ink 57">
                    <a:extLst>
                      <a:ext uri="{FF2B5EF4-FFF2-40B4-BE49-F238E27FC236}">
                        <a16:creationId xmlns:a16="http://schemas.microsoft.com/office/drawing/2014/main" id="{425EA683-6909-74FA-75DE-A79CDE4FA714}"/>
                      </a:ext>
                    </a:extLst>
                  </p:cNvPr>
                  <p:cNvPicPr/>
                  <p:nvPr/>
                </p:nvPicPr>
                <p:blipFill>
                  <a:blip r:embed="rId66"/>
                  <a:stretch>
                    <a:fillRect/>
                  </a:stretch>
                </p:blipFill>
                <p:spPr>
                  <a:xfrm>
                    <a:off x="9320275" y="2007006"/>
                    <a:ext cx="365349" cy="7493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9">
                <p14:nvContentPartPr>
                  <p14:cNvPr id="59" name="Ink 58">
                    <a:extLst>
                      <a:ext uri="{FF2B5EF4-FFF2-40B4-BE49-F238E27FC236}">
                        <a16:creationId xmlns:a16="http://schemas.microsoft.com/office/drawing/2014/main" id="{F3EAC85C-B612-7CF1-CEC4-F1C8BC32F575}"/>
                      </a:ext>
                    </a:extLst>
                  </p14:cNvPr>
                  <p14:cNvContentPartPr/>
                  <p14:nvPr/>
                </p14:nvContentPartPr>
                <p14:xfrm>
                  <a:off x="9360664" y="2100897"/>
                  <a:ext cx="304920" cy="34200"/>
                </p14:xfrm>
              </p:contentPart>
            </mc:Choice>
            <mc:Fallback xmlns="">
              <p:pic>
                <p:nvPicPr>
                  <p:cNvPr id="59" name="Ink 58">
                    <a:extLst>
                      <a:ext uri="{FF2B5EF4-FFF2-40B4-BE49-F238E27FC236}">
                        <a16:creationId xmlns:a16="http://schemas.microsoft.com/office/drawing/2014/main" id="{F3EAC85C-B612-7CF1-CEC4-F1C8BC32F575}"/>
                      </a:ext>
                    </a:extLst>
                  </p:cNvPr>
                  <p:cNvPicPr/>
                  <p:nvPr/>
                </p:nvPicPr>
                <p:blipFill>
                  <a:blip r:embed="rId68"/>
                  <a:stretch>
                    <a:fillRect/>
                  </a:stretch>
                </p:blipFill>
                <p:spPr>
                  <a:xfrm>
                    <a:off x="9333243" y="2073754"/>
                    <a:ext cx="359213" cy="87943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BCFEA92A-E16C-75A9-8EE7-4075C899079A}"/>
              </a:ext>
            </a:extLst>
          </p:cNvPr>
          <p:cNvGrpSpPr/>
          <p:nvPr/>
        </p:nvGrpSpPr>
        <p:grpSpPr>
          <a:xfrm>
            <a:off x="10918000" y="1214600"/>
            <a:ext cx="478800" cy="2840040"/>
            <a:chOff x="10918000" y="1214600"/>
            <a:chExt cx="478800" cy="2840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28E31523-2AFB-7E1B-7299-6E12F6655A1E}"/>
                    </a:ext>
                  </a:extLst>
                </p14:cNvPr>
                <p14:cNvContentPartPr/>
                <p14:nvPr/>
              </p14:nvContentPartPr>
              <p14:xfrm>
                <a:off x="11089360" y="1219280"/>
                <a:ext cx="132480" cy="279828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28E31523-2AFB-7E1B-7299-6E12F6655A1E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1080360" y="1210640"/>
                  <a:ext cx="150120" cy="281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65A8F7C4-DA59-068B-A74A-A189210D60F8}"/>
                    </a:ext>
                  </a:extLst>
                </p14:cNvPr>
                <p14:cNvContentPartPr/>
                <p14:nvPr/>
              </p14:nvContentPartPr>
              <p14:xfrm>
                <a:off x="10918000" y="1246280"/>
                <a:ext cx="156600" cy="268632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65A8F7C4-DA59-068B-A74A-A189210D60F8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10909000" y="1237280"/>
                  <a:ext cx="174240" cy="270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E714CB3A-3679-E289-14F3-C3410EF6CA9B}"/>
                    </a:ext>
                  </a:extLst>
                </p14:cNvPr>
                <p14:cNvContentPartPr/>
                <p14:nvPr/>
              </p14:nvContentPartPr>
              <p14:xfrm>
                <a:off x="11246680" y="1214600"/>
                <a:ext cx="150120" cy="284004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E714CB3A-3679-E289-14F3-C3410EF6CA9B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11238040" y="1205600"/>
                  <a:ext cx="167760" cy="28576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E07F29-4539-50E4-0748-94451B25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1EB126-B2B6-4C53-BD84-78C6D706A9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2789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21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0DC5583-DCFF-0F4E-83D9-317CBCE5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Tw Cen MT Condensed Extra Bold" panose="020B0602020104020603" pitchFamily="34" charset="77"/>
                <a:cs typeface="Phosphate Solid" panose="02000506050000020004" pitchFamily="2" charset="77"/>
              </a:rPr>
              <a:t>The End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5BA267-2898-DF4F-876C-55CCF7E86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8049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5A7F9A4-9ED7-1220-90AA-2E210D9D5B27}"/>
              </a:ext>
            </a:extLst>
          </p:cNvPr>
          <p:cNvGrpSpPr/>
          <p:nvPr/>
        </p:nvGrpSpPr>
        <p:grpSpPr>
          <a:xfrm>
            <a:off x="3787867" y="1120867"/>
            <a:ext cx="4616266" cy="4616266"/>
            <a:chOff x="3853965" y="1063384"/>
            <a:chExt cx="4616266" cy="461626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BCC5825-8822-8B0F-C2A8-AFB414EE0D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53965" y="1063384"/>
              <a:ext cx="4616266" cy="46162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74E7225-AB95-5688-E420-4499624CB9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83941" y="1093360"/>
              <a:ext cx="4556314" cy="4556314"/>
            </a:xfrm>
            <a:prstGeom prst="ellipse">
              <a:avLst/>
            </a:prstGeom>
            <a:solidFill>
              <a:srgbClr val="E79B7D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1432834-57C0-E9B2-1A73-8495A4F27A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43893" y="1153312"/>
              <a:ext cx="4436411" cy="4436411"/>
            </a:xfrm>
            <a:prstGeom prst="ellipse">
              <a:avLst/>
            </a:prstGeom>
            <a:solidFill>
              <a:srgbClr val="DB6A3D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B7C29C1-65A8-BD06-419B-F525DD0D5E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02098" y="1211517"/>
              <a:ext cx="4320001" cy="432000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FFA4651-F678-C3F6-A8C9-C14DB7E48230}"/>
              </a:ext>
            </a:extLst>
          </p:cNvPr>
          <p:cNvGrpSpPr/>
          <p:nvPr/>
        </p:nvGrpSpPr>
        <p:grpSpPr>
          <a:xfrm>
            <a:off x="9451308" y="4113954"/>
            <a:ext cx="958211" cy="958211"/>
            <a:chOff x="7238999" y="2949894"/>
            <a:chExt cx="958211" cy="958211"/>
          </a:xfrm>
        </p:grpSpPr>
        <p:pic>
          <p:nvPicPr>
            <p:cNvPr id="15" name="Picture 14" descr="A red planet with black background">
              <a:extLst>
                <a:ext uri="{FF2B5EF4-FFF2-40B4-BE49-F238E27FC236}">
                  <a16:creationId xmlns:a16="http://schemas.microsoft.com/office/drawing/2014/main" id="{401582A6-C6DF-2BEF-E0D3-F3198636AC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8999" y="2949894"/>
              <a:ext cx="958211" cy="958211"/>
            </a:xfrm>
            <a:prstGeom prst="rect">
              <a:avLst/>
            </a:prstGeom>
          </p:spPr>
        </p:pic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CD19A4D-D1D3-DA66-A76C-154CDDBBDEDF}"/>
                </a:ext>
              </a:extLst>
            </p:cNvPr>
            <p:cNvGrpSpPr/>
            <p:nvPr/>
          </p:nvGrpSpPr>
          <p:grpSpPr>
            <a:xfrm>
              <a:off x="7353698" y="3373598"/>
              <a:ext cx="140400" cy="46440"/>
              <a:chOff x="7353698" y="3373598"/>
              <a:chExt cx="140400" cy="464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18" name="Ink 17">
                    <a:extLst>
                      <a:ext uri="{FF2B5EF4-FFF2-40B4-BE49-F238E27FC236}">
                        <a16:creationId xmlns:a16="http://schemas.microsoft.com/office/drawing/2014/main" id="{9D3336BB-3AFF-C13E-A476-1C37CC0A58C3}"/>
                      </a:ext>
                    </a:extLst>
                  </p14:cNvPr>
                  <p14:cNvContentPartPr/>
                  <p14:nvPr/>
                </p14:nvContentPartPr>
                <p14:xfrm>
                  <a:off x="7353698" y="3373598"/>
                  <a:ext cx="19080" cy="16560"/>
                </p14:xfrm>
              </p:contentPart>
            </mc:Choice>
            <mc:Fallback xmlns="">
              <p:pic>
                <p:nvPicPr>
                  <p:cNvPr id="18" name="Ink 17">
                    <a:extLst>
                      <a:ext uri="{FF2B5EF4-FFF2-40B4-BE49-F238E27FC236}">
                        <a16:creationId xmlns:a16="http://schemas.microsoft.com/office/drawing/2014/main" id="{9D3336BB-3AFF-C13E-A476-1C37CC0A58C3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7335698" y="3355598"/>
                    <a:ext cx="54720" cy="52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49FDCC97-1121-0774-BBE1-00B657F8F2BC}"/>
                      </a:ext>
                    </a:extLst>
                  </p14:cNvPr>
                  <p14:cNvContentPartPr/>
                  <p14:nvPr/>
                </p14:nvContentPartPr>
                <p14:xfrm>
                  <a:off x="7472498" y="3398078"/>
                  <a:ext cx="21600" cy="21960"/>
                </p14:xfrm>
              </p:contentPart>
            </mc:Choice>
            <mc:Fallback xmlns=""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49FDCC97-1121-0774-BBE1-00B657F8F2BC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7454498" y="3380438"/>
                    <a:ext cx="57240" cy="576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D09B7CE-79C1-86BE-E986-820AF85955A3}"/>
                    </a:ext>
                  </a:extLst>
                </p14:cNvPr>
                <p14:cNvContentPartPr/>
                <p14:nvPr/>
              </p14:nvContentPartPr>
              <p14:xfrm>
                <a:off x="7372058" y="3499238"/>
                <a:ext cx="56520" cy="273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D09B7CE-79C1-86BE-E986-820AF85955A3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354058" y="3481238"/>
                  <a:ext cx="92160" cy="630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6086F11-2E14-F722-56F1-B1DB1CCD0E13}"/>
                </a:ext>
              </a:extLst>
            </p:cNvPr>
            <p:cNvGrpSpPr/>
            <p:nvPr/>
          </p:nvGrpSpPr>
          <p:grpSpPr>
            <a:xfrm>
              <a:off x="7350818" y="3484838"/>
              <a:ext cx="30960" cy="39960"/>
              <a:chOff x="7350818" y="3484838"/>
              <a:chExt cx="30960" cy="39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22" name="Ink 21">
                    <a:extLst>
                      <a:ext uri="{FF2B5EF4-FFF2-40B4-BE49-F238E27FC236}">
                        <a16:creationId xmlns:a16="http://schemas.microsoft.com/office/drawing/2014/main" id="{CBE90EE6-4E93-7E42-3006-B991E4C028C6}"/>
                      </a:ext>
                    </a:extLst>
                  </p14:cNvPr>
                  <p14:cNvContentPartPr/>
                  <p14:nvPr/>
                </p14:nvContentPartPr>
                <p14:xfrm>
                  <a:off x="7358018" y="3499958"/>
                  <a:ext cx="23760" cy="24840"/>
                </p14:xfrm>
              </p:contentPart>
            </mc:Choice>
            <mc:Fallback xmlns="">
              <p:pic>
                <p:nvPicPr>
                  <p:cNvPr id="22" name="Ink 21">
                    <a:extLst>
                      <a:ext uri="{FF2B5EF4-FFF2-40B4-BE49-F238E27FC236}">
                        <a16:creationId xmlns:a16="http://schemas.microsoft.com/office/drawing/2014/main" id="{CBE90EE6-4E93-7E42-3006-B991E4C028C6}"/>
                      </a:ext>
                    </a:extLst>
                  </p:cNvPr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7340018" y="3481958"/>
                    <a:ext cx="59400" cy="60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">
                <p14:nvContentPartPr>
                  <p14:cNvPr id="23" name="Ink 22">
                    <a:extLst>
                      <a:ext uri="{FF2B5EF4-FFF2-40B4-BE49-F238E27FC236}">
                        <a16:creationId xmlns:a16="http://schemas.microsoft.com/office/drawing/2014/main" id="{3E49776F-C75B-EE4A-0F8D-8BE9BC384BB0}"/>
                      </a:ext>
                    </a:extLst>
                  </p14:cNvPr>
                  <p14:cNvContentPartPr/>
                  <p14:nvPr/>
                </p14:nvContentPartPr>
                <p14:xfrm>
                  <a:off x="7357298" y="3492398"/>
                  <a:ext cx="14040" cy="25920"/>
                </p14:xfrm>
              </p:contentPart>
            </mc:Choice>
            <mc:Fallback xmlns="">
              <p:pic>
                <p:nvPicPr>
                  <p:cNvPr id="23" name="Ink 22">
                    <a:extLst>
                      <a:ext uri="{FF2B5EF4-FFF2-40B4-BE49-F238E27FC236}">
                        <a16:creationId xmlns:a16="http://schemas.microsoft.com/office/drawing/2014/main" id="{3E49776F-C75B-EE4A-0F8D-8BE9BC384BB0}"/>
                      </a:ext>
                    </a:extLst>
                  </p:cNvPr>
                  <p:cNvPicPr/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7339298" y="3474398"/>
                    <a:ext cx="49680" cy="61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24" name="Ink 23">
                    <a:extLst>
                      <a:ext uri="{FF2B5EF4-FFF2-40B4-BE49-F238E27FC236}">
                        <a16:creationId xmlns:a16="http://schemas.microsoft.com/office/drawing/2014/main" id="{5B09E671-21F4-5168-8315-8C620BA059B0}"/>
                      </a:ext>
                    </a:extLst>
                  </p14:cNvPr>
                  <p14:cNvContentPartPr/>
                  <p14:nvPr/>
                </p14:nvContentPartPr>
                <p14:xfrm>
                  <a:off x="7350818" y="3484838"/>
                  <a:ext cx="17280" cy="29520"/>
                </p14:xfrm>
              </p:contentPart>
            </mc:Choice>
            <mc:Fallback xmlns="">
              <p:pic>
                <p:nvPicPr>
                  <p:cNvPr id="24" name="Ink 23">
                    <a:extLst>
                      <a:ext uri="{FF2B5EF4-FFF2-40B4-BE49-F238E27FC236}">
                        <a16:creationId xmlns:a16="http://schemas.microsoft.com/office/drawing/2014/main" id="{5B09E671-21F4-5168-8315-8C620BA059B0}"/>
                      </a:ext>
                    </a:extLst>
                  </p:cNvPr>
                  <p:cNvPicPr/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7332435" y="3466838"/>
                    <a:ext cx="53678" cy="651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39031C63-19E9-94E5-DCCF-748BFB31CB51}"/>
                </a:ext>
              </a:extLst>
            </p:cNvPr>
            <p:cNvGrpSpPr/>
            <p:nvPr/>
          </p:nvGrpSpPr>
          <p:grpSpPr>
            <a:xfrm>
              <a:off x="7751138" y="3046358"/>
              <a:ext cx="333720" cy="175320"/>
              <a:chOff x="7751138" y="3046358"/>
              <a:chExt cx="333720" cy="1753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43" name="Ink 42">
                    <a:extLst>
                      <a:ext uri="{FF2B5EF4-FFF2-40B4-BE49-F238E27FC236}">
                        <a16:creationId xmlns:a16="http://schemas.microsoft.com/office/drawing/2014/main" id="{39A858F9-DDD8-40A9-03E4-B731C4046DAB}"/>
                      </a:ext>
                    </a:extLst>
                  </p14:cNvPr>
                  <p14:cNvContentPartPr/>
                  <p14:nvPr/>
                </p14:nvContentPartPr>
                <p14:xfrm>
                  <a:off x="7892258" y="3124838"/>
                  <a:ext cx="38160" cy="43920"/>
                </p14:xfrm>
              </p:contentPart>
            </mc:Choice>
            <mc:Fallback xmlns="">
              <p:pic>
                <p:nvPicPr>
                  <p:cNvPr id="43" name="Ink 42">
                    <a:extLst>
                      <a:ext uri="{FF2B5EF4-FFF2-40B4-BE49-F238E27FC236}">
                        <a16:creationId xmlns:a16="http://schemas.microsoft.com/office/drawing/2014/main" id="{39A858F9-DDD8-40A9-03E4-B731C4046DAB}"/>
                      </a:ext>
                    </a:extLst>
                  </p:cNvPr>
                  <p:cNvPicPr/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7874258" y="3106838"/>
                    <a:ext cx="73800" cy="79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44" name="Ink 43">
                    <a:extLst>
                      <a:ext uri="{FF2B5EF4-FFF2-40B4-BE49-F238E27FC236}">
                        <a16:creationId xmlns:a16="http://schemas.microsoft.com/office/drawing/2014/main" id="{8AF1604A-2012-E7D4-71D4-B808FB076EF4}"/>
                      </a:ext>
                    </a:extLst>
                  </p14:cNvPr>
                  <p14:cNvContentPartPr/>
                  <p14:nvPr/>
                </p14:nvContentPartPr>
                <p14:xfrm>
                  <a:off x="7751138" y="3046358"/>
                  <a:ext cx="131040" cy="133560"/>
                </p14:xfrm>
              </p:contentPart>
            </mc:Choice>
            <mc:Fallback xmlns="">
              <p:pic>
                <p:nvPicPr>
                  <p:cNvPr id="44" name="Ink 43">
                    <a:extLst>
                      <a:ext uri="{FF2B5EF4-FFF2-40B4-BE49-F238E27FC236}">
                        <a16:creationId xmlns:a16="http://schemas.microsoft.com/office/drawing/2014/main" id="{8AF1604A-2012-E7D4-71D4-B808FB076EF4}"/>
                      </a:ext>
                    </a:extLst>
                  </p:cNvPr>
                  <p:cNvPicPr/>
                  <p:nvPr/>
                </p:nvPicPr>
                <p:blipFill>
                  <a:blip r:embed="rId18"/>
                  <a:stretch>
                    <a:fillRect/>
                  </a:stretch>
                </p:blipFill>
                <p:spPr>
                  <a:xfrm>
                    <a:off x="7733138" y="3028358"/>
                    <a:ext cx="166680" cy="169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45" name="Ink 44">
                    <a:extLst>
                      <a:ext uri="{FF2B5EF4-FFF2-40B4-BE49-F238E27FC236}">
                        <a16:creationId xmlns:a16="http://schemas.microsoft.com/office/drawing/2014/main" id="{A20C579B-0291-1E64-555B-E13D895513B3}"/>
                      </a:ext>
                    </a:extLst>
                  </p14:cNvPr>
                  <p14:cNvContentPartPr/>
                  <p14:nvPr/>
                </p14:nvContentPartPr>
                <p14:xfrm>
                  <a:off x="7783178" y="3067598"/>
                  <a:ext cx="88560" cy="86760"/>
                </p14:xfrm>
              </p:contentPart>
            </mc:Choice>
            <mc:Fallback xmlns="">
              <p:pic>
                <p:nvPicPr>
                  <p:cNvPr id="45" name="Ink 44">
                    <a:extLst>
                      <a:ext uri="{FF2B5EF4-FFF2-40B4-BE49-F238E27FC236}">
                        <a16:creationId xmlns:a16="http://schemas.microsoft.com/office/drawing/2014/main" id="{A20C579B-0291-1E64-555B-E13D895513B3}"/>
                      </a:ext>
                    </a:extLst>
                  </p:cNvPr>
                  <p:cNvPicPr/>
                  <p:nvPr/>
                </p:nvPicPr>
                <p:blipFill>
                  <a:blip r:embed="rId20"/>
                  <a:stretch>
                    <a:fillRect/>
                  </a:stretch>
                </p:blipFill>
                <p:spPr>
                  <a:xfrm>
                    <a:off x="7765178" y="3049598"/>
                    <a:ext cx="124200" cy="122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1">
                <p14:nvContentPartPr>
                  <p14:cNvPr id="47" name="Ink 46">
                    <a:extLst>
                      <a:ext uri="{FF2B5EF4-FFF2-40B4-BE49-F238E27FC236}">
                        <a16:creationId xmlns:a16="http://schemas.microsoft.com/office/drawing/2014/main" id="{D2DA7730-E5B6-53CD-D624-51F9CF9A644A}"/>
                      </a:ext>
                    </a:extLst>
                  </p14:cNvPr>
                  <p14:cNvContentPartPr/>
                  <p14:nvPr/>
                </p14:nvContentPartPr>
                <p14:xfrm>
                  <a:off x="7945898" y="3090278"/>
                  <a:ext cx="138960" cy="131400"/>
                </p14:xfrm>
              </p:contentPart>
            </mc:Choice>
            <mc:Fallback xmlns="">
              <p:pic>
                <p:nvPicPr>
                  <p:cNvPr id="47" name="Ink 46">
                    <a:extLst>
                      <a:ext uri="{FF2B5EF4-FFF2-40B4-BE49-F238E27FC236}">
                        <a16:creationId xmlns:a16="http://schemas.microsoft.com/office/drawing/2014/main" id="{D2DA7730-E5B6-53CD-D624-51F9CF9A644A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7927898" y="3072278"/>
                    <a:ext cx="174600" cy="167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">
                <p14:nvContentPartPr>
                  <p14:cNvPr id="48" name="Ink 47">
                    <a:extLst>
                      <a:ext uri="{FF2B5EF4-FFF2-40B4-BE49-F238E27FC236}">
                        <a16:creationId xmlns:a16="http://schemas.microsoft.com/office/drawing/2014/main" id="{1C52959B-2639-2019-3EE4-802FD31C4653}"/>
                      </a:ext>
                    </a:extLst>
                  </p14:cNvPr>
                  <p14:cNvContentPartPr/>
                  <p14:nvPr/>
                </p14:nvContentPartPr>
                <p14:xfrm>
                  <a:off x="7975418" y="3107558"/>
                  <a:ext cx="73080" cy="85320"/>
                </p14:xfrm>
              </p:contentPart>
            </mc:Choice>
            <mc:Fallback xmlns="">
              <p:pic>
                <p:nvPicPr>
                  <p:cNvPr id="48" name="Ink 47">
                    <a:extLst>
                      <a:ext uri="{FF2B5EF4-FFF2-40B4-BE49-F238E27FC236}">
                        <a16:creationId xmlns:a16="http://schemas.microsoft.com/office/drawing/2014/main" id="{1C52959B-2639-2019-3EE4-802FD31C4653}"/>
                      </a:ext>
                    </a:extLst>
                  </p:cNvPr>
                  <p:cNvPicPr/>
                  <p:nvPr/>
                </p:nvPicPr>
                <p:blipFill>
                  <a:blip r:embed="rId24"/>
                  <a:stretch>
                    <a:fillRect/>
                  </a:stretch>
                </p:blipFill>
                <p:spPr>
                  <a:xfrm>
                    <a:off x="7957418" y="3089558"/>
                    <a:ext cx="108720" cy="12096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BA195707-35F4-2EE9-8BB3-4E13A398011B}"/>
                    </a:ext>
                  </a:extLst>
                </p14:cNvPr>
                <p14:cNvContentPartPr/>
                <p14:nvPr/>
              </p14:nvContentPartPr>
              <p14:xfrm>
                <a:off x="7905218" y="3138158"/>
                <a:ext cx="9000" cy="129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BA195707-35F4-2EE9-8BB3-4E13A398011B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887218" y="3120158"/>
                  <a:ext cx="44640" cy="48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0C3E624-B58D-EFB3-C116-9198E638F17B}"/>
              </a:ext>
            </a:extLst>
          </p:cNvPr>
          <p:cNvGrpSpPr/>
          <p:nvPr/>
        </p:nvGrpSpPr>
        <p:grpSpPr>
          <a:xfrm>
            <a:off x="10162025" y="4614666"/>
            <a:ext cx="393506" cy="356298"/>
            <a:chOff x="9214144" y="1708497"/>
            <a:chExt cx="601560" cy="544680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A9CC0F18-3915-0E0A-BC75-6D815E0F8E64}"/>
                </a:ext>
              </a:extLst>
            </p:cNvPr>
            <p:cNvGrpSpPr/>
            <p:nvPr/>
          </p:nvGrpSpPr>
          <p:grpSpPr>
            <a:xfrm>
              <a:off x="9214144" y="1708497"/>
              <a:ext cx="601560" cy="544680"/>
              <a:chOff x="9214144" y="1708497"/>
              <a:chExt cx="601560" cy="5446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7">
                <p14:nvContentPartPr>
                  <p14:cNvPr id="72" name="Ink 71">
                    <a:extLst>
                      <a:ext uri="{FF2B5EF4-FFF2-40B4-BE49-F238E27FC236}">
                        <a16:creationId xmlns:a16="http://schemas.microsoft.com/office/drawing/2014/main" id="{80192CB6-DA83-DC9F-9FEC-5DC3F184A0B7}"/>
                      </a:ext>
                    </a:extLst>
                  </p14:cNvPr>
                  <p14:cNvContentPartPr/>
                  <p14:nvPr/>
                </p14:nvContentPartPr>
                <p14:xfrm>
                  <a:off x="9233944" y="1708497"/>
                  <a:ext cx="36360" cy="514080"/>
                </p14:xfrm>
              </p:contentPart>
            </mc:Choice>
            <mc:Fallback xmlns="">
              <p:pic>
                <p:nvPicPr>
                  <p:cNvPr id="72" name="Ink 71">
                    <a:extLst>
                      <a:ext uri="{FF2B5EF4-FFF2-40B4-BE49-F238E27FC236}">
                        <a16:creationId xmlns:a16="http://schemas.microsoft.com/office/drawing/2014/main" id="{80192CB6-DA83-DC9F-9FEC-5DC3F184A0B7}"/>
                      </a:ext>
                    </a:extLst>
                  </p:cNvPr>
                  <p:cNvPicPr/>
                  <p:nvPr/>
                </p:nvPicPr>
                <p:blipFill>
                  <a:blip r:embed="rId28"/>
                  <a:stretch>
                    <a:fillRect/>
                  </a:stretch>
                </p:blipFill>
                <p:spPr>
                  <a:xfrm>
                    <a:off x="9206810" y="1680977"/>
                    <a:ext cx="90086" cy="56857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9">
                <p14:nvContentPartPr>
                  <p14:cNvPr id="73" name="Ink 72">
                    <a:extLst>
                      <a:ext uri="{FF2B5EF4-FFF2-40B4-BE49-F238E27FC236}">
                        <a16:creationId xmlns:a16="http://schemas.microsoft.com/office/drawing/2014/main" id="{288F6DBD-92B2-D6F4-B42E-D0268CAECFA7}"/>
                      </a:ext>
                    </a:extLst>
                  </p14:cNvPr>
                  <p14:cNvContentPartPr/>
                  <p14:nvPr/>
                </p14:nvContentPartPr>
                <p14:xfrm>
                  <a:off x="9258424" y="1715337"/>
                  <a:ext cx="557280" cy="27720"/>
                </p14:xfrm>
              </p:contentPart>
            </mc:Choice>
            <mc:Fallback xmlns="">
              <p:pic>
                <p:nvPicPr>
                  <p:cNvPr id="73" name="Ink 72">
                    <a:extLst>
                      <a:ext uri="{FF2B5EF4-FFF2-40B4-BE49-F238E27FC236}">
                        <a16:creationId xmlns:a16="http://schemas.microsoft.com/office/drawing/2014/main" id="{288F6DBD-92B2-D6F4-B42E-D0268CAECFA7}"/>
                      </a:ext>
                    </a:extLst>
                  </p:cNvPr>
                  <p:cNvPicPr/>
                  <p:nvPr/>
                </p:nvPicPr>
                <p:blipFill>
                  <a:blip r:embed="rId30"/>
                  <a:stretch>
                    <a:fillRect/>
                  </a:stretch>
                </p:blipFill>
                <p:spPr>
                  <a:xfrm>
                    <a:off x="9230918" y="1688161"/>
                    <a:ext cx="611743" cy="8152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1">
                <p14:nvContentPartPr>
                  <p14:cNvPr id="75" name="Ink 74">
                    <a:extLst>
                      <a:ext uri="{FF2B5EF4-FFF2-40B4-BE49-F238E27FC236}">
                        <a16:creationId xmlns:a16="http://schemas.microsoft.com/office/drawing/2014/main" id="{27E5F61E-71E0-EAD2-2C82-45D0D8156D73}"/>
                      </a:ext>
                    </a:extLst>
                  </p14:cNvPr>
                  <p14:cNvContentPartPr/>
                  <p14:nvPr/>
                </p14:nvContentPartPr>
                <p14:xfrm>
                  <a:off x="9767464" y="1716777"/>
                  <a:ext cx="20880" cy="356400"/>
                </p14:xfrm>
              </p:contentPart>
            </mc:Choice>
            <mc:Fallback xmlns="">
              <p:pic>
                <p:nvPicPr>
                  <p:cNvPr id="75" name="Ink 74">
                    <a:extLst>
                      <a:ext uri="{FF2B5EF4-FFF2-40B4-BE49-F238E27FC236}">
                        <a16:creationId xmlns:a16="http://schemas.microsoft.com/office/drawing/2014/main" id="{27E5F61E-71E0-EAD2-2C82-45D0D8156D73}"/>
                      </a:ext>
                    </a:extLst>
                  </p:cNvPr>
                  <p:cNvPicPr/>
                  <p:nvPr/>
                </p:nvPicPr>
                <p:blipFill>
                  <a:blip r:embed="rId32"/>
                  <a:stretch>
                    <a:fillRect/>
                  </a:stretch>
                </p:blipFill>
                <p:spPr>
                  <a:xfrm>
                    <a:off x="9739990" y="1689827"/>
                    <a:ext cx="75278" cy="41085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3">
                <p14:nvContentPartPr>
                  <p14:cNvPr id="76" name="Ink 75">
                    <a:extLst>
                      <a:ext uri="{FF2B5EF4-FFF2-40B4-BE49-F238E27FC236}">
                        <a16:creationId xmlns:a16="http://schemas.microsoft.com/office/drawing/2014/main" id="{4CADB86A-D0CB-FF37-7A46-80D048447487}"/>
                      </a:ext>
                    </a:extLst>
                  </p14:cNvPr>
                  <p14:cNvContentPartPr/>
                  <p14:nvPr/>
                </p14:nvContentPartPr>
                <p14:xfrm>
                  <a:off x="9775024" y="1739457"/>
                  <a:ext cx="17640" cy="342720"/>
                </p14:xfrm>
              </p:contentPart>
            </mc:Choice>
            <mc:Fallback xmlns="">
              <p:pic>
                <p:nvPicPr>
                  <p:cNvPr id="76" name="Ink 75">
                    <a:extLst>
                      <a:ext uri="{FF2B5EF4-FFF2-40B4-BE49-F238E27FC236}">
                        <a16:creationId xmlns:a16="http://schemas.microsoft.com/office/drawing/2014/main" id="{4CADB86A-D0CB-FF37-7A46-80D048447487}"/>
                      </a:ext>
                    </a:extLst>
                  </p:cNvPr>
                  <p:cNvPicPr/>
                  <p:nvPr/>
                </p:nvPicPr>
                <p:blipFill>
                  <a:blip r:embed="rId34"/>
                  <a:stretch>
                    <a:fillRect/>
                  </a:stretch>
                </p:blipFill>
                <p:spPr>
                  <a:xfrm>
                    <a:off x="9747461" y="1711951"/>
                    <a:ext cx="72214" cy="39718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5">
                <p14:nvContentPartPr>
                  <p14:cNvPr id="77" name="Ink 76">
                    <a:extLst>
                      <a:ext uri="{FF2B5EF4-FFF2-40B4-BE49-F238E27FC236}">
                        <a16:creationId xmlns:a16="http://schemas.microsoft.com/office/drawing/2014/main" id="{D44CE104-F068-9E9E-CE08-7CA53C38D4E1}"/>
                      </a:ext>
                    </a:extLst>
                  </p14:cNvPr>
                  <p14:cNvContentPartPr/>
                  <p14:nvPr/>
                </p14:nvContentPartPr>
                <p14:xfrm>
                  <a:off x="9771784" y="1757817"/>
                  <a:ext cx="19800" cy="383760"/>
                </p14:xfrm>
              </p:contentPart>
            </mc:Choice>
            <mc:Fallback xmlns="">
              <p:pic>
                <p:nvPicPr>
                  <p:cNvPr id="77" name="Ink 76">
                    <a:extLst>
                      <a:ext uri="{FF2B5EF4-FFF2-40B4-BE49-F238E27FC236}">
                        <a16:creationId xmlns:a16="http://schemas.microsoft.com/office/drawing/2014/main" id="{D44CE104-F068-9E9E-CE08-7CA53C38D4E1}"/>
                      </a:ext>
                    </a:extLst>
                  </p:cNvPr>
                  <p:cNvPicPr/>
                  <p:nvPr/>
                </p:nvPicPr>
                <p:blipFill>
                  <a:blip r:embed="rId36"/>
                  <a:stretch>
                    <a:fillRect/>
                  </a:stretch>
                </p:blipFill>
                <p:spPr>
                  <a:xfrm>
                    <a:off x="9744284" y="1730288"/>
                    <a:ext cx="74250" cy="43826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7">
                <p14:nvContentPartPr>
                  <p14:cNvPr id="78" name="Ink 77">
                    <a:extLst>
                      <a:ext uri="{FF2B5EF4-FFF2-40B4-BE49-F238E27FC236}">
                        <a16:creationId xmlns:a16="http://schemas.microsoft.com/office/drawing/2014/main" id="{1199B41E-0245-11B8-305E-0FE87333A6D0}"/>
                      </a:ext>
                    </a:extLst>
                  </p14:cNvPr>
                  <p14:cNvContentPartPr/>
                  <p14:nvPr/>
                </p14:nvContentPartPr>
                <p14:xfrm>
                  <a:off x="9767464" y="1846377"/>
                  <a:ext cx="27000" cy="382680"/>
                </p14:xfrm>
              </p:contentPart>
            </mc:Choice>
            <mc:Fallback xmlns="">
              <p:pic>
                <p:nvPicPr>
                  <p:cNvPr id="78" name="Ink 77">
                    <a:extLst>
                      <a:ext uri="{FF2B5EF4-FFF2-40B4-BE49-F238E27FC236}">
                        <a16:creationId xmlns:a16="http://schemas.microsoft.com/office/drawing/2014/main" id="{1199B41E-0245-11B8-305E-0FE87333A6D0}"/>
                      </a:ext>
                    </a:extLst>
                  </p:cNvPr>
                  <p:cNvPicPr/>
                  <p:nvPr/>
                </p:nvPicPr>
                <p:blipFill>
                  <a:blip r:embed="rId38"/>
                  <a:stretch>
                    <a:fillRect/>
                  </a:stretch>
                </p:blipFill>
                <p:spPr>
                  <a:xfrm>
                    <a:off x="9739913" y="1818846"/>
                    <a:ext cx="81551" cy="43719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9">
                <p14:nvContentPartPr>
                  <p14:cNvPr id="79" name="Ink 78">
                    <a:extLst>
                      <a:ext uri="{FF2B5EF4-FFF2-40B4-BE49-F238E27FC236}">
                        <a16:creationId xmlns:a16="http://schemas.microsoft.com/office/drawing/2014/main" id="{9AB4667D-05C0-385C-456E-CEB86D0851E5}"/>
                      </a:ext>
                    </a:extLst>
                  </p14:cNvPr>
                  <p14:cNvContentPartPr/>
                  <p14:nvPr/>
                </p14:nvContentPartPr>
                <p14:xfrm>
                  <a:off x="9776104" y="2026737"/>
                  <a:ext cx="12240" cy="226440"/>
                </p14:xfrm>
              </p:contentPart>
            </mc:Choice>
            <mc:Fallback xmlns="">
              <p:pic>
                <p:nvPicPr>
                  <p:cNvPr id="79" name="Ink 78">
                    <a:extLst>
                      <a:ext uri="{FF2B5EF4-FFF2-40B4-BE49-F238E27FC236}">
                        <a16:creationId xmlns:a16="http://schemas.microsoft.com/office/drawing/2014/main" id="{9AB4667D-05C0-385C-456E-CEB86D0851E5}"/>
                      </a:ext>
                    </a:extLst>
                  </p:cNvPr>
                  <p:cNvPicPr/>
                  <p:nvPr/>
                </p:nvPicPr>
                <p:blipFill>
                  <a:blip r:embed="rId40"/>
                  <a:stretch>
                    <a:fillRect/>
                  </a:stretch>
                </p:blipFill>
                <p:spPr>
                  <a:xfrm>
                    <a:off x="9749495" y="1999256"/>
                    <a:ext cx="64925" cy="28085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1">
                <p14:nvContentPartPr>
                  <p14:cNvPr id="80" name="Ink 79">
                    <a:extLst>
                      <a:ext uri="{FF2B5EF4-FFF2-40B4-BE49-F238E27FC236}">
                        <a16:creationId xmlns:a16="http://schemas.microsoft.com/office/drawing/2014/main" id="{373DFCEB-E6AE-EFE4-DE5D-D525DAEC623A}"/>
                      </a:ext>
                    </a:extLst>
                  </p14:cNvPr>
                  <p14:cNvContentPartPr/>
                  <p14:nvPr/>
                </p14:nvContentPartPr>
                <p14:xfrm>
                  <a:off x="9214144" y="2194857"/>
                  <a:ext cx="499680" cy="47160"/>
                </p14:xfrm>
              </p:contentPart>
            </mc:Choice>
            <mc:Fallback xmlns="">
              <p:pic>
                <p:nvPicPr>
                  <p:cNvPr id="80" name="Ink 79">
                    <a:extLst>
                      <a:ext uri="{FF2B5EF4-FFF2-40B4-BE49-F238E27FC236}">
                        <a16:creationId xmlns:a16="http://schemas.microsoft.com/office/drawing/2014/main" id="{373DFCEB-E6AE-EFE4-DE5D-D525DAEC623A}"/>
                      </a:ext>
                    </a:extLst>
                  </p:cNvPr>
                  <p:cNvPicPr/>
                  <p:nvPr/>
                </p:nvPicPr>
                <p:blipFill>
                  <a:blip r:embed="rId42"/>
                  <a:stretch>
                    <a:fillRect/>
                  </a:stretch>
                </p:blipFill>
                <p:spPr>
                  <a:xfrm>
                    <a:off x="9186629" y="2167438"/>
                    <a:ext cx="554161" cy="10144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3">
                <p14:nvContentPartPr>
                  <p14:cNvPr id="81" name="Ink 80">
                    <a:extLst>
                      <a:ext uri="{FF2B5EF4-FFF2-40B4-BE49-F238E27FC236}">
                        <a16:creationId xmlns:a16="http://schemas.microsoft.com/office/drawing/2014/main" id="{B98E6F1E-79C4-0217-E3BE-BBD8B84BE5B7}"/>
                      </a:ext>
                    </a:extLst>
                  </p14:cNvPr>
                  <p14:cNvContentPartPr/>
                  <p14:nvPr/>
                </p14:nvContentPartPr>
                <p14:xfrm>
                  <a:off x="9700504" y="2214297"/>
                  <a:ext cx="61560" cy="7920"/>
                </p14:xfrm>
              </p:contentPart>
            </mc:Choice>
            <mc:Fallback xmlns="">
              <p:pic>
                <p:nvPicPr>
                  <p:cNvPr id="81" name="Ink 80">
                    <a:extLst>
                      <a:ext uri="{FF2B5EF4-FFF2-40B4-BE49-F238E27FC236}">
                        <a16:creationId xmlns:a16="http://schemas.microsoft.com/office/drawing/2014/main" id="{B98E6F1E-79C4-0217-E3BE-BBD8B84BE5B7}"/>
                      </a:ext>
                    </a:extLst>
                  </p:cNvPr>
                  <p:cNvPicPr/>
                  <p:nvPr/>
                </p:nvPicPr>
                <p:blipFill>
                  <a:blip r:embed="rId44"/>
                  <a:stretch>
                    <a:fillRect/>
                  </a:stretch>
                </p:blipFill>
                <p:spPr>
                  <a:xfrm>
                    <a:off x="9673265" y="2187897"/>
                    <a:ext cx="115493" cy="6019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5">
                <p14:nvContentPartPr>
                  <p14:cNvPr id="82" name="Ink 81">
                    <a:extLst>
                      <a:ext uri="{FF2B5EF4-FFF2-40B4-BE49-F238E27FC236}">
                        <a16:creationId xmlns:a16="http://schemas.microsoft.com/office/drawing/2014/main" id="{598C2AF8-FB2F-7CB6-C9E7-40E0468F1528}"/>
                      </a:ext>
                    </a:extLst>
                  </p14:cNvPr>
                  <p14:cNvContentPartPr/>
                  <p14:nvPr/>
                </p14:nvContentPartPr>
                <p14:xfrm>
                  <a:off x="9265984" y="1730097"/>
                  <a:ext cx="501120" cy="478440"/>
                </p14:xfrm>
              </p:contentPart>
            </mc:Choice>
            <mc:Fallback xmlns="">
              <p:pic>
                <p:nvPicPr>
                  <p:cNvPr id="82" name="Ink 81">
                    <a:extLst>
                      <a:ext uri="{FF2B5EF4-FFF2-40B4-BE49-F238E27FC236}">
                        <a16:creationId xmlns:a16="http://schemas.microsoft.com/office/drawing/2014/main" id="{598C2AF8-FB2F-7CB6-C9E7-40E0468F1528}"/>
                      </a:ext>
                    </a:extLst>
                  </p:cNvPr>
                  <p:cNvPicPr/>
                  <p:nvPr/>
                </p:nvPicPr>
                <p:blipFill>
                  <a:blip r:embed="rId46"/>
                  <a:stretch>
                    <a:fillRect/>
                  </a:stretch>
                </p:blipFill>
                <p:spPr>
                  <a:xfrm>
                    <a:off x="9238480" y="1702600"/>
                    <a:ext cx="555578" cy="532883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5B47F71A-BE3C-63B9-62EA-1E6D433E55C0}"/>
                </a:ext>
              </a:extLst>
            </p:cNvPr>
            <p:cNvGrpSpPr/>
            <p:nvPr/>
          </p:nvGrpSpPr>
          <p:grpSpPr>
            <a:xfrm>
              <a:off x="9347704" y="1861137"/>
              <a:ext cx="322560" cy="273960"/>
              <a:chOff x="9347704" y="1861137"/>
              <a:chExt cx="322560" cy="273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7">
                <p14:nvContentPartPr>
                  <p14:cNvPr id="84" name="Ink 83">
                    <a:extLst>
                      <a:ext uri="{FF2B5EF4-FFF2-40B4-BE49-F238E27FC236}">
                        <a16:creationId xmlns:a16="http://schemas.microsoft.com/office/drawing/2014/main" id="{A2EEF28B-FAE3-069A-6B0A-9648A4C66346}"/>
                      </a:ext>
                    </a:extLst>
                  </p14:cNvPr>
                  <p14:cNvContentPartPr/>
                  <p14:nvPr/>
                </p14:nvContentPartPr>
                <p14:xfrm>
                  <a:off x="9373264" y="1861137"/>
                  <a:ext cx="285480" cy="20520"/>
                </p14:xfrm>
              </p:contentPart>
            </mc:Choice>
            <mc:Fallback xmlns="">
              <p:pic>
                <p:nvPicPr>
                  <p:cNvPr id="84" name="Ink 83">
                    <a:extLst>
                      <a:ext uri="{FF2B5EF4-FFF2-40B4-BE49-F238E27FC236}">
                        <a16:creationId xmlns:a16="http://schemas.microsoft.com/office/drawing/2014/main" id="{A2EEF28B-FAE3-069A-6B0A-9648A4C66346}"/>
                      </a:ext>
                    </a:extLst>
                  </p:cNvPr>
                  <p:cNvPicPr/>
                  <p:nvPr/>
                </p:nvPicPr>
                <p:blipFill>
                  <a:blip r:embed="rId48"/>
                  <a:stretch>
                    <a:fillRect/>
                  </a:stretch>
                </p:blipFill>
                <p:spPr>
                  <a:xfrm>
                    <a:off x="9346311" y="1834137"/>
                    <a:ext cx="339936" cy="739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9">
                <p14:nvContentPartPr>
                  <p14:cNvPr id="85" name="Ink 84">
                    <a:extLst>
                      <a:ext uri="{FF2B5EF4-FFF2-40B4-BE49-F238E27FC236}">
                        <a16:creationId xmlns:a16="http://schemas.microsoft.com/office/drawing/2014/main" id="{9F704B67-8ABD-9F8B-34AE-92D51BB1149B}"/>
                      </a:ext>
                    </a:extLst>
                  </p14:cNvPr>
                  <p14:cNvContentPartPr/>
                  <p14:nvPr/>
                </p14:nvContentPartPr>
                <p14:xfrm>
                  <a:off x="9395584" y="1939257"/>
                  <a:ext cx="274680" cy="25200"/>
                </p14:xfrm>
              </p:contentPart>
            </mc:Choice>
            <mc:Fallback xmlns="">
              <p:pic>
                <p:nvPicPr>
                  <p:cNvPr id="85" name="Ink 84">
                    <a:extLst>
                      <a:ext uri="{FF2B5EF4-FFF2-40B4-BE49-F238E27FC236}">
                        <a16:creationId xmlns:a16="http://schemas.microsoft.com/office/drawing/2014/main" id="{9F704B67-8ABD-9F8B-34AE-92D51BB1149B}"/>
                      </a:ext>
                    </a:extLst>
                  </p:cNvPr>
                  <p:cNvPicPr/>
                  <p:nvPr/>
                </p:nvPicPr>
                <p:blipFill>
                  <a:blip r:embed="rId50"/>
                  <a:stretch>
                    <a:fillRect/>
                  </a:stretch>
                </p:blipFill>
                <p:spPr>
                  <a:xfrm>
                    <a:off x="9368061" y="1912414"/>
                    <a:ext cx="329176" cy="7943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1">
                <p14:nvContentPartPr>
                  <p14:cNvPr id="86" name="Ink 85">
                    <a:extLst>
                      <a:ext uri="{FF2B5EF4-FFF2-40B4-BE49-F238E27FC236}">
                        <a16:creationId xmlns:a16="http://schemas.microsoft.com/office/drawing/2014/main" id="{86F2A94E-01CA-23D8-7137-5715CE6C5794}"/>
                      </a:ext>
                    </a:extLst>
                  </p14:cNvPr>
                  <p14:cNvContentPartPr/>
                  <p14:nvPr/>
                </p14:nvContentPartPr>
                <p14:xfrm>
                  <a:off x="9347704" y="2033577"/>
                  <a:ext cx="311040" cy="22320"/>
                </p14:xfrm>
              </p:contentPart>
            </mc:Choice>
            <mc:Fallback xmlns="">
              <p:pic>
                <p:nvPicPr>
                  <p:cNvPr id="86" name="Ink 85">
                    <a:extLst>
                      <a:ext uri="{FF2B5EF4-FFF2-40B4-BE49-F238E27FC236}">
                        <a16:creationId xmlns:a16="http://schemas.microsoft.com/office/drawing/2014/main" id="{86F2A94E-01CA-23D8-7137-5715CE6C5794}"/>
                      </a:ext>
                    </a:extLst>
                  </p:cNvPr>
                  <p:cNvPicPr/>
                  <p:nvPr/>
                </p:nvPicPr>
                <p:blipFill>
                  <a:blip r:embed="rId52"/>
                  <a:stretch>
                    <a:fillRect/>
                  </a:stretch>
                </p:blipFill>
                <p:spPr>
                  <a:xfrm>
                    <a:off x="9320227" y="2006357"/>
                    <a:ext cx="365445" cy="7621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3">
                <p14:nvContentPartPr>
                  <p14:cNvPr id="88" name="Ink 87">
                    <a:extLst>
                      <a:ext uri="{FF2B5EF4-FFF2-40B4-BE49-F238E27FC236}">
                        <a16:creationId xmlns:a16="http://schemas.microsoft.com/office/drawing/2014/main" id="{FD485E7C-F19D-3957-4073-BF2FF1CAF9DC}"/>
                      </a:ext>
                    </a:extLst>
                  </p14:cNvPr>
                  <p14:cNvContentPartPr/>
                  <p14:nvPr/>
                </p14:nvContentPartPr>
                <p14:xfrm>
                  <a:off x="9360664" y="2100897"/>
                  <a:ext cx="304920" cy="34200"/>
                </p14:xfrm>
              </p:contentPart>
            </mc:Choice>
            <mc:Fallback xmlns="">
              <p:pic>
                <p:nvPicPr>
                  <p:cNvPr id="88" name="Ink 87">
                    <a:extLst>
                      <a:ext uri="{FF2B5EF4-FFF2-40B4-BE49-F238E27FC236}">
                        <a16:creationId xmlns:a16="http://schemas.microsoft.com/office/drawing/2014/main" id="{FD485E7C-F19D-3957-4073-BF2FF1CAF9DC}"/>
                      </a:ext>
                    </a:extLst>
                  </p:cNvPr>
                  <p:cNvPicPr/>
                  <p:nvPr/>
                </p:nvPicPr>
                <p:blipFill>
                  <a:blip r:embed="rId54"/>
                  <a:stretch>
                    <a:fillRect/>
                  </a:stretch>
                </p:blipFill>
                <p:spPr>
                  <a:xfrm>
                    <a:off x="9333194" y="2073754"/>
                    <a:ext cx="359311" cy="87943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sp>
        <p:nvSpPr>
          <p:cNvPr id="2" name="Content Placeholder 58">
            <a:extLst>
              <a:ext uri="{FF2B5EF4-FFF2-40B4-BE49-F238E27FC236}">
                <a16:creationId xmlns:a16="http://schemas.microsoft.com/office/drawing/2014/main" id="{1CE52AEF-BE32-0FDA-26DB-11DEBF5F5046}"/>
              </a:ext>
            </a:extLst>
          </p:cNvPr>
          <p:cNvSpPr txBox="1">
            <a:spLocks/>
          </p:cNvSpPr>
          <p:nvPr/>
        </p:nvSpPr>
        <p:spPr>
          <a:xfrm>
            <a:off x="9476976" y="5263874"/>
            <a:ext cx="906873" cy="4937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Quire Sans Light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Quire Sans Light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Quire Sans Light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Quire Sans Light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Quire Sans Light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SG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Quire Sans Light" panose="020F0502020204030204" pitchFamily="34" charset="0"/>
                <a:ea typeface="+mn-ea"/>
                <a:cs typeface="+mn-cs"/>
              </a:rPr>
              <a:t>Alice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Quire Sans Light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A98B7A-FBF3-51F8-5891-EC9A4ECF9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1EB126-B2B6-4C53-BD84-78C6D706A9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66880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>
            <a:extLst>
              <a:ext uri="{FF2B5EF4-FFF2-40B4-BE49-F238E27FC236}">
                <a16:creationId xmlns:a16="http://schemas.microsoft.com/office/drawing/2014/main" id="{40C3E624-B58D-EFB3-C116-9198E638F17B}"/>
              </a:ext>
            </a:extLst>
          </p:cNvPr>
          <p:cNvGrpSpPr/>
          <p:nvPr/>
        </p:nvGrpSpPr>
        <p:grpSpPr>
          <a:xfrm>
            <a:off x="5954562" y="3411357"/>
            <a:ext cx="57131" cy="64660"/>
            <a:chOff x="9214144" y="1708497"/>
            <a:chExt cx="601560" cy="544680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A9CC0F18-3915-0E0A-BC75-6D815E0F8E64}"/>
                </a:ext>
              </a:extLst>
            </p:cNvPr>
            <p:cNvGrpSpPr/>
            <p:nvPr/>
          </p:nvGrpSpPr>
          <p:grpSpPr>
            <a:xfrm>
              <a:off x="9214144" y="1708497"/>
              <a:ext cx="601560" cy="544680"/>
              <a:chOff x="9214144" y="1708497"/>
              <a:chExt cx="601560" cy="5446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72" name="Ink 71">
                    <a:extLst>
                      <a:ext uri="{FF2B5EF4-FFF2-40B4-BE49-F238E27FC236}">
                        <a16:creationId xmlns:a16="http://schemas.microsoft.com/office/drawing/2014/main" id="{80192CB6-DA83-DC9F-9FEC-5DC3F184A0B7}"/>
                      </a:ext>
                    </a:extLst>
                  </p14:cNvPr>
                  <p14:cNvContentPartPr/>
                  <p14:nvPr/>
                </p14:nvContentPartPr>
                <p14:xfrm>
                  <a:off x="9233944" y="1708497"/>
                  <a:ext cx="36360" cy="514080"/>
                </p14:xfrm>
              </p:contentPart>
            </mc:Choice>
            <mc:Fallback xmlns="">
              <p:pic>
                <p:nvPicPr>
                  <p:cNvPr id="72" name="Ink 71">
                    <a:extLst>
                      <a:ext uri="{FF2B5EF4-FFF2-40B4-BE49-F238E27FC236}">
                        <a16:creationId xmlns:a16="http://schemas.microsoft.com/office/drawing/2014/main" id="{80192CB6-DA83-DC9F-9FEC-5DC3F184A0B7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9068671" y="1557297"/>
                    <a:ext cx="363600" cy="81345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73" name="Ink 72">
                    <a:extLst>
                      <a:ext uri="{FF2B5EF4-FFF2-40B4-BE49-F238E27FC236}">
                        <a16:creationId xmlns:a16="http://schemas.microsoft.com/office/drawing/2014/main" id="{288F6DBD-92B2-D6F4-B42E-D0268CAECFA7}"/>
                      </a:ext>
                    </a:extLst>
                  </p14:cNvPr>
                  <p14:cNvContentPartPr/>
                  <p14:nvPr/>
                </p14:nvContentPartPr>
                <p14:xfrm>
                  <a:off x="9258424" y="1715337"/>
                  <a:ext cx="557280" cy="27720"/>
                </p14:xfrm>
              </p:contentPart>
            </mc:Choice>
            <mc:Fallback xmlns="">
              <p:pic>
                <p:nvPicPr>
                  <p:cNvPr id="73" name="Ink 72">
                    <a:extLst>
                      <a:ext uri="{FF2B5EF4-FFF2-40B4-BE49-F238E27FC236}">
                        <a16:creationId xmlns:a16="http://schemas.microsoft.com/office/drawing/2014/main" id="{288F6DBD-92B2-D6F4-B42E-D0268CAECFA7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070154" y="1576737"/>
                    <a:ext cx="930055" cy="30214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75" name="Ink 74">
                    <a:extLst>
                      <a:ext uri="{FF2B5EF4-FFF2-40B4-BE49-F238E27FC236}">
                        <a16:creationId xmlns:a16="http://schemas.microsoft.com/office/drawing/2014/main" id="{27E5F61E-71E0-EAD2-2C82-45D0D8156D73}"/>
                      </a:ext>
                    </a:extLst>
                  </p14:cNvPr>
                  <p14:cNvContentPartPr/>
                  <p14:nvPr/>
                </p14:nvContentPartPr>
                <p14:xfrm>
                  <a:off x="9767464" y="1716777"/>
                  <a:ext cx="20880" cy="356400"/>
                </p14:xfrm>
              </p:contentPart>
            </mc:Choice>
            <mc:Fallback xmlns="">
              <p:pic>
                <p:nvPicPr>
                  <p:cNvPr id="75" name="Ink 74">
                    <a:extLst>
                      <a:ext uri="{FF2B5EF4-FFF2-40B4-BE49-F238E27FC236}">
                        <a16:creationId xmlns:a16="http://schemas.microsoft.com/office/drawing/2014/main" id="{27E5F61E-71E0-EAD2-2C82-45D0D8156D73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9618321" y="1565760"/>
                    <a:ext cx="316183" cy="65541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76" name="Ink 75">
                    <a:extLst>
                      <a:ext uri="{FF2B5EF4-FFF2-40B4-BE49-F238E27FC236}">
                        <a16:creationId xmlns:a16="http://schemas.microsoft.com/office/drawing/2014/main" id="{4CADB86A-D0CB-FF37-7A46-80D048447487}"/>
                      </a:ext>
                    </a:extLst>
                  </p14:cNvPr>
                  <p14:cNvContentPartPr/>
                  <p14:nvPr/>
                </p14:nvContentPartPr>
                <p14:xfrm>
                  <a:off x="9775024" y="1739457"/>
                  <a:ext cx="17640" cy="342720"/>
                </p14:xfrm>
              </p:contentPart>
            </mc:Choice>
            <mc:Fallback xmlns="">
              <p:pic>
                <p:nvPicPr>
                  <p:cNvPr id="76" name="Ink 75">
                    <a:extLst>
                      <a:ext uri="{FF2B5EF4-FFF2-40B4-BE49-F238E27FC236}">
                        <a16:creationId xmlns:a16="http://schemas.microsoft.com/office/drawing/2014/main" id="{4CADB86A-D0CB-FF37-7A46-80D048447487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9628024" y="1589141"/>
                    <a:ext cx="308700" cy="64034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77" name="Ink 76">
                    <a:extLst>
                      <a:ext uri="{FF2B5EF4-FFF2-40B4-BE49-F238E27FC236}">
                        <a16:creationId xmlns:a16="http://schemas.microsoft.com/office/drawing/2014/main" id="{D44CE104-F068-9E9E-CE08-7CA53C38D4E1}"/>
                      </a:ext>
                    </a:extLst>
                  </p14:cNvPr>
                  <p14:cNvContentPartPr/>
                  <p14:nvPr/>
                </p14:nvContentPartPr>
                <p14:xfrm>
                  <a:off x="9771784" y="1757817"/>
                  <a:ext cx="19800" cy="383760"/>
                </p14:xfrm>
              </p:contentPart>
            </mc:Choice>
            <mc:Fallback xmlns="">
              <p:pic>
                <p:nvPicPr>
                  <p:cNvPr id="77" name="Ink 76">
                    <a:extLst>
                      <a:ext uri="{FF2B5EF4-FFF2-40B4-BE49-F238E27FC236}">
                        <a16:creationId xmlns:a16="http://schemas.microsoft.com/office/drawing/2014/main" id="{D44CE104-F068-9E9E-CE08-7CA53C38D4E1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9606784" y="1606730"/>
                    <a:ext cx="346500" cy="68291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78" name="Ink 77">
                    <a:extLst>
                      <a:ext uri="{FF2B5EF4-FFF2-40B4-BE49-F238E27FC236}">
                        <a16:creationId xmlns:a16="http://schemas.microsoft.com/office/drawing/2014/main" id="{1199B41E-0245-11B8-305E-0FE87333A6D0}"/>
                      </a:ext>
                    </a:extLst>
                  </p14:cNvPr>
                  <p14:cNvContentPartPr/>
                  <p14:nvPr/>
                </p14:nvContentPartPr>
                <p14:xfrm>
                  <a:off x="9767464" y="1846377"/>
                  <a:ext cx="27000" cy="382680"/>
                </p14:xfrm>
              </p:contentPart>
            </mc:Choice>
            <mc:Fallback xmlns="">
              <p:pic>
                <p:nvPicPr>
                  <p:cNvPr id="78" name="Ink 77">
                    <a:extLst>
                      <a:ext uri="{FF2B5EF4-FFF2-40B4-BE49-F238E27FC236}">
                        <a16:creationId xmlns:a16="http://schemas.microsoft.com/office/drawing/2014/main" id="{1199B41E-0245-11B8-305E-0FE87333A6D0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9598714" y="1695716"/>
                    <a:ext cx="361125" cy="68099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79" name="Ink 78">
                    <a:extLst>
                      <a:ext uri="{FF2B5EF4-FFF2-40B4-BE49-F238E27FC236}">
                        <a16:creationId xmlns:a16="http://schemas.microsoft.com/office/drawing/2014/main" id="{9AB4667D-05C0-385C-456E-CEB86D0851E5}"/>
                      </a:ext>
                    </a:extLst>
                  </p14:cNvPr>
                  <p14:cNvContentPartPr/>
                  <p14:nvPr/>
                </p14:nvContentPartPr>
                <p14:xfrm>
                  <a:off x="9776104" y="2026737"/>
                  <a:ext cx="12240" cy="226440"/>
                </p14:xfrm>
              </p:contentPart>
            </mc:Choice>
            <mc:Fallback xmlns="">
              <p:pic>
                <p:nvPicPr>
                  <p:cNvPr id="79" name="Ink 78">
                    <a:extLst>
                      <a:ext uri="{FF2B5EF4-FFF2-40B4-BE49-F238E27FC236}">
                        <a16:creationId xmlns:a16="http://schemas.microsoft.com/office/drawing/2014/main" id="{9AB4667D-05C0-385C-456E-CEB86D0851E5}"/>
                      </a:ext>
                    </a:extLst>
                  </p:cNvPr>
                  <p:cNvPicPr/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9623104" y="1877763"/>
                    <a:ext cx="315180" cy="52140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80" name="Ink 79">
                    <a:extLst>
                      <a:ext uri="{FF2B5EF4-FFF2-40B4-BE49-F238E27FC236}">
                        <a16:creationId xmlns:a16="http://schemas.microsoft.com/office/drawing/2014/main" id="{373DFCEB-E6AE-EFE4-DE5D-D525DAEC623A}"/>
                      </a:ext>
                    </a:extLst>
                  </p14:cNvPr>
                  <p14:cNvContentPartPr/>
                  <p14:nvPr/>
                </p14:nvContentPartPr>
                <p14:xfrm>
                  <a:off x="9214144" y="2194857"/>
                  <a:ext cx="499680" cy="47160"/>
                </p14:xfrm>
              </p:contentPart>
            </mc:Choice>
            <mc:Fallback xmlns="">
              <p:pic>
                <p:nvPicPr>
                  <p:cNvPr id="80" name="Ink 79">
                    <a:extLst>
                      <a:ext uri="{FF2B5EF4-FFF2-40B4-BE49-F238E27FC236}">
                        <a16:creationId xmlns:a16="http://schemas.microsoft.com/office/drawing/2014/main" id="{373DFCEB-E6AE-EFE4-DE5D-D525DAEC623A}"/>
                      </a:ext>
                    </a:extLst>
                  </p:cNvPr>
                  <p:cNvPicPr/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9026294" y="2047482"/>
                    <a:ext cx="871622" cy="33896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81" name="Ink 80">
                    <a:extLst>
                      <a:ext uri="{FF2B5EF4-FFF2-40B4-BE49-F238E27FC236}">
                        <a16:creationId xmlns:a16="http://schemas.microsoft.com/office/drawing/2014/main" id="{B98E6F1E-79C4-0217-E3BE-BBD8B84BE5B7}"/>
                      </a:ext>
                    </a:extLst>
                  </p14:cNvPr>
                  <p14:cNvContentPartPr/>
                  <p14:nvPr/>
                </p14:nvContentPartPr>
                <p14:xfrm>
                  <a:off x="9700504" y="2214297"/>
                  <a:ext cx="61560" cy="7920"/>
                </p14:xfrm>
              </p:contentPart>
            </mc:Choice>
            <mc:Fallback xmlns="">
              <p:pic>
                <p:nvPicPr>
                  <p:cNvPr id="81" name="Ink 80">
                    <a:extLst>
                      <a:ext uri="{FF2B5EF4-FFF2-40B4-BE49-F238E27FC236}">
                        <a16:creationId xmlns:a16="http://schemas.microsoft.com/office/drawing/2014/main" id="{B98E6F1E-79C4-0217-E3BE-BBD8B84BE5B7}"/>
                      </a:ext>
                    </a:extLst>
                  </p:cNvPr>
                  <p:cNvPicPr/>
                  <p:nvPr/>
                </p:nvPicPr>
                <p:blipFill>
                  <a:blip r:embed="rId18"/>
                  <a:stretch>
                    <a:fillRect/>
                  </a:stretch>
                </p:blipFill>
                <p:spPr>
                  <a:xfrm>
                    <a:off x="9519445" y="2115297"/>
                    <a:ext cx="420056" cy="2039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82" name="Ink 81">
                    <a:extLst>
                      <a:ext uri="{FF2B5EF4-FFF2-40B4-BE49-F238E27FC236}">
                        <a16:creationId xmlns:a16="http://schemas.microsoft.com/office/drawing/2014/main" id="{598C2AF8-FB2F-7CB6-C9E7-40E0468F1528}"/>
                      </a:ext>
                    </a:extLst>
                  </p14:cNvPr>
                  <p14:cNvContentPartPr/>
                  <p14:nvPr/>
                </p14:nvContentPartPr>
                <p14:xfrm>
                  <a:off x="9265984" y="1730097"/>
                  <a:ext cx="501120" cy="478440"/>
                </p14:xfrm>
              </p:contentPart>
            </mc:Choice>
            <mc:Fallback xmlns="">
              <p:pic>
                <p:nvPicPr>
                  <p:cNvPr id="82" name="Ink 81">
                    <a:extLst>
                      <a:ext uri="{FF2B5EF4-FFF2-40B4-BE49-F238E27FC236}">
                        <a16:creationId xmlns:a16="http://schemas.microsoft.com/office/drawing/2014/main" id="{598C2AF8-FB2F-7CB6-C9E7-40E0468F1528}"/>
                      </a:ext>
                    </a:extLst>
                  </p:cNvPr>
                  <p:cNvPicPr/>
                  <p:nvPr/>
                </p:nvPicPr>
                <p:blipFill>
                  <a:blip r:embed="rId20"/>
                  <a:stretch>
                    <a:fillRect/>
                  </a:stretch>
                </p:blipFill>
                <p:spPr>
                  <a:xfrm>
                    <a:off x="9077593" y="1579644"/>
                    <a:ext cx="874134" cy="776337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5B47F71A-BE3C-63B9-62EA-1E6D433E55C0}"/>
                </a:ext>
              </a:extLst>
            </p:cNvPr>
            <p:cNvGrpSpPr/>
            <p:nvPr/>
          </p:nvGrpSpPr>
          <p:grpSpPr>
            <a:xfrm>
              <a:off x="9347704" y="1861137"/>
              <a:ext cx="322560" cy="273960"/>
              <a:chOff x="9347704" y="1861137"/>
              <a:chExt cx="322560" cy="273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1">
                <p14:nvContentPartPr>
                  <p14:cNvPr id="84" name="Ink 83">
                    <a:extLst>
                      <a:ext uri="{FF2B5EF4-FFF2-40B4-BE49-F238E27FC236}">
                        <a16:creationId xmlns:a16="http://schemas.microsoft.com/office/drawing/2014/main" id="{A2EEF28B-FAE3-069A-6B0A-9648A4C66346}"/>
                      </a:ext>
                    </a:extLst>
                  </p14:cNvPr>
                  <p14:cNvContentPartPr/>
                  <p14:nvPr/>
                </p14:nvContentPartPr>
                <p14:xfrm>
                  <a:off x="9373264" y="1861137"/>
                  <a:ext cx="285480" cy="20520"/>
                </p14:xfrm>
              </p:contentPart>
            </mc:Choice>
            <mc:Fallback xmlns="">
              <p:pic>
                <p:nvPicPr>
                  <p:cNvPr id="84" name="Ink 83">
                    <a:extLst>
                      <a:ext uri="{FF2B5EF4-FFF2-40B4-BE49-F238E27FC236}">
                        <a16:creationId xmlns:a16="http://schemas.microsoft.com/office/drawing/2014/main" id="{A2EEF28B-FAE3-069A-6B0A-9648A4C66346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9185448" y="1732887"/>
                    <a:ext cx="657355" cy="27445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">
                <p14:nvContentPartPr>
                  <p14:cNvPr id="85" name="Ink 84">
                    <a:extLst>
                      <a:ext uri="{FF2B5EF4-FFF2-40B4-BE49-F238E27FC236}">
                        <a16:creationId xmlns:a16="http://schemas.microsoft.com/office/drawing/2014/main" id="{9F704B67-8ABD-9F8B-34AE-92D51BB1149B}"/>
                      </a:ext>
                    </a:extLst>
                  </p14:cNvPr>
                  <p14:cNvContentPartPr/>
                  <p14:nvPr/>
                </p14:nvContentPartPr>
                <p14:xfrm>
                  <a:off x="9395584" y="1939257"/>
                  <a:ext cx="274680" cy="25200"/>
                </p14:xfrm>
              </p:contentPart>
            </mc:Choice>
            <mc:Fallback xmlns="">
              <p:pic>
                <p:nvPicPr>
                  <p:cNvPr id="85" name="Ink 84">
                    <a:extLst>
                      <a:ext uri="{FF2B5EF4-FFF2-40B4-BE49-F238E27FC236}">
                        <a16:creationId xmlns:a16="http://schemas.microsoft.com/office/drawing/2014/main" id="{9F704B67-8ABD-9F8B-34AE-92D51BB1149B}"/>
                      </a:ext>
                    </a:extLst>
                  </p:cNvPr>
                  <p:cNvPicPr/>
                  <p:nvPr/>
                </p:nvPicPr>
                <p:blipFill>
                  <a:blip r:embed="rId24"/>
                  <a:stretch>
                    <a:fillRect/>
                  </a:stretch>
                </p:blipFill>
                <p:spPr>
                  <a:xfrm>
                    <a:off x="9207447" y="1799257"/>
                    <a:ext cx="647191" cy="302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5">
                <p14:nvContentPartPr>
                  <p14:cNvPr id="86" name="Ink 85">
                    <a:extLst>
                      <a:ext uri="{FF2B5EF4-FFF2-40B4-BE49-F238E27FC236}">
                        <a16:creationId xmlns:a16="http://schemas.microsoft.com/office/drawing/2014/main" id="{86F2A94E-01CA-23D8-7137-5715CE6C5794}"/>
                      </a:ext>
                    </a:extLst>
                  </p14:cNvPr>
                  <p14:cNvContentPartPr/>
                  <p14:nvPr/>
                </p14:nvContentPartPr>
                <p14:xfrm>
                  <a:off x="9347704" y="2033577"/>
                  <a:ext cx="311040" cy="22320"/>
                </p14:xfrm>
              </p:contentPart>
            </mc:Choice>
            <mc:Fallback xmlns="">
              <p:pic>
                <p:nvPicPr>
                  <p:cNvPr id="86" name="Ink 85">
                    <a:extLst>
                      <a:ext uri="{FF2B5EF4-FFF2-40B4-BE49-F238E27FC236}">
                        <a16:creationId xmlns:a16="http://schemas.microsoft.com/office/drawing/2014/main" id="{86F2A94E-01CA-23D8-7137-5715CE6C5794}"/>
                      </a:ext>
                    </a:extLst>
                  </p:cNvPr>
                  <p:cNvPicPr/>
                  <p:nvPr/>
                </p:nvPicPr>
                <p:blipFill>
                  <a:blip r:embed="rId26"/>
                  <a:stretch>
                    <a:fillRect/>
                  </a:stretch>
                </p:blipFill>
                <p:spPr>
                  <a:xfrm>
                    <a:off x="9160331" y="1894077"/>
                    <a:ext cx="682040" cy="29853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7">
                <p14:nvContentPartPr>
                  <p14:cNvPr id="88" name="Ink 87">
                    <a:extLst>
                      <a:ext uri="{FF2B5EF4-FFF2-40B4-BE49-F238E27FC236}">
                        <a16:creationId xmlns:a16="http://schemas.microsoft.com/office/drawing/2014/main" id="{FD485E7C-F19D-3957-4073-BF2FF1CAF9DC}"/>
                      </a:ext>
                    </a:extLst>
                  </p14:cNvPr>
                  <p14:cNvContentPartPr/>
                  <p14:nvPr/>
                </p14:nvContentPartPr>
                <p14:xfrm>
                  <a:off x="9360664" y="2100897"/>
                  <a:ext cx="304920" cy="34200"/>
                </p14:xfrm>
              </p:contentPart>
            </mc:Choice>
            <mc:Fallback xmlns="">
              <p:pic>
                <p:nvPicPr>
                  <p:cNvPr id="88" name="Ink 87">
                    <a:extLst>
                      <a:ext uri="{FF2B5EF4-FFF2-40B4-BE49-F238E27FC236}">
                        <a16:creationId xmlns:a16="http://schemas.microsoft.com/office/drawing/2014/main" id="{FD485E7C-F19D-3957-4073-BF2FF1CAF9DC}"/>
                      </a:ext>
                    </a:extLst>
                  </p:cNvPr>
                  <p:cNvPicPr/>
                  <p:nvPr/>
                </p:nvPicPr>
                <p:blipFill>
                  <a:blip r:embed="rId28"/>
                  <a:stretch>
                    <a:fillRect/>
                  </a:stretch>
                </p:blipFill>
                <p:spPr>
                  <a:xfrm>
                    <a:off x="9172442" y="1958397"/>
                    <a:ext cx="677600" cy="31635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5A7F9A4-9ED7-1220-90AA-2E210D9D5B27}"/>
              </a:ext>
            </a:extLst>
          </p:cNvPr>
          <p:cNvGrpSpPr/>
          <p:nvPr/>
        </p:nvGrpSpPr>
        <p:grpSpPr>
          <a:xfrm>
            <a:off x="3787867" y="1120867"/>
            <a:ext cx="4616266" cy="4616266"/>
            <a:chOff x="3853965" y="1063384"/>
            <a:chExt cx="4616266" cy="461626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BCC5825-8822-8B0F-C2A8-AFB414EE0D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53965" y="1063384"/>
              <a:ext cx="4616266" cy="46162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74E7225-AB95-5688-E420-4499624CB9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83941" y="1093360"/>
              <a:ext cx="4556314" cy="4556314"/>
            </a:xfrm>
            <a:prstGeom prst="ellipse">
              <a:avLst/>
            </a:prstGeom>
            <a:solidFill>
              <a:srgbClr val="E79B7D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1432834-57C0-E9B2-1A73-8495A4F27A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43893" y="1153312"/>
              <a:ext cx="4436411" cy="4436411"/>
            </a:xfrm>
            <a:prstGeom prst="ellipse">
              <a:avLst/>
            </a:prstGeom>
            <a:solidFill>
              <a:srgbClr val="DB6A3D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B7C29C1-65A8-BD06-419B-F525DD0D5E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02098" y="1211517"/>
              <a:ext cx="4320001" cy="432000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7E8762-B9B1-27D8-263D-D7006669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1EB126-B2B6-4C53-BD84-78C6D706A9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oup 51">
            <a:extLst>
              <a:ext uri="{FF2B5EF4-FFF2-40B4-BE49-F238E27FC236}">
                <a16:creationId xmlns:a16="http://schemas.microsoft.com/office/drawing/2014/main" id="{E33F9963-330C-DDDE-500D-95C86342AC3D}"/>
              </a:ext>
            </a:extLst>
          </p:cNvPr>
          <p:cNvGrpSpPr/>
          <p:nvPr/>
        </p:nvGrpSpPr>
        <p:grpSpPr>
          <a:xfrm>
            <a:off x="9451308" y="4113954"/>
            <a:ext cx="958211" cy="958211"/>
            <a:chOff x="7238999" y="2949894"/>
            <a:chExt cx="958211" cy="958211"/>
          </a:xfrm>
        </p:grpSpPr>
        <p:pic>
          <p:nvPicPr>
            <p:cNvPr id="4" name="Picture 14" descr="A red planet with black background">
              <a:extLst>
                <a:ext uri="{FF2B5EF4-FFF2-40B4-BE49-F238E27FC236}">
                  <a16:creationId xmlns:a16="http://schemas.microsoft.com/office/drawing/2014/main" id="{88A0AD47-6030-0F81-D946-6E52E9D1C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8999" y="2949894"/>
              <a:ext cx="958211" cy="958211"/>
            </a:xfrm>
            <a:prstGeom prst="rect">
              <a:avLst/>
            </a:prstGeom>
          </p:spPr>
        </p:pic>
        <p:grpSp>
          <p:nvGrpSpPr>
            <p:cNvPr id="5" name="Group 19">
              <a:extLst>
                <a:ext uri="{FF2B5EF4-FFF2-40B4-BE49-F238E27FC236}">
                  <a16:creationId xmlns:a16="http://schemas.microsoft.com/office/drawing/2014/main" id="{554CBFBC-5D16-14C9-E636-748BD4BCCD69}"/>
                </a:ext>
              </a:extLst>
            </p:cNvPr>
            <p:cNvGrpSpPr/>
            <p:nvPr/>
          </p:nvGrpSpPr>
          <p:grpSpPr>
            <a:xfrm>
              <a:off x="7353698" y="3373598"/>
              <a:ext cx="140400" cy="46440"/>
              <a:chOff x="7353698" y="3373598"/>
              <a:chExt cx="140400" cy="464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32" name="Ink 17">
                    <a:extLst>
                      <a:ext uri="{FF2B5EF4-FFF2-40B4-BE49-F238E27FC236}">
                        <a16:creationId xmlns:a16="http://schemas.microsoft.com/office/drawing/2014/main" id="{A40747B8-7DB8-0AAB-7B19-97A39925F477}"/>
                      </a:ext>
                    </a:extLst>
                  </p14:cNvPr>
                  <p14:cNvContentPartPr/>
                  <p14:nvPr/>
                </p14:nvContentPartPr>
                <p14:xfrm>
                  <a:off x="7353698" y="3373598"/>
                  <a:ext cx="19080" cy="16560"/>
                </p14:xfrm>
              </p:contentPart>
            </mc:Choice>
            <mc:Fallback xmlns="">
              <p:pic>
                <p:nvPicPr>
                  <p:cNvPr id="18" name="Ink 17">
                    <a:extLst>
                      <a:ext uri="{FF2B5EF4-FFF2-40B4-BE49-F238E27FC236}">
                        <a16:creationId xmlns:a16="http://schemas.microsoft.com/office/drawing/2014/main" id="{9D3336BB-3AFF-C13E-A476-1C37CC0A58C3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7335698" y="3355598"/>
                    <a:ext cx="54720" cy="52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33" name="Ink 18">
                    <a:extLst>
                      <a:ext uri="{FF2B5EF4-FFF2-40B4-BE49-F238E27FC236}">
                        <a16:creationId xmlns:a16="http://schemas.microsoft.com/office/drawing/2014/main" id="{2409E485-F51F-56F3-6389-C4A87F213AE2}"/>
                      </a:ext>
                    </a:extLst>
                  </p14:cNvPr>
                  <p14:cNvContentPartPr/>
                  <p14:nvPr/>
                </p14:nvContentPartPr>
                <p14:xfrm>
                  <a:off x="7472498" y="3398078"/>
                  <a:ext cx="21600" cy="21960"/>
                </p14:xfrm>
              </p:contentPart>
            </mc:Choice>
            <mc:Fallback xmlns=""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49FDCC97-1121-0774-BBE1-00B657F8F2BC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7454498" y="3380438"/>
                    <a:ext cx="57240" cy="576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6" name="Ink 20">
                  <a:extLst>
                    <a:ext uri="{FF2B5EF4-FFF2-40B4-BE49-F238E27FC236}">
                      <a16:creationId xmlns:a16="http://schemas.microsoft.com/office/drawing/2014/main" id="{F0FF644D-0B50-20A6-D105-522D3E11F810}"/>
                    </a:ext>
                  </a:extLst>
                </p14:cNvPr>
                <p14:cNvContentPartPr/>
                <p14:nvPr/>
              </p14:nvContentPartPr>
              <p14:xfrm>
                <a:off x="7372058" y="3499238"/>
                <a:ext cx="56520" cy="273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D09B7CE-79C1-86BE-E986-820AF85955A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354058" y="3481238"/>
                  <a:ext cx="92160" cy="630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7" name="Group 24">
              <a:extLst>
                <a:ext uri="{FF2B5EF4-FFF2-40B4-BE49-F238E27FC236}">
                  <a16:creationId xmlns:a16="http://schemas.microsoft.com/office/drawing/2014/main" id="{2EF3B275-04AB-C816-8C2B-4CD0C22C4748}"/>
                </a:ext>
              </a:extLst>
            </p:cNvPr>
            <p:cNvGrpSpPr/>
            <p:nvPr/>
          </p:nvGrpSpPr>
          <p:grpSpPr>
            <a:xfrm>
              <a:off x="7350818" y="3484838"/>
              <a:ext cx="30960" cy="39960"/>
              <a:chOff x="7350818" y="3484838"/>
              <a:chExt cx="30960" cy="39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6">
                <p14:nvContentPartPr>
                  <p14:cNvPr id="29" name="Ink 21">
                    <a:extLst>
                      <a:ext uri="{FF2B5EF4-FFF2-40B4-BE49-F238E27FC236}">
                        <a16:creationId xmlns:a16="http://schemas.microsoft.com/office/drawing/2014/main" id="{8AB9CEF1-DBE3-0AD9-159E-EB4549345082}"/>
                      </a:ext>
                    </a:extLst>
                  </p14:cNvPr>
                  <p14:cNvContentPartPr/>
                  <p14:nvPr/>
                </p14:nvContentPartPr>
                <p14:xfrm>
                  <a:off x="7358018" y="3499958"/>
                  <a:ext cx="23760" cy="24840"/>
                </p14:xfrm>
              </p:contentPart>
            </mc:Choice>
            <mc:Fallback xmlns="">
              <p:pic>
                <p:nvPicPr>
                  <p:cNvPr id="22" name="Ink 21">
                    <a:extLst>
                      <a:ext uri="{FF2B5EF4-FFF2-40B4-BE49-F238E27FC236}">
                        <a16:creationId xmlns:a16="http://schemas.microsoft.com/office/drawing/2014/main" id="{CBE90EE6-4E93-7E42-3006-B991E4C028C6}"/>
                      </a:ext>
                    </a:extLst>
                  </p:cNvPr>
                  <p:cNvPicPr/>
                  <p:nvPr/>
                </p:nvPicPr>
                <p:blipFill>
                  <a:blip r:embed="rId37"/>
                  <a:stretch>
                    <a:fillRect/>
                  </a:stretch>
                </p:blipFill>
                <p:spPr>
                  <a:xfrm>
                    <a:off x="7340018" y="3481958"/>
                    <a:ext cx="59400" cy="60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8">
                <p14:nvContentPartPr>
                  <p14:cNvPr id="30" name="Ink 22">
                    <a:extLst>
                      <a:ext uri="{FF2B5EF4-FFF2-40B4-BE49-F238E27FC236}">
                        <a16:creationId xmlns:a16="http://schemas.microsoft.com/office/drawing/2014/main" id="{A0307905-E3AB-429D-E0BE-F704C38E8D6F}"/>
                      </a:ext>
                    </a:extLst>
                  </p14:cNvPr>
                  <p14:cNvContentPartPr/>
                  <p14:nvPr/>
                </p14:nvContentPartPr>
                <p14:xfrm>
                  <a:off x="7357298" y="3492398"/>
                  <a:ext cx="14040" cy="25920"/>
                </p14:xfrm>
              </p:contentPart>
            </mc:Choice>
            <mc:Fallback xmlns="">
              <p:pic>
                <p:nvPicPr>
                  <p:cNvPr id="23" name="Ink 22">
                    <a:extLst>
                      <a:ext uri="{FF2B5EF4-FFF2-40B4-BE49-F238E27FC236}">
                        <a16:creationId xmlns:a16="http://schemas.microsoft.com/office/drawing/2014/main" id="{3E49776F-C75B-EE4A-0F8D-8BE9BC384BB0}"/>
                      </a:ext>
                    </a:extLst>
                  </p:cNvPr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7339298" y="3474398"/>
                    <a:ext cx="49680" cy="61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0">
                <p14:nvContentPartPr>
                  <p14:cNvPr id="31" name="Ink 23">
                    <a:extLst>
                      <a:ext uri="{FF2B5EF4-FFF2-40B4-BE49-F238E27FC236}">
                        <a16:creationId xmlns:a16="http://schemas.microsoft.com/office/drawing/2014/main" id="{F75D3C68-907A-7C9C-1B0D-59D44F1CA0E8}"/>
                      </a:ext>
                    </a:extLst>
                  </p14:cNvPr>
                  <p14:cNvContentPartPr/>
                  <p14:nvPr/>
                </p14:nvContentPartPr>
                <p14:xfrm>
                  <a:off x="7350818" y="3484838"/>
                  <a:ext cx="17280" cy="29520"/>
                </p14:xfrm>
              </p:contentPart>
            </mc:Choice>
            <mc:Fallback xmlns="">
              <p:pic>
                <p:nvPicPr>
                  <p:cNvPr id="24" name="Ink 23">
                    <a:extLst>
                      <a:ext uri="{FF2B5EF4-FFF2-40B4-BE49-F238E27FC236}">
                        <a16:creationId xmlns:a16="http://schemas.microsoft.com/office/drawing/2014/main" id="{5B09E671-21F4-5168-8315-8C620BA059B0}"/>
                      </a:ext>
                    </a:extLst>
                  </p:cNvPr>
                  <p:cNvPicPr/>
                  <p:nvPr/>
                </p:nvPicPr>
                <p:blipFill>
                  <a:blip r:embed="rId41"/>
                  <a:stretch>
                    <a:fillRect/>
                  </a:stretch>
                </p:blipFill>
                <p:spPr>
                  <a:xfrm>
                    <a:off x="7332435" y="3466838"/>
                    <a:ext cx="53678" cy="651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3" name="Group 48">
              <a:extLst>
                <a:ext uri="{FF2B5EF4-FFF2-40B4-BE49-F238E27FC236}">
                  <a16:creationId xmlns:a16="http://schemas.microsoft.com/office/drawing/2014/main" id="{E936B4C3-B554-6A67-1F56-0F72B032B1DC}"/>
                </a:ext>
              </a:extLst>
            </p:cNvPr>
            <p:cNvGrpSpPr/>
            <p:nvPr/>
          </p:nvGrpSpPr>
          <p:grpSpPr>
            <a:xfrm>
              <a:off x="7751138" y="3046358"/>
              <a:ext cx="333720" cy="175320"/>
              <a:chOff x="7751138" y="3046358"/>
              <a:chExt cx="333720" cy="1753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2">
                <p14:nvContentPartPr>
                  <p14:cNvPr id="16" name="Ink 42">
                    <a:extLst>
                      <a:ext uri="{FF2B5EF4-FFF2-40B4-BE49-F238E27FC236}">
                        <a16:creationId xmlns:a16="http://schemas.microsoft.com/office/drawing/2014/main" id="{C0EFA8B0-3380-B1CA-43B4-6DA19597EB71}"/>
                      </a:ext>
                    </a:extLst>
                  </p14:cNvPr>
                  <p14:cNvContentPartPr/>
                  <p14:nvPr/>
                </p14:nvContentPartPr>
                <p14:xfrm>
                  <a:off x="7892258" y="3124838"/>
                  <a:ext cx="38160" cy="43920"/>
                </p14:xfrm>
              </p:contentPart>
            </mc:Choice>
            <mc:Fallback xmlns="">
              <p:pic>
                <p:nvPicPr>
                  <p:cNvPr id="43" name="Ink 42">
                    <a:extLst>
                      <a:ext uri="{FF2B5EF4-FFF2-40B4-BE49-F238E27FC236}">
                        <a16:creationId xmlns:a16="http://schemas.microsoft.com/office/drawing/2014/main" id="{39A858F9-DDD8-40A9-03E4-B731C4046DAB}"/>
                      </a:ext>
                    </a:extLst>
                  </p:cNvPr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7874258" y="3106838"/>
                    <a:ext cx="73800" cy="79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">
                <p14:nvContentPartPr>
                  <p14:cNvPr id="17" name="Ink 43">
                    <a:extLst>
                      <a:ext uri="{FF2B5EF4-FFF2-40B4-BE49-F238E27FC236}">
                        <a16:creationId xmlns:a16="http://schemas.microsoft.com/office/drawing/2014/main" id="{1A44C7B4-0B15-A583-4E3A-852AE150E1EB}"/>
                      </a:ext>
                    </a:extLst>
                  </p14:cNvPr>
                  <p14:cNvContentPartPr/>
                  <p14:nvPr/>
                </p14:nvContentPartPr>
                <p14:xfrm>
                  <a:off x="7751138" y="3046358"/>
                  <a:ext cx="131040" cy="133560"/>
                </p14:xfrm>
              </p:contentPart>
            </mc:Choice>
            <mc:Fallback xmlns="">
              <p:pic>
                <p:nvPicPr>
                  <p:cNvPr id="44" name="Ink 43">
                    <a:extLst>
                      <a:ext uri="{FF2B5EF4-FFF2-40B4-BE49-F238E27FC236}">
                        <a16:creationId xmlns:a16="http://schemas.microsoft.com/office/drawing/2014/main" id="{8AF1604A-2012-E7D4-71D4-B808FB076EF4}"/>
                      </a:ext>
                    </a:extLst>
                  </p:cNvPr>
                  <p:cNvPicPr/>
                  <p:nvPr/>
                </p:nvPicPr>
                <p:blipFill>
                  <a:blip r:embed="rId45"/>
                  <a:stretch>
                    <a:fillRect/>
                  </a:stretch>
                </p:blipFill>
                <p:spPr>
                  <a:xfrm>
                    <a:off x="7733138" y="3028358"/>
                    <a:ext cx="166680" cy="169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6">
                <p14:nvContentPartPr>
                  <p14:cNvPr id="26" name="Ink 44">
                    <a:extLst>
                      <a:ext uri="{FF2B5EF4-FFF2-40B4-BE49-F238E27FC236}">
                        <a16:creationId xmlns:a16="http://schemas.microsoft.com/office/drawing/2014/main" id="{5E335663-4205-3A1E-BDE1-941A600BAE11}"/>
                      </a:ext>
                    </a:extLst>
                  </p14:cNvPr>
                  <p14:cNvContentPartPr/>
                  <p14:nvPr/>
                </p14:nvContentPartPr>
                <p14:xfrm>
                  <a:off x="7783178" y="3067598"/>
                  <a:ext cx="88560" cy="86760"/>
                </p14:xfrm>
              </p:contentPart>
            </mc:Choice>
            <mc:Fallback xmlns="">
              <p:pic>
                <p:nvPicPr>
                  <p:cNvPr id="45" name="Ink 44">
                    <a:extLst>
                      <a:ext uri="{FF2B5EF4-FFF2-40B4-BE49-F238E27FC236}">
                        <a16:creationId xmlns:a16="http://schemas.microsoft.com/office/drawing/2014/main" id="{A20C579B-0291-1E64-555B-E13D895513B3}"/>
                      </a:ext>
                    </a:extLst>
                  </p:cNvPr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7765178" y="3049598"/>
                    <a:ext cx="124200" cy="122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8">
                <p14:nvContentPartPr>
                  <p14:cNvPr id="27" name="Ink 46">
                    <a:extLst>
                      <a:ext uri="{FF2B5EF4-FFF2-40B4-BE49-F238E27FC236}">
                        <a16:creationId xmlns:a16="http://schemas.microsoft.com/office/drawing/2014/main" id="{972091E3-9BC0-C123-8CF6-ED42DE676038}"/>
                      </a:ext>
                    </a:extLst>
                  </p14:cNvPr>
                  <p14:cNvContentPartPr/>
                  <p14:nvPr/>
                </p14:nvContentPartPr>
                <p14:xfrm>
                  <a:off x="7945898" y="3090278"/>
                  <a:ext cx="138960" cy="131400"/>
                </p14:xfrm>
              </p:contentPart>
            </mc:Choice>
            <mc:Fallback xmlns="">
              <p:pic>
                <p:nvPicPr>
                  <p:cNvPr id="47" name="Ink 46">
                    <a:extLst>
                      <a:ext uri="{FF2B5EF4-FFF2-40B4-BE49-F238E27FC236}">
                        <a16:creationId xmlns:a16="http://schemas.microsoft.com/office/drawing/2014/main" id="{D2DA7730-E5B6-53CD-D624-51F9CF9A644A}"/>
                      </a:ext>
                    </a:extLst>
                  </p:cNvPr>
                  <p:cNvPicPr/>
                  <p:nvPr/>
                </p:nvPicPr>
                <p:blipFill>
                  <a:blip r:embed="rId49"/>
                  <a:stretch>
                    <a:fillRect/>
                  </a:stretch>
                </p:blipFill>
                <p:spPr>
                  <a:xfrm>
                    <a:off x="7927898" y="3072278"/>
                    <a:ext cx="174600" cy="167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0">
                <p14:nvContentPartPr>
                  <p14:cNvPr id="28" name="Ink 47">
                    <a:extLst>
                      <a:ext uri="{FF2B5EF4-FFF2-40B4-BE49-F238E27FC236}">
                        <a16:creationId xmlns:a16="http://schemas.microsoft.com/office/drawing/2014/main" id="{BC9F41D3-00FD-DFD3-D7F2-61550DD90517}"/>
                      </a:ext>
                    </a:extLst>
                  </p14:cNvPr>
                  <p14:cNvContentPartPr/>
                  <p14:nvPr/>
                </p14:nvContentPartPr>
                <p14:xfrm>
                  <a:off x="7975418" y="3107558"/>
                  <a:ext cx="73080" cy="85320"/>
                </p14:xfrm>
              </p:contentPart>
            </mc:Choice>
            <mc:Fallback xmlns="">
              <p:pic>
                <p:nvPicPr>
                  <p:cNvPr id="48" name="Ink 47">
                    <a:extLst>
                      <a:ext uri="{FF2B5EF4-FFF2-40B4-BE49-F238E27FC236}">
                        <a16:creationId xmlns:a16="http://schemas.microsoft.com/office/drawing/2014/main" id="{1C52959B-2639-2019-3EE4-802FD31C4653}"/>
                      </a:ext>
                    </a:extLst>
                  </p:cNvPr>
                  <p:cNvPicPr/>
                  <p:nvPr/>
                </p:nvPicPr>
                <p:blipFill>
                  <a:blip r:embed="rId51"/>
                  <a:stretch>
                    <a:fillRect/>
                  </a:stretch>
                </p:blipFill>
                <p:spPr>
                  <a:xfrm>
                    <a:off x="7957418" y="3089558"/>
                    <a:ext cx="108720" cy="12096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14" name="Ink 49">
                  <a:extLst>
                    <a:ext uri="{FF2B5EF4-FFF2-40B4-BE49-F238E27FC236}">
                      <a16:creationId xmlns:a16="http://schemas.microsoft.com/office/drawing/2014/main" id="{FCFB0E30-69B3-C2C5-7212-110FA557B12E}"/>
                    </a:ext>
                  </a:extLst>
                </p14:cNvPr>
                <p14:cNvContentPartPr/>
                <p14:nvPr/>
              </p14:nvContentPartPr>
              <p14:xfrm>
                <a:off x="7905218" y="3138158"/>
                <a:ext cx="9000" cy="129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BA195707-35F4-2EE9-8BB3-4E13A398011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887218" y="3120158"/>
                  <a:ext cx="44640" cy="48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8159427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E31AEF-E88A-111B-CC0F-E1CDD2057DF7}"/>
              </a:ext>
            </a:extLst>
          </p:cNvPr>
          <p:cNvSpPr txBox="1"/>
          <p:nvPr/>
        </p:nvSpPr>
        <p:spPr>
          <a:xfrm>
            <a:off x="2065890" y="2644170"/>
            <a:ext cx="80602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9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Quire Sans" panose="020B0502040400020003" pitchFamily="34" charset="0"/>
                <a:ea typeface="+mn-ea"/>
                <a:cs typeface="Quire Sans" panose="020B0502040400020003" pitchFamily="34" charset="0"/>
              </a:rPr>
              <a:t>very long ago…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Quire Sans" panose="020B0502040400020003" pitchFamily="34" charset="0"/>
              <a:ea typeface="+mn-ea"/>
              <a:cs typeface="Quire Sans" panose="020B0502040400020003" pitchFamily="34" charset="0"/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0C3E624-B58D-EFB3-C116-9198E638F17B}"/>
              </a:ext>
            </a:extLst>
          </p:cNvPr>
          <p:cNvGrpSpPr/>
          <p:nvPr/>
        </p:nvGrpSpPr>
        <p:grpSpPr>
          <a:xfrm>
            <a:off x="15181689" y="3411357"/>
            <a:ext cx="57131" cy="64660"/>
            <a:chOff x="9214144" y="1708497"/>
            <a:chExt cx="601560" cy="544680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A9CC0F18-3915-0E0A-BC75-6D815E0F8E64}"/>
                </a:ext>
              </a:extLst>
            </p:cNvPr>
            <p:cNvGrpSpPr/>
            <p:nvPr/>
          </p:nvGrpSpPr>
          <p:grpSpPr>
            <a:xfrm>
              <a:off x="9214144" y="1708497"/>
              <a:ext cx="601560" cy="544680"/>
              <a:chOff x="9214144" y="1708497"/>
              <a:chExt cx="601560" cy="5446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72" name="Ink 71">
                    <a:extLst>
                      <a:ext uri="{FF2B5EF4-FFF2-40B4-BE49-F238E27FC236}">
                        <a16:creationId xmlns:a16="http://schemas.microsoft.com/office/drawing/2014/main" id="{80192CB6-DA83-DC9F-9FEC-5DC3F184A0B7}"/>
                      </a:ext>
                    </a:extLst>
                  </p14:cNvPr>
                  <p14:cNvContentPartPr/>
                  <p14:nvPr/>
                </p14:nvContentPartPr>
                <p14:xfrm>
                  <a:off x="9233944" y="1708497"/>
                  <a:ext cx="36360" cy="514080"/>
                </p14:xfrm>
              </p:contentPart>
            </mc:Choice>
            <mc:Fallback xmlns="">
              <p:pic>
                <p:nvPicPr>
                  <p:cNvPr id="72" name="Ink 71">
                    <a:extLst>
                      <a:ext uri="{FF2B5EF4-FFF2-40B4-BE49-F238E27FC236}">
                        <a16:creationId xmlns:a16="http://schemas.microsoft.com/office/drawing/2014/main" id="{80192CB6-DA83-DC9F-9FEC-5DC3F184A0B7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9068671" y="1557297"/>
                    <a:ext cx="363600" cy="81345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73" name="Ink 72">
                    <a:extLst>
                      <a:ext uri="{FF2B5EF4-FFF2-40B4-BE49-F238E27FC236}">
                        <a16:creationId xmlns:a16="http://schemas.microsoft.com/office/drawing/2014/main" id="{288F6DBD-92B2-D6F4-B42E-D0268CAECFA7}"/>
                      </a:ext>
                    </a:extLst>
                  </p14:cNvPr>
                  <p14:cNvContentPartPr/>
                  <p14:nvPr/>
                </p14:nvContentPartPr>
                <p14:xfrm>
                  <a:off x="9258424" y="1715337"/>
                  <a:ext cx="557280" cy="27720"/>
                </p14:xfrm>
              </p:contentPart>
            </mc:Choice>
            <mc:Fallback xmlns="">
              <p:pic>
                <p:nvPicPr>
                  <p:cNvPr id="73" name="Ink 72">
                    <a:extLst>
                      <a:ext uri="{FF2B5EF4-FFF2-40B4-BE49-F238E27FC236}">
                        <a16:creationId xmlns:a16="http://schemas.microsoft.com/office/drawing/2014/main" id="{288F6DBD-92B2-D6F4-B42E-D0268CAECFA7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070154" y="1576737"/>
                    <a:ext cx="930055" cy="30214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75" name="Ink 74">
                    <a:extLst>
                      <a:ext uri="{FF2B5EF4-FFF2-40B4-BE49-F238E27FC236}">
                        <a16:creationId xmlns:a16="http://schemas.microsoft.com/office/drawing/2014/main" id="{27E5F61E-71E0-EAD2-2C82-45D0D8156D73}"/>
                      </a:ext>
                    </a:extLst>
                  </p14:cNvPr>
                  <p14:cNvContentPartPr/>
                  <p14:nvPr/>
                </p14:nvContentPartPr>
                <p14:xfrm>
                  <a:off x="9767464" y="1716777"/>
                  <a:ext cx="20880" cy="356400"/>
                </p14:xfrm>
              </p:contentPart>
            </mc:Choice>
            <mc:Fallback xmlns="">
              <p:pic>
                <p:nvPicPr>
                  <p:cNvPr id="75" name="Ink 74">
                    <a:extLst>
                      <a:ext uri="{FF2B5EF4-FFF2-40B4-BE49-F238E27FC236}">
                        <a16:creationId xmlns:a16="http://schemas.microsoft.com/office/drawing/2014/main" id="{27E5F61E-71E0-EAD2-2C82-45D0D8156D73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9618321" y="1565760"/>
                    <a:ext cx="316183" cy="65541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76" name="Ink 75">
                    <a:extLst>
                      <a:ext uri="{FF2B5EF4-FFF2-40B4-BE49-F238E27FC236}">
                        <a16:creationId xmlns:a16="http://schemas.microsoft.com/office/drawing/2014/main" id="{4CADB86A-D0CB-FF37-7A46-80D048447487}"/>
                      </a:ext>
                    </a:extLst>
                  </p14:cNvPr>
                  <p14:cNvContentPartPr/>
                  <p14:nvPr/>
                </p14:nvContentPartPr>
                <p14:xfrm>
                  <a:off x="9775024" y="1739457"/>
                  <a:ext cx="17640" cy="342720"/>
                </p14:xfrm>
              </p:contentPart>
            </mc:Choice>
            <mc:Fallback xmlns="">
              <p:pic>
                <p:nvPicPr>
                  <p:cNvPr id="76" name="Ink 75">
                    <a:extLst>
                      <a:ext uri="{FF2B5EF4-FFF2-40B4-BE49-F238E27FC236}">
                        <a16:creationId xmlns:a16="http://schemas.microsoft.com/office/drawing/2014/main" id="{4CADB86A-D0CB-FF37-7A46-80D048447487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9628024" y="1589141"/>
                    <a:ext cx="308700" cy="64034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77" name="Ink 76">
                    <a:extLst>
                      <a:ext uri="{FF2B5EF4-FFF2-40B4-BE49-F238E27FC236}">
                        <a16:creationId xmlns:a16="http://schemas.microsoft.com/office/drawing/2014/main" id="{D44CE104-F068-9E9E-CE08-7CA53C38D4E1}"/>
                      </a:ext>
                    </a:extLst>
                  </p14:cNvPr>
                  <p14:cNvContentPartPr/>
                  <p14:nvPr/>
                </p14:nvContentPartPr>
                <p14:xfrm>
                  <a:off x="9771784" y="1757817"/>
                  <a:ext cx="19800" cy="383760"/>
                </p14:xfrm>
              </p:contentPart>
            </mc:Choice>
            <mc:Fallback xmlns="">
              <p:pic>
                <p:nvPicPr>
                  <p:cNvPr id="77" name="Ink 76">
                    <a:extLst>
                      <a:ext uri="{FF2B5EF4-FFF2-40B4-BE49-F238E27FC236}">
                        <a16:creationId xmlns:a16="http://schemas.microsoft.com/office/drawing/2014/main" id="{D44CE104-F068-9E9E-CE08-7CA53C38D4E1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9606784" y="1606730"/>
                    <a:ext cx="346500" cy="68291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">
                <p14:nvContentPartPr>
                  <p14:cNvPr id="78" name="Ink 77">
                    <a:extLst>
                      <a:ext uri="{FF2B5EF4-FFF2-40B4-BE49-F238E27FC236}">
                        <a16:creationId xmlns:a16="http://schemas.microsoft.com/office/drawing/2014/main" id="{1199B41E-0245-11B8-305E-0FE87333A6D0}"/>
                      </a:ext>
                    </a:extLst>
                  </p14:cNvPr>
                  <p14:cNvContentPartPr/>
                  <p14:nvPr/>
                </p14:nvContentPartPr>
                <p14:xfrm>
                  <a:off x="9767464" y="1846377"/>
                  <a:ext cx="27000" cy="382680"/>
                </p14:xfrm>
              </p:contentPart>
            </mc:Choice>
            <mc:Fallback xmlns="">
              <p:pic>
                <p:nvPicPr>
                  <p:cNvPr id="78" name="Ink 77">
                    <a:extLst>
                      <a:ext uri="{FF2B5EF4-FFF2-40B4-BE49-F238E27FC236}">
                        <a16:creationId xmlns:a16="http://schemas.microsoft.com/office/drawing/2014/main" id="{1199B41E-0245-11B8-305E-0FE87333A6D0}"/>
                      </a:ext>
                    </a:extLst>
                  </p:cNvPr>
                  <p:cNvPicPr/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9598714" y="1695716"/>
                    <a:ext cx="361125" cy="68099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79" name="Ink 78">
                    <a:extLst>
                      <a:ext uri="{FF2B5EF4-FFF2-40B4-BE49-F238E27FC236}">
                        <a16:creationId xmlns:a16="http://schemas.microsoft.com/office/drawing/2014/main" id="{9AB4667D-05C0-385C-456E-CEB86D0851E5}"/>
                      </a:ext>
                    </a:extLst>
                  </p14:cNvPr>
                  <p14:cNvContentPartPr/>
                  <p14:nvPr/>
                </p14:nvContentPartPr>
                <p14:xfrm>
                  <a:off x="9776104" y="2026737"/>
                  <a:ext cx="12240" cy="226440"/>
                </p14:xfrm>
              </p:contentPart>
            </mc:Choice>
            <mc:Fallback xmlns="">
              <p:pic>
                <p:nvPicPr>
                  <p:cNvPr id="79" name="Ink 78">
                    <a:extLst>
                      <a:ext uri="{FF2B5EF4-FFF2-40B4-BE49-F238E27FC236}">
                        <a16:creationId xmlns:a16="http://schemas.microsoft.com/office/drawing/2014/main" id="{9AB4667D-05C0-385C-456E-CEB86D0851E5}"/>
                      </a:ext>
                    </a:extLst>
                  </p:cNvPr>
                  <p:cNvPicPr/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9623104" y="1877763"/>
                    <a:ext cx="315180" cy="52140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80" name="Ink 79">
                    <a:extLst>
                      <a:ext uri="{FF2B5EF4-FFF2-40B4-BE49-F238E27FC236}">
                        <a16:creationId xmlns:a16="http://schemas.microsoft.com/office/drawing/2014/main" id="{373DFCEB-E6AE-EFE4-DE5D-D525DAEC623A}"/>
                      </a:ext>
                    </a:extLst>
                  </p14:cNvPr>
                  <p14:cNvContentPartPr/>
                  <p14:nvPr/>
                </p14:nvContentPartPr>
                <p14:xfrm>
                  <a:off x="9214144" y="2194857"/>
                  <a:ext cx="499680" cy="47160"/>
                </p14:xfrm>
              </p:contentPart>
            </mc:Choice>
            <mc:Fallback xmlns="">
              <p:pic>
                <p:nvPicPr>
                  <p:cNvPr id="80" name="Ink 79">
                    <a:extLst>
                      <a:ext uri="{FF2B5EF4-FFF2-40B4-BE49-F238E27FC236}">
                        <a16:creationId xmlns:a16="http://schemas.microsoft.com/office/drawing/2014/main" id="{373DFCEB-E6AE-EFE4-DE5D-D525DAEC623A}"/>
                      </a:ext>
                    </a:extLst>
                  </p:cNvPr>
                  <p:cNvPicPr/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9026294" y="2047482"/>
                    <a:ext cx="871622" cy="33896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81" name="Ink 80">
                    <a:extLst>
                      <a:ext uri="{FF2B5EF4-FFF2-40B4-BE49-F238E27FC236}">
                        <a16:creationId xmlns:a16="http://schemas.microsoft.com/office/drawing/2014/main" id="{B98E6F1E-79C4-0217-E3BE-BBD8B84BE5B7}"/>
                      </a:ext>
                    </a:extLst>
                  </p14:cNvPr>
                  <p14:cNvContentPartPr/>
                  <p14:nvPr/>
                </p14:nvContentPartPr>
                <p14:xfrm>
                  <a:off x="9700504" y="2214297"/>
                  <a:ext cx="61560" cy="7920"/>
                </p14:xfrm>
              </p:contentPart>
            </mc:Choice>
            <mc:Fallback xmlns="">
              <p:pic>
                <p:nvPicPr>
                  <p:cNvPr id="81" name="Ink 80">
                    <a:extLst>
                      <a:ext uri="{FF2B5EF4-FFF2-40B4-BE49-F238E27FC236}">
                        <a16:creationId xmlns:a16="http://schemas.microsoft.com/office/drawing/2014/main" id="{B98E6F1E-79C4-0217-E3BE-BBD8B84BE5B7}"/>
                      </a:ext>
                    </a:extLst>
                  </p:cNvPr>
                  <p:cNvPicPr/>
                  <p:nvPr/>
                </p:nvPicPr>
                <p:blipFill>
                  <a:blip r:embed="rId18"/>
                  <a:stretch>
                    <a:fillRect/>
                  </a:stretch>
                </p:blipFill>
                <p:spPr>
                  <a:xfrm>
                    <a:off x="9519445" y="2115297"/>
                    <a:ext cx="420056" cy="2039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82" name="Ink 81">
                    <a:extLst>
                      <a:ext uri="{FF2B5EF4-FFF2-40B4-BE49-F238E27FC236}">
                        <a16:creationId xmlns:a16="http://schemas.microsoft.com/office/drawing/2014/main" id="{598C2AF8-FB2F-7CB6-C9E7-40E0468F1528}"/>
                      </a:ext>
                    </a:extLst>
                  </p14:cNvPr>
                  <p14:cNvContentPartPr/>
                  <p14:nvPr/>
                </p14:nvContentPartPr>
                <p14:xfrm>
                  <a:off x="9265984" y="1730097"/>
                  <a:ext cx="501120" cy="478440"/>
                </p14:xfrm>
              </p:contentPart>
            </mc:Choice>
            <mc:Fallback xmlns="">
              <p:pic>
                <p:nvPicPr>
                  <p:cNvPr id="82" name="Ink 81">
                    <a:extLst>
                      <a:ext uri="{FF2B5EF4-FFF2-40B4-BE49-F238E27FC236}">
                        <a16:creationId xmlns:a16="http://schemas.microsoft.com/office/drawing/2014/main" id="{598C2AF8-FB2F-7CB6-C9E7-40E0468F1528}"/>
                      </a:ext>
                    </a:extLst>
                  </p:cNvPr>
                  <p:cNvPicPr/>
                  <p:nvPr/>
                </p:nvPicPr>
                <p:blipFill>
                  <a:blip r:embed="rId20"/>
                  <a:stretch>
                    <a:fillRect/>
                  </a:stretch>
                </p:blipFill>
                <p:spPr>
                  <a:xfrm>
                    <a:off x="9077593" y="1579644"/>
                    <a:ext cx="874134" cy="776337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5B47F71A-BE3C-63B9-62EA-1E6D433E55C0}"/>
                </a:ext>
              </a:extLst>
            </p:cNvPr>
            <p:cNvGrpSpPr/>
            <p:nvPr/>
          </p:nvGrpSpPr>
          <p:grpSpPr>
            <a:xfrm>
              <a:off x="9347704" y="1861137"/>
              <a:ext cx="322560" cy="273960"/>
              <a:chOff x="9347704" y="1861137"/>
              <a:chExt cx="322560" cy="273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1">
                <p14:nvContentPartPr>
                  <p14:cNvPr id="84" name="Ink 83">
                    <a:extLst>
                      <a:ext uri="{FF2B5EF4-FFF2-40B4-BE49-F238E27FC236}">
                        <a16:creationId xmlns:a16="http://schemas.microsoft.com/office/drawing/2014/main" id="{A2EEF28B-FAE3-069A-6B0A-9648A4C66346}"/>
                      </a:ext>
                    </a:extLst>
                  </p14:cNvPr>
                  <p14:cNvContentPartPr/>
                  <p14:nvPr/>
                </p14:nvContentPartPr>
                <p14:xfrm>
                  <a:off x="9373264" y="1861137"/>
                  <a:ext cx="285480" cy="20520"/>
                </p14:xfrm>
              </p:contentPart>
            </mc:Choice>
            <mc:Fallback xmlns="">
              <p:pic>
                <p:nvPicPr>
                  <p:cNvPr id="84" name="Ink 83">
                    <a:extLst>
                      <a:ext uri="{FF2B5EF4-FFF2-40B4-BE49-F238E27FC236}">
                        <a16:creationId xmlns:a16="http://schemas.microsoft.com/office/drawing/2014/main" id="{A2EEF28B-FAE3-069A-6B0A-9648A4C66346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9185448" y="1732887"/>
                    <a:ext cx="657355" cy="27445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">
                <p14:nvContentPartPr>
                  <p14:cNvPr id="85" name="Ink 84">
                    <a:extLst>
                      <a:ext uri="{FF2B5EF4-FFF2-40B4-BE49-F238E27FC236}">
                        <a16:creationId xmlns:a16="http://schemas.microsoft.com/office/drawing/2014/main" id="{9F704B67-8ABD-9F8B-34AE-92D51BB1149B}"/>
                      </a:ext>
                    </a:extLst>
                  </p14:cNvPr>
                  <p14:cNvContentPartPr/>
                  <p14:nvPr/>
                </p14:nvContentPartPr>
                <p14:xfrm>
                  <a:off x="9395584" y="1939257"/>
                  <a:ext cx="274680" cy="25200"/>
                </p14:xfrm>
              </p:contentPart>
            </mc:Choice>
            <mc:Fallback xmlns="">
              <p:pic>
                <p:nvPicPr>
                  <p:cNvPr id="85" name="Ink 84">
                    <a:extLst>
                      <a:ext uri="{FF2B5EF4-FFF2-40B4-BE49-F238E27FC236}">
                        <a16:creationId xmlns:a16="http://schemas.microsoft.com/office/drawing/2014/main" id="{9F704B67-8ABD-9F8B-34AE-92D51BB1149B}"/>
                      </a:ext>
                    </a:extLst>
                  </p:cNvPr>
                  <p:cNvPicPr/>
                  <p:nvPr/>
                </p:nvPicPr>
                <p:blipFill>
                  <a:blip r:embed="rId24"/>
                  <a:stretch>
                    <a:fillRect/>
                  </a:stretch>
                </p:blipFill>
                <p:spPr>
                  <a:xfrm>
                    <a:off x="9207447" y="1799257"/>
                    <a:ext cx="647191" cy="302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5">
                <p14:nvContentPartPr>
                  <p14:cNvPr id="86" name="Ink 85">
                    <a:extLst>
                      <a:ext uri="{FF2B5EF4-FFF2-40B4-BE49-F238E27FC236}">
                        <a16:creationId xmlns:a16="http://schemas.microsoft.com/office/drawing/2014/main" id="{86F2A94E-01CA-23D8-7137-5715CE6C5794}"/>
                      </a:ext>
                    </a:extLst>
                  </p14:cNvPr>
                  <p14:cNvContentPartPr/>
                  <p14:nvPr/>
                </p14:nvContentPartPr>
                <p14:xfrm>
                  <a:off x="9347704" y="2033577"/>
                  <a:ext cx="311040" cy="22320"/>
                </p14:xfrm>
              </p:contentPart>
            </mc:Choice>
            <mc:Fallback xmlns="">
              <p:pic>
                <p:nvPicPr>
                  <p:cNvPr id="86" name="Ink 85">
                    <a:extLst>
                      <a:ext uri="{FF2B5EF4-FFF2-40B4-BE49-F238E27FC236}">
                        <a16:creationId xmlns:a16="http://schemas.microsoft.com/office/drawing/2014/main" id="{86F2A94E-01CA-23D8-7137-5715CE6C5794}"/>
                      </a:ext>
                    </a:extLst>
                  </p:cNvPr>
                  <p:cNvPicPr/>
                  <p:nvPr/>
                </p:nvPicPr>
                <p:blipFill>
                  <a:blip r:embed="rId26"/>
                  <a:stretch>
                    <a:fillRect/>
                  </a:stretch>
                </p:blipFill>
                <p:spPr>
                  <a:xfrm>
                    <a:off x="9160331" y="1894077"/>
                    <a:ext cx="682040" cy="29853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7">
                <p14:nvContentPartPr>
                  <p14:cNvPr id="88" name="Ink 87">
                    <a:extLst>
                      <a:ext uri="{FF2B5EF4-FFF2-40B4-BE49-F238E27FC236}">
                        <a16:creationId xmlns:a16="http://schemas.microsoft.com/office/drawing/2014/main" id="{FD485E7C-F19D-3957-4073-BF2FF1CAF9DC}"/>
                      </a:ext>
                    </a:extLst>
                  </p14:cNvPr>
                  <p14:cNvContentPartPr/>
                  <p14:nvPr/>
                </p14:nvContentPartPr>
                <p14:xfrm>
                  <a:off x="9360664" y="2100897"/>
                  <a:ext cx="304920" cy="34200"/>
                </p14:xfrm>
              </p:contentPart>
            </mc:Choice>
            <mc:Fallback xmlns="">
              <p:pic>
                <p:nvPicPr>
                  <p:cNvPr id="88" name="Ink 87">
                    <a:extLst>
                      <a:ext uri="{FF2B5EF4-FFF2-40B4-BE49-F238E27FC236}">
                        <a16:creationId xmlns:a16="http://schemas.microsoft.com/office/drawing/2014/main" id="{FD485E7C-F19D-3957-4073-BF2FF1CAF9DC}"/>
                      </a:ext>
                    </a:extLst>
                  </p:cNvPr>
                  <p:cNvPicPr/>
                  <p:nvPr/>
                </p:nvPicPr>
                <p:blipFill>
                  <a:blip r:embed="rId28"/>
                  <a:stretch>
                    <a:fillRect/>
                  </a:stretch>
                </p:blipFill>
                <p:spPr>
                  <a:xfrm>
                    <a:off x="9172442" y="1958397"/>
                    <a:ext cx="677600" cy="31635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5A7F9A4-9ED7-1220-90AA-2E210D9D5B27}"/>
              </a:ext>
            </a:extLst>
          </p:cNvPr>
          <p:cNvGrpSpPr/>
          <p:nvPr/>
        </p:nvGrpSpPr>
        <p:grpSpPr>
          <a:xfrm>
            <a:off x="13014994" y="1120867"/>
            <a:ext cx="4616266" cy="4616266"/>
            <a:chOff x="3853965" y="1063384"/>
            <a:chExt cx="4616266" cy="461626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BCC5825-8822-8B0F-C2A8-AFB414EE0D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53965" y="1063384"/>
              <a:ext cx="4616266" cy="46162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74E7225-AB95-5688-E420-4499624CB9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83941" y="1093360"/>
              <a:ext cx="4556314" cy="4556314"/>
            </a:xfrm>
            <a:prstGeom prst="ellipse">
              <a:avLst/>
            </a:prstGeom>
            <a:solidFill>
              <a:srgbClr val="E79B7D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1432834-57C0-E9B2-1A73-8495A4F27A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43893" y="1153312"/>
              <a:ext cx="4436411" cy="4436411"/>
            </a:xfrm>
            <a:prstGeom prst="ellipse">
              <a:avLst/>
            </a:prstGeom>
            <a:solidFill>
              <a:srgbClr val="DB6A3D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B7C29C1-65A8-BD06-419B-F525DD0D5E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02098" y="1211517"/>
              <a:ext cx="4320001" cy="432000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FFA4651-F678-C3F6-A8C9-C14DB7E48230}"/>
              </a:ext>
            </a:extLst>
          </p:cNvPr>
          <p:cNvGrpSpPr/>
          <p:nvPr/>
        </p:nvGrpSpPr>
        <p:grpSpPr>
          <a:xfrm>
            <a:off x="18678435" y="4113954"/>
            <a:ext cx="958211" cy="958211"/>
            <a:chOff x="7238999" y="2949894"/>
            <a:chExt cx="958211" cy="958211"/>
          </a:xfrm>
        </p:grpSpPr>
        <p:pic>
          <p:nvPicPr>
            <p:cNvPr id="15" name="Picture 14" descr="A red planet with black background">
              <a:extLst>
                <a:ext uri="{FF2B5EF4-FFF2-40B4-BE49-F238E27FC236}">
                  <a16:creationId xmlns:a16="http://schemas.microsoft.com/office/drawing/2014/main" id="{401582A6-C6DF-2BEF-E0D3-F3198636AC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8999" y="2949894"/>
              <a:ext cx="958211" cy="958211"/>
            </a:xfrm>
            <a:prstGeom prst="rect">
              <a:avLst/>
            </a:prstGeom>
          </p:spPr>
        </p:pic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CD19A4D-D1D3-DA66-A76C-154CDDBBDEDF}"/>
                </a:ext>
              </a:extLst>
            </p:cNvPr>
            <p:cNvGrpSpPr/>
            <p:nvPr/>
          </p:nvGrpSpPr>
          <p:grpSpPr>
            <a:xfrm>
              <a:off x="7353698" y="3373598"/>
              <a:ext cx="140400" cy="46440"/>
              <a:chOff x="7353698" y="3373598"/>
              <a:chExt cx="140400" cy="464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18" name="Ink 17">
                    <a:extLst>
                      <a:ext uri="{FF2B5EF4-FFF2-40B4-BE49-F238E27FC236}">
                        <a16:creationId xmlns:a16="http://schemas.microsoft.com/office/drawing/2014/main" id="{9D3336BB-3AFF-C13E-A476-1C37CC0A58C3}"/>
                      </a:ext>
                    </a:extLst>
                  </p14:cNvPr>
                  <p14:cNvContentPartPr/>
                  <p14:nvPr/>
                </p14:nvContentPartPr>
                <p14:xfrm>
                  <a:off x="7353698" y="3373598"/>
                  <a:ext cx="19080" cy="16560"/>
                </p14:xfrm>
              </p:contentPart>
            </mc:Choice>
            <mc:Fallback xmlns="">
              <p:pic>
                <p:nvPicPr>
                  <p:cNvPr id="18" name="Ink 17">
                    <a:extLst>
                      <a:ext uri="{FF2B5EF4-FFF2-40B4-BE49-F238E27FC236}">
                        <a16:creationId xmlns:a16="http://schemas.microsoft.com/office/drawing/2014/main" id="{9D3336BB-3AFF-C13E-A476-1C37CC0A58C3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7335698" y="3355598"/>
                    <a:ext cx="54720" cy="52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49FDCC97-1121-0774-BBE1-00B657F8F2BC}"/>
                      </a:ext>
                    </a:extLst>
                  </p14:cNvPr>
                  <p14:cNvContentPartPr/>
                  <p14:nvPr/>
                </p14:nvContentPartPr>
                <p14:xfrm>
                  <a:off x="7472498" y="3398078"/>
                  <a:ext cx="21600" cy="21960"/>
                </p14:xfrm>
              </p:contentPart>
            </mc:Choice>
            <mc:Fallback xmlns=""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49FDCC97-1121-0774-BBE1-00B657F8F2BC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7454793" y="3380078"/>
                    <a:ext cx="56656" cy="576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D09B7CE-79C1-86BE-E986-820AF85955A3}"/>
                    </a:ext>
                  </a:extLst>
                </p14:cNvPr>
                <p14:cNvContentPartPr/>
                <p14:nvPr/>
              </p14:nvContentPartPr>
              <p14:xfrm>
                <a:off x="7372058" y="3499238"/>
                <a:ext cx="56520" cy="273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D09B7CE-79C1-86BE-E986-820AF85955A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354058" y="3481238"/>
                  <a:ext cx="92160" cy="630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6086F11-2E14-F722-56F1-B1DB1CCD0E13}"/>
                </a:ext>
              </a:extLst>
            </p:cNvPr>
            <p:cNvGrpSpPr/>
            <p:nvPr/>
          </p:nvGrpSpPr>
          <p:grpSpPr>
            <a:xfrm>
              <a:off x="7350818" y="3484838"/>
              <a:ext cx="30960" cy="39960"/>
              <a:chOff x="7350818" y="3484838"/>
              <a:chExt cx="30960" cy="39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6">
                <p14:nvContentPartPr>
                  <p14:cNvPr id="22" name="Ink 21">
                    <a:extLst>
                      <a:ext uri="{FF2B5EF4-FFF2-40B4-BE49-F238E27FC236}">
                        <a16:creationId xmlns:a16="http://schemas.microsoft.com/office/drawing/2014/main" id="{CBE90EE6-4E93-7E42-3006-B991E4C028C6}"/>
                      </a:ext>
                    </a:extLst>
                  </p14:cNvPr>
                  <p14:cNvContentPartPr/>
                  <p14:nvPr/>
                </p14:nvContentPartPr>
                <p14:xfrm>
                  <a:off x="7358018" y="3499958"/>
                  <a:ext cx="23760" cy="24840"/>
                </p14:xfrm>
              </p:contentPart>
            </mc:Choice>
            <mc:Fallback xmlns="">
              <p:pic>
                <p:nvPicPr>
                  <p:cNvPr id="22" name="Ink 21">
                    <a:extLst>
                      <a:ext uri="{FF2B5EF4-FFF2-40B4-BE49-F238E27FC236}">
                        <a16:creationId xmlns:a16="http://schemas.microsoft.com/office/drawing/2014/main" id="{CBE90EE6-4E93-7E42-3006-B991E4C028C6}"/>
                      </a:ext>
                    </a:extLst>
                  </p:cNvPr>
                  <p:cNvPicPr/>
                  <p:nvPr/>
                </p:nvPicPr>
                <p:blipFill>
                  <a:blip r:embed="rId37"/>
                  <a:stretch>
                    <a:fillRect/>
                  </a:stretch>
                </p:blipFill>
                <p:spPr>
                  <a:xfrm>
                    <a:off x="7340018" y="3481958"/>
                    <a:ext cx="59400" cy="60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8">
                <p14:nvContentPartPr>
                  <p14:cNvPr id="23" name="Ink 22">
                    <a:extLst>
                      <a:ext uri="{FF2B5EF4-FFF2-40B4-BE49-F238E27FC236}">
                        <a16:creationId xmlns:a16="http://schemas.microsoft.com/office/drawing/2014/main" id="{3E49776F-C75B-EE4A-0F8D-8BE9BC384BB0}"/>
                      </a:ext>
                    </a:extLst>
                  </p14:cNvPr>
                  <p14:cNvContentPartPr/>
                  <p14:nvPr/>
                </p14:nvContentPartPr>
                <p14:xfrm>
                  <a:off x="7357298" y="3492398"/>
                  <a:ext cx="14040" cy="25920"/>
                </p14:xfrm>
              </p:contentPart>
            </mc:Choice>
            <mc:Fallback xmlns="">
              <p:pic>
                <p:nvPicPr>
                  <p:cNvPr id="23" name="Ink 22">
                    <a:extLst>
                      <a:ext uri="{FF2B5EF4-FFF2-40B4-BE49-F238E27FC236}">
                        <a16:creationId xmlns:a16="http://schemas.microsoft.com/office/drawing/2014/main" id="{3E49776F-C75B-EE4A-0F8D-8BE9BC384BB0}"/>
                      </a:ext>
                    </a:extLst>
                  </p:cNvPr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7339748" y="3474398"/>
                    <a:ext cx="48789" cy="61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0">
                <p14:nvContentPartPr>
                  <p14:cNvPr id="24" name="Ink 23">
                    <a:extLst>
                      <a:ext uri="{FF2B5EF4-FFF2-40B4-BE49-F238E27FC236}">
                        <a16:creationId xmlns:a16="http://schemas.microsoft.com/office/drawing/2014/main" id="{5B09E671-21F4-5168-8315-8C620BA059B0}"/>
                      </a:ext>
                    </a:extLst>
                  </p14:cNvPr>
                  <p14:cNvContentPartPr/>
                  <p14:nvPr/>
                </p14:nvContentPartPr>
                <p14:xfrm>
                  <a:off x="7350818" y="3484838"/>
                  <a:ext cx="17280" cy="29520"/>
                </p14:xfrm>
              </p:contentPart>
            </mc:Choice>
            <mc:Fallback xmlns="">
              <p:pic>
                <p:nvPicPr>
                  <p:cNvPr id="24" name="Ink 23">
                    <a:extLst>
                      <a:ext uri="{FF2B5EF4-FFF2-40B4-BE49-F238E27FC236}">
                        <a16:creationId xmlns:a16="http://schemas.microsoft.com/office/drawing/2014/main" id="{5B09E671-21F4-5168-8315-8C620BA059B0}"/>
                      </a:ext>
                    </a:extLst>
                  </p:cNvPr>
                  <p:cNvPicPr/>
                  <p:nvPr/>
                </p:nvPicPr>
                <p:blipFill>
                  <a:blip r:embed="rId41"/>
                  <a:stretch>
                    <a:fillRect/>
                  </a:stretch>
                </p:blipFill>
                <p:spPr>
                  <a:xfrm>
                    <a:off x="7332818" y="3466838"/>
                    <a:ext cx="52920" cy="651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39031C63-19E9-94E5-DCCF-748BFB31CB51}"/>
                </a:ext>
              </a:extLst>
            </p:cNvPr>
            <p:cNvGrpSpPr/>
            <p:nvPr/>
          </p:nvGrpSpPr>
          <p:grpSpPr>
            <a:xfrm>
              <a:off x="7751138" y="3046358"/>
              <a:ext cx="333720" cy="175320"/>
              <a:chOff x="7751138" y="3046358"/>
              <a:chExt cx="333720" cy="1753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2">
                <p14:nvContentPartPr>
                  <p14:cNvPr id="43" name="Ink 42">
                    <a:extLst>
                      <a:ext uri="{FF2B5EF4-FFF2-40B4-BE49-F238E27FC236}">
                        <a16:creationId xmlns:a16="http://schemas.microsoft.com/office/drawing/2014/main" id="{39A858F9-DDD8-40A9-03E4-B731C4046DAB}"/>
                      </a:ext>
                    </a:extLst>
                  </p14:cNvPr>
                  <p14:cNvContentPartPr/>
                  <p14:nvPr/>
                </p14:nvContentPartPr>
                <p14:xfrm>
                  <a:off x="7892258" y="3124838"/>
                  <a:ext cx="38160" cy="43920"/>
                </p14:xfrm>
              </p:contentPart>
            </mc:Choice>
            <mc:Fallback xmlns="">
              <p:pic>
                <p:nvPicPr>
                  <p:cNvPr id="43" name="Ink 42">
                    <a:extLst>
                      <a:ext uri="{FF2B5EF4-FFF2-40B4-BE49-F238E27FC236}">
                        <a16:creationId xmlns:a16="http://schemas.microsoft.com/office/drawing/2014/main" id="{39A858F9-DDD8-40A9-03E4-B731C4046DAB}"/>
                      </a:ext>
                    </a:extLst>
                  </p:cNvPr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7874258" y="3106838"/>
                    <a:ext cx="73800" cy="79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">
                <p14:nvContentPartPr>
                  <p14:cNvPr id="44" name="Ink 43">
                    <a:extLst>
                      <a:ext uri="{FF2B5EF4-FFF2-40B4-BE49-F238E27FC236}">
                        <a16:creationId xmlns:a16="http://schemas.microsoft.com/office/drawing/2014/main" id="{8AF1604A-2012-E7D4-71D4-B808FB076EF4}"/>
                      </a:ext>
                    </a:extLst>
                  </p14:cNvPr>
                  <p14:cNvContentPartPr/>
                  <p14:nvPr/>
                </p14:nvContentPartPr>
                <p14:xfrm>
                  <a:off x="7751138" y="3046358"/>
                  <a:ext cx="131040" cy="133560"/>
                </p14:xfrm>
              </p:contentPart>
            </mc:Choice>
            <mc:Fallback xmlns="">
              <p:pic>
                <p:nvPicPr>
                  <p:cNvPr id="44" name="Ink 43">
                    <a:extLst>
                      <a:ext uri="{FF2B5EF4-FFF2-40B4-BE49-F238E27FC236}">
                        <a16:creationId xmlns:a16="http://schemas.microsoft.com/office/drawing/2014/main" id="{8AF1604A-2012-E7D4-71D4-B808FB076EF4}"/>
                      </a:ext>
                    </a:extLst>
                  </p:cNvPr>
                  <p:cNvPicPr/>
                  <p:nvPr/>
                </p:nvPicPr>
                <p:blipFill>
                  <a:blip r:embed="rId45"/>
                  <a:stretch>
                    <a:fillRect/>
                  </a:stretch>
                </p:blipFill>
                <p:spPr>
                  <a:xfrm>
                    <a:off x="7733187" y="3028406"/>
                    <a:ext cx="166582" cy="16910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6">
                <p14:nvContentPartPr>
                  <p14:cNvPr id="45" name="Ink 44">
                    <a:extLst>
                      <a:ext uri="{FF2B5EF4-FFF2-40B4-BE49-F238E27FC236}">
                        <a16:creationId xmlns:a16="http://schemas.microsoft.com/office/drawing/2014/main" id="{A20C579B-0291-1E64-555B-E13D895513B3}"/>
                      </a:ext>
                    </a:extLst>
                  </p14:cNvPr>
                  <p14:cNvContentPartPr/>
                  <p14:nvPr/>
                </p14:nvContentPartPr>
                <p14:xfrm>
                  <a:off x="7783178" y="3067598"/>
                  <a:ext cx="88560" cy="86760"/>
                </p14:xfrm>
              </p:contentPart>
            </mc:Choice>
            <mc:Fallback xmlns="">
              <p:pic>
                <p:nvPicPr>
                  <p:cNvPr id="45" name="Ink 44">
                    <a:extLst>
                      <a:ext uri="{FF2B5EF4-FFF2-40B4-BE49-F238E27FC236}">
                        <a16:creationId xmlns:a16="http://schemas.microsoft.com/office/drawing/2014/main" id="{A20C579B-0291-1E64-555B-E13D895513B3}"/>
                      </a:ext>
                    </a:extLst>
                  </p:cNvPr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7765251" y="3049598"/>
                    <a:ext cx="124056" cy="122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8">
                <p14:nvContentPartPr>
                  <p14:cNvPr id="47" name="Ink 46">
                    <a:extLst>
                      <a:ext uri="{FF2B5EF4-FFF2-40B4-BE49-F238E27FC236}">
                        <a16:creationId xmlns:a16="http://schemas.microsoft.com/office/drawing/2014/main" id="{D2DA7730-E5B6-53CD-D624-51F9CF9A644A}"/>
                      </a:ext>
                    </a:extLst>
                  </p14:cNvPr>
                  <p14:cNvContentPartPr/>
                  <p14:nvPr/>
                </p14:nvContentPartPr>
                <p14:xfrm>
                  <a:off x="7945898" y="3090278"/>
                  <a:ext cx="138960" cy="131400"/>
                </p14:xfrm>
              </p:contentPart>
            </mc:Choice>
            <mc:Fallback xmlns="">
              <p:pic>
                <p:nvPicPr>
                  <p:cNvPr id="47" name="Ink 46">
                    <a:extLst>
                      <a:ext uri="{FF2B5EF4-FFF2-40B4-BE49-F238E27FC236}">
                        <a16:creationId xmlns:a16="http://schemas.microsoft.com/office/drawing/2014/main" id="{D2DA7730-E5B6-53CD-D624-51F9CF9A644A}"/>
                      </a:ext>
                    </a:extLst>
                  </p:cNvPr>
                  <p:cNvPicPr/>
                  <p:nvPr/>
                </p:nvPicPr>
                <p:blipFill>
                  <a:blip r:embed="rId49"/>
                  <a:stretch>
                    <a:fillRect/>
                  </a:stretch>
                </p:blipFill>
                <p:spPr>
                  <a:xfrm>
                    <a:off x="7927898" y="3072278"/>
                    <a:ext cx="174600" cy="167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0">
                <p14:nvContentPartPr>
                  <p14:cNvPr id="48" name="Ink 47">
                    <a:extLst>
                      <a:ext uri="{FF2B5EF4-FFF2-40B4-BE49-F238E27FC236}">
                        <a16:creationId xmlns:a16="http://schemas.microsoft.com/office/drawing/2014/main" id="{1C52959B-2639-2019-3EE4-802FD31C4653}"/>
                      </a:ext>
                    </a:extLst>
                  </p14:cNvPr>
                  <p14:cNvContentPartPr/>
                  <p14:nvPr/>
                </p14:nvContentPartPr>
                <p14:xfrm>
                  <a:off x="7975418" y="3107558"/>
                  <a:ext cx="73080" cy="85320"/>
                </p14:xfrm>
              </p:contentPart>
            </mc:Choice>
            <mc:Fallback xmlns="">
              <p:pic>
                <p:nvPicPr>
                  <p:cNvPr id="48" name="Ink 47">
                    <a:extLst>
                      <a:ext uri="{FF2B5EF4-FFF2-40B4-BE49-F238E27FC236}">
                        <a16:creationId xmlns:a16="http://schemas.microsoft.com/office/drawing/2014/main" id="{1C52959B-2639-2019-3EE4-802FD31C4653}"/>
                      </a:ext>
                    </a:extLst>
                  </p:cNvPr>
                  <p:cNvPicPr/>
                  <p:nvPr/>
                </p:nvPicPr>
                <p:blipFill>
                  <a:blip r:embed="rId51"/>
                  <a:stretch>
                    <a:fillRect/>
                  </a:stretch>
                </p:blipFill>
                <p:spPr>
                  <a:xfrm>
                    <a:off x="7957418" y="3089634"/>
                    <a:ext cx="108720" cy="12081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BA195707-35F4-2EE9-8BB3-4E13A398011B}"/>
                    </a:ext>
                  </a:extLst>
                </p14:cNvPr>
                <p14:cNvContentPartPr/>
                <p14:nvPr/>
              </p14:nvContentPartPr>
              <p14:xfrm>
                <a:off x="7905218" y="3138158"/>
                <a:ext cx="9000" cy="129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BA195707-35F4-2EE9-8BB3-4E13A398011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887218" y="3120158"/>
                  <a:ext cx="44640" cy="486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46745C-FEAF-58FF-2863-84619FE68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1EB126-B2B6-4C53-BD84-78C6D706A9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1431425"/>
      </p:ext>
    </p:extLst>
  </p:cSld>
  <p:clrMapOvr>
    <a:masterClrMapping/>
  </p:clrMapOvr>
  <p:transition spd="slow" advClick="0" advTm="0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9A47F4C-DA8A-3C3D-1689-19B8F0F79996}"/>
              </a:ext>
            </a:extLst>
          </p:cNvPr>
          <p:cNvGrpSpPr/>
          <p:nvPr/>
        </p:nvGrpSpPr>
        <p:grpSpPr>
          <a:xfrm flipH="1">
            <a:off x="767685" y="1072982"/>
            <a:ext cx="1755207" cy="1755207"/>
            <a:chOff x="6290661" y="2060534"/>
            <a:chExt cx="1755207" cy="1755207"/>
          </a:xfrm>
        </p:grpSpPr>
        <p:pic>
          <p:nvPicPr>
            <p:cNvPr id="3" name="Picture 2" descr="A purple planet with a red band">
              <a:extLst>
                <a:ext uri="{FF2B5EF4-FFF2-40B4-BE49-F238E27FC236}">
                  <a16:creationId xmlns:a16="http://schemas.microsoft.com/office/drawing/2014/main" id="{2C449320-DD2D-8195-41A0-199ECCF3ED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0661" y="2060534"/>
              <a:ext cx="1755207" cy="1755207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580DA-7C05-7D9E-7366-0C63C6C8CF0B}"/>
                </a:ext>
              </a:extLst>
            </p:cNvPr>
            <p:cNvGrpSpPr/>
            <p:nvPr/>
          </p:nvGrpSpPr>
          <p:grpSpPr>
            <a:xfrm>
              <a:off x="6481040" y="2761467"/>
              <a:ext cx="273240" cy="93600"/>
              <a:chOff x="6481040" y="2761467"/>
              <a:chExt cx="273240" cy="936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6" name="Ink 5">
                    <a:extLst>
                      <a:ext uri="{FF2B5EF4-FFF2-40B4-BE49-F238E27FC236}">
                        <a16:creationId xmlns:a16="http://schemas.microsoft.com/office/drawing/2014/main" id="{A378503B-92E6-317F-F5A5-FCB2E454E41E}"/>
                      </a:ext>
                    </a:extLst>
                  </p14:cNvPr>
                  <p14:cNvContentPartPr/>
                  <p14:nvPr/>
                </p14:nvContentPartPr>
                <p14:xfrm>
                  <a:off x="6481040" y="2761467"/>
                  <a:ext cx="58680" cy="65880"/>
                </p14:xfrm>
              </p:contentPart>
            </mc:Choice>
            <mc:Fallback xmlns="">
              <p:pic>
                <p:nvPicPr>
                  <p:cNvPr id="6" name="Ink 5">
                    <a:extLst>
                      <a:ext uri="{FF2B5EF4-FFF2-40B4-BE49-F238E27FC236}">
                        <a16:creationId xmlns:a16="http://schemas.microsoft.com/office/drawing/2014/main" id="{A378503B-92E6-317F-F5A5-FCB2E454E41E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6463040" y="2743467"/>
                    <a:ext cx="94320" cy="101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7" name="Ink 6">
                    <a:extLst>
                      <a:ext uri="{FF2B5EF4-FFF2-40B4-BE49-F238E27FC236}">
                        <a16:creationId xmlns:a16="http://schemas.microsoft.com/office/drawing/2014/main" id="{C1D66226-7988-F56B-A736-3D870F2D75ED}"/>
                      </a:ext>
                    </a:extLst>
                  </p14:cNvPr>
                  <p14:cNvContentPartPr/>
                  <p14:nvPr/>
                </p14:nvContentPartPr>
                <p14:xfrm>
                  <a:off x="6682640" y="2778747"/>
                  <a:ext cx="71640" cy="76320"/>
                </p14:xfrm>
              </p:contentPart>
            </mc:Choice>
            <mc:Fallback xmlns="">
              <p:pic>
                <p:nvPicPr>
                  <p:cNvPr id="7" name="Ink 6">
                    <a:extLst>
                      <a:ext uri="{FF2B5EF4-FFF2-40B4-BE49-F238E27FC236}">
                        <a16:creationId xmlns:a16="http://schemas.microsoft.com/office/drawing/2014/main" id="{C1D66226-7988-F56B-A736-3D870F2D75ED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6664640" y="2761107"/>
                    <a:ext cx="107280" cy="11196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4A9AE965-135C-523F-C99E-74C1A94D9BC4}"/>
                    </a:ext>
                  </a:extLst>
                </p14:cNvPr>
                <p14:cNvContentPartPr/>
                <p14:nvPr/>
              </p14:nvContentPartPr>
              <p14:xfrm>
                <a:off x="6520280" y="2990067"/>
                <a:ext cx="129960" cy="622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4A9AE965-135C-523F-C99E-74C1A94D9BC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502280" y="2972427"/>
                  <a:ext cx="165600" cy="979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9EE18093-BB2C-CD88-76BE-94E8DD4C364E}"/>
              </a:ext>
            </a:extLst>
          </p:cNvPr>
          <p:cNvSpPr/>
          <p:nvPr/>
        </p:nvSpPr>
        <p:spPr>
          <a:xfrm>
            <a:off x="5638800" y="2971800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6802E5B-4B57-D5D3-29A9-54C3C861DE1D}"/>
                  </a:ext>
                </a:extLst>
              </p14:cNvPr>
              <p14:cNvContentPartPr/>
              <p14:nvPr/>
            </p14:nvContentPartPr>
            <p14:xfrm>
              <a:off x="5740208" y="3302730"/>
              <a:ext cx="32040" cy="338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6802E5B-4B57-D5D3-29A9-54C3C861DE1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22208" y="3285090"/>
                <a:ext cx="67680" cy="6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51ACE63-DD11-CB2A-490A-D35F2042E73F}"/>
                  </a:ext>
                </a:extLst>
              </p14:cNvPr>
              <p14:cNvContentPartPr/>
              <p14:nvPr/>
            </p14:nvContentPartPr>
            <p14:xfrm>
              <a:off x="5870528" y="3331530"/>
              <a:ext cx="38520" cy="338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51ACE63-DD11-CB2A-490A-D35F2042E73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852888" y="3313890"/>
                <a:ext cx="74160" cy="6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F4401503-7BCD-3D8D-4BA0-5294E0AB4ED6}"/>
                  </a:ext>
                </a:extLst>
              </p14:cNvPr>
              <p14:cNvContentPartPr/>
              <p14:nvPr/>
            </p14:nvContentPartPr>
            <p14:xfrm>
              <a:off x="5776928" y="3490650"/>
              <a:ext cx="30600" cy="374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F4401503-7BCD-3D8D-4BA0-5294E0AB4ED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767928" y="3481650"/>
                <a:ext cx="48240" cy="55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24F5A04A-8E7D-BC1B-18E6-9C112BB32713}"/>
              </a:ext>
            </a:extLst>
          </p:cNvPr>
          <p:cNvGrpSpPr/>
          <p:nvPr/>
        </p:nvGrpSpPr>
        <p:grpSpPr>
          <a:xfrm>
            <a:off x="5731208" y="3456090"/>
            <a:ext cx="58320" cy="108360"/>
            <a:chOff x="5731208" y="3456090"/>
            <a:chExt cx="58320" cy="108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64EF9B0E-D338-5741-FAE4-1D495062FDA8}"/>
                    </a:ext>
                  </a:extLst>
                </p14:cNvPr>
                <p14:cNvContentPartPr/>
                <p14:nvPr/>
              </p14:nvContentPartPr>
              <p14:xfrm>
                <a:off x="5731208" y="3456090"/>
                <a:ext cx="30600" cy="1083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64EF9B0E-D338-5741-FAE4-1D495062FDA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713568" y="3438090"/>
                  <a:ext cx="66240" cy="14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428EE38-93E7-1B75-E739-A1E23249E573}"/>
                    </a:ext>
                  </a:extLst>
                </p14:cNvPr>
                <p14:cNvContentPartPr/>
                <p14:nvPr/>
              </p14:nvContentPartPr>
              <p14:xfrm>
                <a:off x="5767568" y="3504330"/>
                <a:ext cx="21960" cy="151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428EE38-93E7-1B75-E739-A1E23249E573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749928" y="3486690"/>
                  <a:ext cx="57600" cy="50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72D759B4-EC0B-23B0-51B9-91CFBFAB470E}"/>
                  </a:ext>
                </a:extLst>
              </p14:cNvPr>
              <p14:cNvContentPartPr/>
              <p14:nvPr/>
            </p14:nvContentPartPr>
            <p14:xfrm>
              <a:off x="5680808" y="3466170"/>
              <a:ext cx="68400" cy="7632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72D759B4-EC0B-23B0-51B9-91CFBFAB470E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674688" y="3460050"/>
                <a:ext cx="80640" cy="8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146E177E-E04E-F75E-43E1-64506BE07EAD}"/>
                  </a:ext>
                </a:extLst>
              </p14:cNvPr>
              <p14:cNvContentPartPr/>
              <p14:nvPr/>
            </p14:nvContentPartPr>
            <p14:xfrm>
              <a:off x="5850825" y="2946705"/>
              <a:ext cx="630720" cy="27900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146E177E-E04E-F75E-43E1-64506BE07EAD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814825" y="2911065"/>
                <a:ext cx="702360" cy="350640"/>
              </a:xfrm>
              <a:prstGeom prst="rect">
                <a:avLst/>
              </a:prstGeom>
            </p:spPr>
          </p:pic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DF4970E1-3B77-2DC3-2481-235E42A74E3C}"/>
              </a:ext>
            </a:extLst>
          </p:cNvPr>
          <p:cNvGrpSpPr/>
          <p:nvPr/>
        </p:nvGrpSpPr>
        <p:grpSpPr>
          <a:xfrm>
            <a:off x="5802945" y="2888844"/>
            <a:ext cx="624600" cy="285381"/>
            <a:chOff x="5802945" y="2888844"/>
            <a:chExt cx="624600" cy="28538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8F3A0FC4-6437-90DA-5E58-27CDD395941C}"/>
                    </a:ext>
                  </a:extLst>
                </p14:cNvPr>
                <p14:cNvContentPartPr/>
                <p14:nvPr/>
              </p14:nvContentPartPr>
              <p14:xfrm>
                <a:off x="5909425" y="2888844"/>
                <a:ext cx="460800" cy="1576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8F3A0FC4-6437-90DA-5E58-27CDD395941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873425" y="2852844"/>
                  <a:ext cx="53244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0A55E79-31F0-F955-77FF-4E7F5D83F1F1}"/>
                    </a:ext>
                  </a:extLst>
                </p14:cNvPr>
                <p14:cNvContentPartPr/>
                <p14:nvPr/>
              </p14:nvContentPartPr>
              <p14:xfrm>
                <a:off x="5999865" y="2895945"/>
                <a:ext cx="374760" cy="2170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0A55E79-31F0-F955-77FF-4E7F5D83F1F1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964225" y="2859945"/>
                  <a:ext cx="44640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32E964FF-4BC0-D9EC-081E-4B8F6884B583}"/>
                    </a:ext>
                  </a:extLst>
                </p14:cNvPr>
                <p14:cNvContentPartPr/>
                <p14:nvPr/>
              </p14:nvContentPartPr>
              <p14:xfrm>
                <a:off x="5802945" y="2992065"/>
                <a:ext cx="59400" cy="885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32E964FF-4BC0-D9EC-081E-4B8F6884B583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767305" y="2956425"/>
                  <a:ext cx="131040" cy="16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48F0442-C619-5722-8B7F-E708EBE346EF}"/>
                    </a:ext>
                  </a:extLst>
                </p14:cNvPr>
                <p14:cNvContentPartPr/>
                <p14:nvPr/>
              </p14:nvContentPartPr>
              <p14:xfrm>
                <a:off x="6385785" y="3118065"/>
                <a:ext cx="41760" cy="561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48F0442-C619-5722-8B7F-E708EBE346EF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350145" y="3082065"/>
                  <a:ext cx="113400" cy="127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8E9AB14D-FCA8-5269-F1EA-D21640E00FE1}"/>
                  </a:ext>
                </a:extLst>
              </p14:cNvPr>
              <p14:cNvContentPartPr/>
              <p14:nvPr/>
            </p14:nvContentPartPr>
            <p14:xfrm>
              <a:off x="5854345" y="2874804"/>
              <a:ext cx="621720" cy="22968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8E9AB14D-FCA8-5269-F1EA-D21640E00FE1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818345" y="2838804"/>
                <a:ext cx="693360" cy="301320"/>
              </a:xfrm>
              <a:prstGeom prst="rect">
                <a:avLst/>
              </a:prstGeom>
            </p:spPr>
          </p:pic>
        </mc:Fallback>
      </mc:AlternateContent>
      <p:grpSp>
        <p:nvGrpSpPr>
          <p:cNvPr id="61" name="Group 60">
            <a:extLst>
              <a:ext uri="{FF2B5EF4-FFF2-40B4-BE49-F238E27FC236}">
                <a16:creationId xmlns:a16="http://schemas.microsoft.com/office/drawing/2014/main" id="{DE155741-37A5-F07E-093D-885845722C2E}"/>
              </a:ext>
            </a:extLst>
          </p:cNvPr>
          <p:cNvGrpSpPr/>
          <p:nvPr/>
        </p:nvGrpSpPr>
        <p:grpSpPr>
          <a:xfrm>
            <a:off x="-2202666" y="2815170"/>
            <a:ext cx="1703152" cy="1227660"/>
            <a:chOff x="2984108" y="2770332"/>
            <a:chExt cx="1703152" cy="1227660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DA7C198C-D22B-67CF-CEA3-CEAA3D3BCCDF}"/>
                </a:ext>
              </a:extLst>
            </p:cNvPr>
            <p:cNvGrpSpPr/>
            <p:nvPr/>
          </p:nvGrpSpPr>
          <p:grpSpPr>
            <a:xfrm>
              <a:off x="4056540" y="2844288"/>
              <a:ext cx="421560" cy="412560"/>
              <a:chOff x="4056540" y="2844288"/>
              <a:chExt cx="421560" cy="4125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3">
                <p14:nvContentPartPr>
                  <p14:cNvPr id="98" name="Ink 97">
                    <a:extLst>
                      <a:ext uri="{FF2B5EF4-FFF2-40B4-BE49-F238E27FC236}">
                        <a16:creationId xmlns:a16="http://schemas.microsoft.com/office/drawing/2014/main" id="{CB3DB01B-B3F8-2A99-4A1B-FD9245210516}"/>
                      </a:ext>
                    </a:extLst>
                  </p14:cNvPr>
                  <p14:cNvContentPartPr/>
                  <p14:nvPr/>
                </p14:nvContentPartPr>
                <p14:xfrm>
                  <a:off x="4056540" y="2868048"/>
                  <a:ext cx="421560" cy="388800"/>
                </p14:xfrm>
              </p:contentPart>
            </mc:Choice>
            <mc:Fallback xmlns="">
              <p:pic>
                <p:nvPicPr>
                  <p:cNvPr id="98" name="Ink 97">
                    <a:extLst>
                      <a:ext uri="{FF2B5EF4-FFF2-40B4-BE49-F238E27FC236}">
                        <a16:creationId xmlns:a16="http://schemas.microsoft.com/office/drawing/2014/main" id="{CB3DB01B-B3F8-2A99-4A1B-FD9245210516}"/>
                      </a:ext>
                    </a:extLst>
                  </p:cNvPr>
                  <p:cNvPicPr/>
                  <p:nvPr/>
                </p:nvPicPr>
                <p:blipFill>
                  <a:blip r:embed="rId34"/>
                  <a:stretch>
                    <a:fillRect/>
                  </a:stretch>
                </p:blipFill>
                <p:spPr>
                  <a:xfrm>
                    <a:off x="3993900" y="2805048"/>
                    <a:ext cx="547200" cy="514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5">
                <p14:nvContentPartPr>
                  <p14:cNvPr id="99" name="Ink 98">
                    <a:extLst>
                      <a:ext uri="{FF2B5EF4-FFF2-40B4-BE49-F238E27FC236}">
                        <a16:creationId xmlns:a16="http://schemas.microsoft.com/office/drawing/2014/main" id="{2A5E8AE4-CA1E-7055-F97D-C636EB8D6E9F}"/>
                      </a:ext>
                    </a:extLst>
                  </p14:cNvPr>
                  <p14:cNvContentPartPr/>
                  <p14:nvPr/>
                </p14:nvContentPartPr>
                <p14:xfrm>
                  <a:off x="4099020" y="2844288"/>
                  <a:ext cx="281160" cy="313200"/>
                </p14:xfrm>
              </p:contentPart>
            </mc:Choice>
            <mc:Fallback xmlns="">
              <p:pic>
                <p:nvPicPr>
                  <p:cNvPr id="99" name="Ink 98">
                    <a:extLst>
                      <a:ext uri="{FF2B5EF4-FFF2-40B4-BE49-F238E27FC236}">
                        <a16:creationId xmlns:a16="http://schemas.microsoft.com/office/drawing/2014/main" id="{2A5E8AE4-CA1E-7055-F97D-C636EB8D6E9F}"/>
                      </a:ext>
                    </a:extLst>
                  </p:cNvPr>
                  <p:cNvPicPr/>
                  <p:nvPr/>
                </p:nvPicPr>
                <p:blipFill>
                  <a:blip r:embed="rId36"/>
                  <a:stretch>
                    <a:fillRect/>
                  </a:stretch>
                </p:blipFill>
                <p:spPr>
                  <a:xfrm>
                    <a:off x="4036020" y="2781288"/>
                    <a:ext cx="406800" cy="4388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84B4AB1-A437-ECDD-B1F6-7D8E9EFD4788}"/>
                </a:ext>
              </a:extLst>
            </p:cNvPr>
            <p:cNvGrpSpPr/>
            <p:nvPr/>
          </p:nvGrpSpPr>
          <p:grpSpPr>
            <a:xfrm>
              <a:off x="3318540" y="3526128"/>
              <a:ext cx="399600" cy="379440"/>
              <a:chOff x="3318540" y="3526128"/>
              <a:chExt cx="399600" cy="3794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7">
                <p14:nvContentPartPr>
                  <p14:cNvPr id="96" name="Ink 95">
                    <a:extLst>
                      <a:ext uri="{FF2B5EF4-FFF2-40B4-BE49-F238E27FC236}">
                        <a16:creationId xmlns:a16="http://schemas.microsoft.com/office/drawing/2014/main" id="{E544C03D-286B-E5E8-8B66-D3A083CA7E61}"/>
                      </a:ext>
                    </a:extLst>
                  </p14:cNvPr>
                  <p14:cNvContentPartPr/>
                  <p14:nvPr/>
                </p14:nvContentPartPr>
                <p14:xfrm>
                  <a:off x="3318540" y="3526128"/>
                  <a:ext cx="399600" cy="379440"/>
                </p14:xfrm>
              </p:contentPart>
            </mc:Choice>
            <mc:Fallback xmlns="">
              <p:pic>
                <p:nvPicPr>
                  <p:cNvPr id="96" name="Ink 95">
                    <a:extLst>
                      <a:ext uri="{FF2B5EF4-FFF2-40B4-BE49-F238E27FC236}">
                        <a16:creationId xmlns:a16="http://schemas.microsoft.com/office/drawing/2014/main" id="{E544C03D-286B-E5E8-8B66-D3A083CA7E61}"/>
                      </a:ext>
                    </a:extLst>
                  </p:cNvPr>
                  <p:cNvPicPr/>
                  <p:nvPr/>
                </p:nvPicPr>
                <p:blipFill>
                  <a:blip r:embed="rId38"/>
                  <a:stretch>
                    <a:fillRect/>
                  </a:stretch>
                </p:blipFill>
                <p:spPr>
                  <a:xfrm>
                    <a:off x="3255540" y="3463488"/>
                    <a:ext cx="525240" cy="505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9">
                <p14:nvContentPartPr>
                  <p14:cNvPr id="97" name="Ink 96">
                    <a:extLst>
                      <a:ext uri="{FF2B5EF4-FFF2-40B4-BE49-F238E27FC236}">
                        <a16:creationId xmlns:a16="http://schemas.microsoft.com/office/drawing/2014/main" id="{F1F8B70E-95F2-77F9-FB41-D9797AFF4B2D}"/>
                      </a:ext>
                    </a:extLst>
                  </p14:cNvPr>
                  <p14:cNvContentPartPr/>
                  <p14:nvPr/>
                </p14:nvContentPartPr>
                <p14:xfrm>
                  <a:off x="3381540" y="3603528"/>
                  <a:ext cx="204120" cy="209880"/>
                </p14:xfrm>
              </p:contentPart>
            </mc:Choice>
            <mc:Fallback xmlns="">
              <p:pic>
                <p:nvPicPr>
                  <p:cNvPr id="97" name="Ink 96">
                    <a:extLst>
                      <a:ext uri="{FF2B5EF4-FFF2-40B4-BE49-F238E27FC236}">
                        <a16:creationId xmlns:a16="http://schemas.microsoft.com/office/drawing/2014/main" id="{F1F8B70E-95F2-77F9-FB41-D9797AFF4B2D}"/>
                      </a:ext>
                    </a:extLst>
                  </p:cNvPr>
                  <p:cNvPicPr/>
                  <p:nvPr/>
                </p:nvPicPr>
                <p:blipFill>
                  <a:blip r:embed="rId40"/>
                  <a:stretch>
                    <a:fillRect/>
                  </a:stretch>
                </p:blipFill>
                <p:spPr>
                  <a:xfrm>
                    <a:off x="3318540" y="3540888"/>
                    <a:ext cx="329760" cy="3355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F1801108-86D9-71FF-731B-08AC20F1BA7F}"/>
                </a:ext>
              </a:extLst>
            </p:cNvPr>
            <p:cNvGrpSpPr/>
            <p:nvPr/>
          </p:nvGrpSpPr>
          <p:grpSpPr>
            <a:xfrm>
              <a:off x="4255980" y="3630792"/>
              <a:ext cx="424800" cy="367200"/>
              <a:chOff x="4255980" y="3630792"/>
              <a:chExt cx="424800" cy="3672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1">
                <p14:nvContentPartPr>
                  <p14:cNvPr id="92" name="Ink 91">
                    <a:extLst>
                      <a:ext uri="{FF2B5EF4-FFF2-40B4-BE49-F238E27FC236}">
                        <a16:creationId xmlns:a16="http://schemas.microsoft.com/office/drawing/2014/main" id="{D6B48E6B-4A9E-B32C-9401-CB342A9F3A85}"/>
                      </a:ext>
                    </a:extLst>
                  </p14:cNvPr>
                  <p14:cNvContentPartPr/>
                  <p14:nvPr/>
                </p14:nvContentPartPr>
                <p14:xfrm>
                  <a:off x="4318620" y="3630792"/>
                  <a:ext cx="362160" cy="367200"/>
                </p14:xfrm>
              </p:contentPart>
            </mc:Choice>
            <mc:Fallback xmlns="">
              <p:pic>
                <p:nvPicPr>
                  <p:cNvPr id="92" name="Ink 91">
                    <a:extLst>
                      <a:ext uri="{FF2B5EF4-FFF2-40B4-BE49-F238E27FC236}">
                        <a16:creationId xmlns:a16="http://schemas.microsoft.com/office/drawing/2014/main" id="{D6B48E6B-4A9E-B32C-9401-CB342A9F3A85}"/>
                      </a:ext>
                    </a:extLst>
                  </p:cNvPr>
                  <p:cNvPicPr/>
                  <p:nvPr/>
                </p:nvPicPr>
                <p:blipFill>
                  <a:blip r:embed="rId42"/>
                  <a:stretch>
                    <a:fillRect/>
                  </a:stretch>
                </p:blipFill>
                <p:spPr>
                  <a:xfrm>
                    <a:off x="4255620" y="3568152"/>
                    <a:ext cx="487800" cy="492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3">
                <p14:nvContentPartPr>
                  <p14:cNvPr id="93" name="Ink 92">
                    <a:extLst>
                      <a:ext uri="{FF2B5EF4-FFF2-40B4-BE49-F238E27FC236}">
                        <a16:creationId xmlns:a16="http://schemas.microsoft.com/office/drawing/2014/main" id="{12741A16-FC33-47A4-23D2-BD9BB2693AC3}"/>
                      </a:ext>
                    </a:extLst>
                  </p14:cNvPr>
                  <p14:cNvContentPartPr/>
                  <p14:nvPr/>
                </p14:nvContentPartPr>
                <p14:xfrm>
                  <a:off x="4366140" y="3700992"/>
                  <a:ext cx="177840" cy="214200"/>
                </p14:xfrm>
              </p:contentPart>
            </mc:Choice>
            <mc:Fallback xmlns="">
              <p:pic>
                <p:nvPicPr>
                  <p:cNvPr id="93" name="Ink 92">
                    <a:extLst>
                      <a:ext uri="{FF2B5EF4-FFF2-40B4-BE49-F238E27FC236}">
                        <a16:creationId xmlns:a16="http://schemas.microsoft.com/office/drawing/2014/main" id="{12741A16-FC33-47A4-23D2-BD9BB2693AC3}"/>
                      </a:ext>
                    </a:extLst>
                  </p:cNvPr>
                  <p:cNvPicPr/>
                  <p:nvPr/>
                </p:nvPicPr>
                <p:blipFill>
                  <a:blip r:embed="rId44"/>
                  <a:stretch>
                    <a:fillRect/>
                  </a:stretch>
                </p:blipFill>
                <p:spPr>
                  <a:xfrm>
                    <a:off x="4303140" y="3638352"/>
                    <a:ext cx="303480" cy="339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5">
                <p14:nvContentPartPr>
                  <p14:cNvPr id="94" name="Ink 93">
                    <a:extLst>
                      <a:ext uri="{FF2B5EF4-FFF2-40B4-BE49-F238E27FC236}">
                        <a16:creationId xmlns:a16="http://schemas.microsoft.com/office/drawing/2014/main" id="{CFD6C112-C5B9-D7F6-A803-BA3DE172ADE2}"/>
                      </a:ext>
                    </a:extLst>
                  </p14:cNvPr>
                  <p14:cNvContentPartPr/>
                  <p14:nvPr/>
                </p14:nvContentPartPr>
                <p14:xfrm>
                  <a:off x="4279020" y="3654552"/>
                  <a:ext cx="122760" cy="233640"/>
                </p14:xfrm>
              </p:contentPart>
            </mc:Choice>
            <mc:Fallback xmlns="">
              <p:pic>
                <p:nvPicPr>
                  <p:cNvPr id="94" name="Ink 93">
                    <a:extLst>
                      <a:ext uri="{FF2B5EF4-FFF2-40B4-BE49-F238E27FC236}">
                        <a16:creationId xmlns:a16="http://schemas.microsoft.com/office/drawing/2014/main" id="{CFD6C112-C5B9-D7F6-A803-BA3DE172ADE2}"/>
                      </a:ext>
                    </a:extLst>
                  </p:cNvPr>
                  <p:cNvPicPr/>
                  <p:nvPr/>
                </p:nvPicPr>
                <p:blipFill>
                  <a:blip r:embed="rId46"/>
                  <a:stretch>
                    <a:fillRect/>
                  </a:stretch>
                </p:blipFill>
                <p:spPr>
                  <a:xfrm>
                    <a:off x="4216380" y="3591552"/>
                    <a:ext cx="248400" cy="359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7">
                <p14:nvContentPartPr>
                  <p14:cNvPr id="95" name="Ink 94">
                    <a:extLst>
                      <a:ext uri="{FF2B5EF4-FFF2-40B4-BE49-F238E27FC236}">
                        <a16:creationId xmlns:a16="http://schemas.microsoft.com/office/drawing/2014/main" id="{B9E93F01-F805-6DD3-3960-C8C9DBF35851}"/>
                      </a:ext>
                    </a:extLst>
                  </p14:cNvPr>
                  <p14:cNvContentPartPr/>
                  <p14:nvPr/>
                </p14:nvContentPartPr>
                <p14:xfrm>
                  <a:off x="4255980" y="3722592"/>
                  <a:ext cx="132480" cy="213480"/>
                </p14:xfrm>
              </p:contentPart>
            </mc:Choice>
            <mc:Fallback xmlns="">
              <p:pic>
                <p:nvPicPr>
                  <p:cNvPr id="95" name="Ink 94">
                    <a:extLst>
                      <a:ext uri="{FF2B5EF4-FFF2-40B4-BE49-F238E27FC236}">
                        <a16:creationId xmlns:a16="http://schemas.microsoft.com/office/drawing/2014/main" id="{B9E93F01-F805-6DD3-3960-C8C9DBF35851}"/>
                      </a:ext>
                    </a:extLst>
                  </p:cNvPr>
                  <p:cNvPicPr/>
                  <p:nvPr/>
                </p:nvPicPr>
                <p:blipFill>
                  <a:blip r:embed="rId48"/>
                  <a:stretch>
                    <a:fillRect/>
                  </a:stretch>
                </p:blipFill>
                <p:spPr>
                  <a:xfrm>
                    <a:off x="4192980" y="3659952"/>
                    <a:ext cx="258120" cy="3391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64985C5A-B9A6-65ED-5E12-B9C06AB8A361}"/>
                </a:ext>
              </a:extLst>
            </p:cNvPr>
            <p:cNvGrpSpPr/>
            <p:nvPr/>
          </p:nvGrpSpPr>
          <p:grpSpPr>
            <a:xfrm>
              <a:off x="4345620" y="2940672"/>
              <a:ext cx="144720" cy="123840"/>
              <a:chOff x="4345620" y="2940672"/>
              <a:chExt cx="144720" cy="1238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9">
                <p14:nvContentPartPr>
                  <p14:cNvPr id="88" name="Ink 87">
                    <a:extLst>
                      <a:ext uri="{FF2B5EF4-FFF2-40B4-BE49-F238E27FC236}">
                        <a16:creationId xmlns:a16="http://schemas.microsoft.com/office/drawing/2014/main" id="{04727058-CD39-C283-B2F4-CB8ACD28F855}"/>
                      </a:ext>
                    </a:extLst>
                  </p14:cNvPr>
                  <p14:cNvContentPartPr/>
                  <p14:nvPr/>
                </p14:nvContentPartPr>
                <p14:xfrm>
                  <a:off x="4345620" y="2940672"/>
                  <a:ext cx="51480" cy="53280"/>
                </p14:xfrm>
              </p:contentPart>
            </mc:Choice>
            <mc:Fallback xmlns="">
              <p:pic>
                <p:nvPicPr>
                  <p:cNvPr id="88" name="Ink 87">
                    <a:extLst>
                      <a:ext uri="{FF2B5EF4-FFF2-40B4-BE49-F238E27FC236}">
                        <a16:creationId xmlns:a16="http://schemas.microsoft.com/office/drawing/2014/main" id="{04727058-CD39-C283-B2F4-CB8ACD28F855}"/>
                      </a:ext>
                    </a:extLst>
                  </p:cNvPr>
                  <p:cNvPicPr/>
                  <p:nvPr/>
                </p:nvPicPr>
                <p:blipFill>
                  <a:blip r:embed="rId50"/>
                  <a:stretch>
                    <a:fillRect/>
                  </a:stretch>
                </p:blipFill>
                <p:spPr>
                  <a:xfrm>
                    <a:off x="4336980" y="2932032"/>
                    <a:ext cx="69120" cy="70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1">
                <p14:nvContentPartPr>
                  <p14:cNvPr id="89" name="Ink 88">
                    <a:extLst>
                      <a:ext uri="{FF2B5EF4-FFF2-40B4-BE49-F238E27FC236}">
                        <a16:creationId xmlns:a16="http://schemas.microsoft.com/office/drawing/2014/main" id="{D6AC8B8A-E531-AB90-2D7E-53448F68B2F6}"/>
                      </a:ext>
                    </a:extLst>
                  </p14:cNvPr>
                  <p14:cNvContentPartPr/>
                  <p14:nvPr/>
                </p14:nvContentPartPr>
                <p14:xfrm>
                  <a:off x="4356060" y="2994312"/>
                  <a:ext cx="51480" cy="45360"/>
                </p14:xfrm>
              </p:contentPart>
            </mc:Choice>
            <mc:Fallback xmlns="">
              <p:pic>
                <p:nvPicPr>
                  <p:cNvPr id="89" name="Ink 88">
                    <a:extLst>
                      <a:ext uri="{FF2B5EF4-FFF2-40B4-BE49-F238E27FC236}">
                        <a16:creationId xmlns:a16="http://schemas.microsoft.com/office/drawing/2014/main" id="{D6AC8B8A-E531-AB90-2D7E-53448F68B2F6}"/>
                      </a:ext>
                    </a:extLst>
                  </p:cNvPr>
                  <p:cNvPicPr/>
                  <p:nvPr/>
                </p:nvPicPr>
                <p:blipFill>
                  <a:blip r:embed="rId52"/>
                  <a:stretch>
                    <a:fillRect/>
                  </a:stretch>
                </p:blipFill>
                <p:spPr>
                  <a:xfrm>
                    <a:off x="4347420" y="2985312"/>
                    <a:ext cx="69120" cy="63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3">
                <p14:nvContentPartPr>
                  <p14:cNvPr id="90" name="Ink 89">
                    <a:extLst>
                      <a:ext uri="{FF2B5EF4-FFF2-40B4-BE49-F238E27FC236}">
                        <a16:creationId xmlns:a16="http://schemas.microsoft.com/office/drawing/2014/main" id="{D9630FDC-6CCF-A1A5-CEAA-D727B85DB9E7}"/>
                      </a:ext>
                    </a:extLst>
                  </p14:cNvPr>
                  <p14:cNvContentPartPr/>
                  <p14:nvPr/>
                </p14:nvContentPartPr>
                <p14:xfrm>
                  <a:off x="4420140" y="2947512"/>
                  <a:ext cx="38520" cy="48960"/>
                </p14:xfrm>
              </p:contentPart>
            </mc:Choice>
            <mc:Fallback xmlns="">
              <p:pic>
                <p:nvPicPr>
                  <p:cNvPr id="90" name="Ink 89">
                    <a:extLst>
                      <a:ext uri="{FF2B5EF4-FFF2-40B4-BE49-F238E27FC236}">
                        <a16:creationId xmlns:a16="http://schemas.microsoft.com/office/drawing/2014/main" id="{D9630FDC-6CCF-A1A5-CEAA-D727B85DB9E7}"/>
                      </a:ext>
                    </a:extLst>
                  </p:cNvPr>
                  <p:cNvPicPr/>
                  <p:nvPr/>
                </p:nvPicPr>
                <p:blipFill>
                  <a:blip r:embed="rId54"/>
                  <a:stretch>
                    <a:fillRect/>
                  </a:stretch>
                </p:blipFill>
                <p:spPr>
                  <a:xfrm>
                    <a:off x="4411140" y="2938512"/>
                    <a:ext cx="56160" cy="66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5">
                <p14:nvContentPartPr>
                  <p14:cNvPr id="91" name="Ink 90">
                    <a:extLst>
                      <a:ext uri="{FF2B5EF4-FFF2-40B4-BE49-F238E27FC236}">
                        <a16:creationId xmlns:a16="http://schemas.microsoft.com/office/drawing/2014/main" id="{BFF6598D-871B-A424-3A3E-7E114D1A0B09}"/>
                      </a:ext>
                    </a:extLst>
                  </p14:cNvPr>
                  <p14:cNvContentPartPr/>
                  <p14:nvPr/>
                </p14:nvContentPartPr>
                <p14:xfrm>
                  <a:off x="4430580" y="2993592"/>
                  <a:ext cx="59760" cy="70920"/>
                </p14:xfrm>
              </p:contentPart>
            </mc:Choice>
            <mc:Fallback xmlns="">
              <p:pic>
                <p:nvPicPr>
                  <p:cNvPr id="91" name="Ink 90">
                    <a:extLst>
                      <a:ext uri="{FF2B5EF4-FFF2-40B4-BE49-F238E27FC236}">
                        <a16:creationId xmlns:a16="http://schemas.microsoft.com/office/drawing/2014/main" id="{BFF6598D-871B-A424-3A3E-7E114D1A0B09}"/>
                      </a:ext>
                    </a:extLst>
                  </p:cNvPr>
                  <p:cNvPicPr/>
                  <p:nvPr/>
                </p:nvPicPr>
                <p:blipFill>
                  <a:blip r:embed="rId56"/>
                  <a:stretch>
                    <a:fillRect/>
                  </a:stretch>
                </p:blipFill>
                <p:spPr>
                  <a:xfrm>
                    <a:off x="4421580" y="2984592"/>
                    <a:ext cx="77400" cy="885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21EB7EBA-1332-FC47-9EBB-6C676D2190B6}"/>
                </a:ext>
              </a:extLst>
            </p:cNvPr>
            <p:cNvGrpSpPr/>
            <p:nvPr/>
          </p:nvGrpSpPr>
          <p:grpSpPr>
            <a:xfrm>
              <a:off x="4550100" y="3712152"/>
              <a:ext cx="137160" cy="88200"/>
              <a:chOff x="4550100" y="3712152"/>
              <a:chExt cx="137160" cy="882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57">
                <p14:nvContentPartPr>
                  <p14:cNvPr id="84" name="Ink 83">
                    <a:extLst>
                      <a:ext uri="{FF2B5EF4-FFF2-40B4-BE49-F238E27FC236}">
                        <a16:creationId xmlns:a16="http://schemas.microsoft.com/office/drawing/2014/main" id="{0F23822F-74EB-551D-4AF0-885B8637CA67}"/>
                      </a:ext>
                    </a:extLst>
                  </p14:cNvPr>
                  <p14:cNvContentPartPr/>
                  <p14:nvPr/>
                </p14:nvContentPartPr>
                <p14:xfrm>
                  <a:off x="4550100" y="3712152"/>
                  <a:ext cx="55800" cy="49680"/>
                </p14:xfrm>
              </p:contentPart>
            </mc:Choice>
            <mc:Fallback xmlns="">
              <p:pic>
                <p:nvPicPr>
                  <p:cNvPr id="84" name="Ink 83">
                    <a:extLst>
                      <a:ext uri="{FF2B5EF4-FFF2-40B4-BE49-F238E27FC236}">
                        <a16:creationId xmlns:a16="http://schemas.microsoft.com/office/drawing/2014/main" id="{0F23822F-74EB-551D-4AF0-885B8637CA67}"/>
                      </a:ext>
                    </a:extLst>
                  </p:cNvPr>
                  <p:cNvPicPr/>
                  <p:nvPr/>
                </p:nvPicPr>
                <p:blipFill>
                  <a:blip r:embed="rId58"/>
                  <a:stretch>
                    <a:fillRect/>
                  </a:stretch>
                </p:blipFill>
                <p:spPr>
                  <a:xfrm>
                    <a:off x="4541100" y="3703512"/>
                    <a:ext cx="73440" cy="67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9">
                <p14:nvContentPartPr>
                  <p14:cNvPr id="85" name="Ink 84">
                    <a:extLst>
                      <a:ext uri="{FF2B5EF4-FFF2-40B4-BE49-F238E27FC236}">
                        <a16:creationId xmlns:a16="http://schemas.microsoft.com/office/drawing/2014/main" id="{8E7BFE34-DFE2-3F7F-6E2F-788B3ED6E5EA}"/>
                      </a:ext>
                    </a:extLst>
                  </p14:cNvPr>
                  <p14:cNvContentPartPr/>
                  <p14:nvPr/>
                </p14:nvContentPartPr>
                <p14:xfrm>
                  <a:off x="4567740" y="3761832"/>
                  <a:ext cx="45720" cy="33120"/>
                </p14:xfrm>
              </p:contentPart>
            </mc:Choice>
            <mc:Fallback xmlns="">
              <p:pic>
                <p:nvPicPr>
                  <p:cNvPr id="85" name="Ink 84">
                    <a:extLst>
                      <a:ext uri="{FF2B5EF4-FFF2-40B4-BE49-F238E27FC236}">
                        <a16:creationId xmlns:a16="http://schemas.microsoft.com/office/drawing/2014/main" id="{8E7BFE34-DFE2-3F7F-6E2F-788B3ED6E5EA}"/>
                      </a:ext>
                    </a:extLst>
                  </p:cNvPr>
                  <p:cNvPicPr/>
                  <p:nvPr/>
                </p:nvPicPr>
                <p:blipFill>
                  <a:blip r:embed="rId60"/>
                  <a:stretch>
                    <a:fillRect/>
                  </a:stretch>
                </p:blipFill>
                <p:spPr>
                  <a:xfrm>
                    <a:off x="4559100" y="3753192"/>
                    <a:ext cx="63360" cy="50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1">
                <p14:nvContentPartPr>
                  <p14:cNvPr id="86" name="Ink 85">
                    <a:extLst>
                      <a:ext uri="{FF2B5EF4-FFF2-40B4-BE49-F238E27FC236}">
                        <a16:creationId xmlns:a16="http://schemas.microsoft.com/office/drawing/2014/main" id="{A192969B-CF1A-FFE4-AB56-5F2625DCF96B}"/>
                      </a:ext>
                    </a:extLst>
                  </p14:cNvPr>
                  <p14:cNvContentPartPr/>
                  <p14:nvPr/>
                </p14:nvContentPartPr>
                <p14:xfrm>
                  <a:off x="4627500" y="3716472"/>
                  <a:ext cx="36360" cy="51840"/>
                </p14:xfrm>
              </p:contentPart>
            </mc:Choice>
            <mc:Fallback xmlns="">
              <p:pic>
                <p:nvPicPr>
                  <p:cNvPr id="86" name="Ink 85">
                    <a:extLst>
                      <a:ext uri="{FF2B5EF4-FFF2-40B4-BE49-F238E27FC236}">
                        <a16:creationId xmlns:a16="http://schemas.microsoft.com/office/drawing/2014/main" id="{A192969B-CF1A-FFE4-AB56-5F2625DCF96B}"/>
                      </a:ext>
                    </a:extLst>
                  </p:cNvPr>
                  <p:cNvPicPr/>
                  <p:nvPr/>
                </p:nvPicPr>
                <p:blipFill>
                  <a:blip r:embed="rId62"/>
                  <a:stretch>
                    <a:fillRect/>
                  </a:stretch>
                </p:blipFill>
                <p:spPr>
                  <a:xfrm>
                    <a:off x="4618500" y="3707472"/>
                    <a:ext cx="54000" cy="69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3">
                <p14:nvContentPartPr>
                  <p14:cNvPr id="87" name="Ink 86">
                    <a:extLst>
                      <a:ext uri="{FF2B5EF4-FFF2-40B4-BE49-F238E27FC236}">
                        <a16:creationId xmlns:a16="http://schemas.microsoft.com/office/drawing/2014/main" id="{A2810B7D-1650-ED03-4407-10894D790662}"/>
                      </a:ext>
                    </a:extLst>
                  </p14:cNvPr>
                  <p14:cNvContentPartPr/>
                  <p14:nvPr/>
                </p14:nvContentPartPr>
                <p14:xfrm>
                  <a:off x="4637940" y="3754632"/>
                  <a:ext cx="49320" cy="45720"/>
                </p14:xfrm>
              </p:contentPart>
            </mc:Choice>
            <mc:Fallback xmlns="">
              <p:pic>
                <p:nvPicPr>
                  <p:cNvPr id="87" name="Ink 86">
                    <a:extLst>
                      <a:ext uri="{FF2B5EF4-FFF2-40B4-BE49-F238E27FC236}">
                        <a16:creationId xmlns:a16="http://schemas.microsoft.com/office/drawing/2014/main" id="{A2810B7D-1650-ED03-4407-10894D790662}"/>
                      </a:ext>
                    </a:extLst>
                  </p:cNvPr>
                  <p:cNvPicPr/>
                  <p:nvPr/>
                </p:nvPicPr>
                <p:blipFill>
                  <a:blip r:embed="rId64"/>
                  <a:stretch>
                    <a:fillRect/>
                  </a:stretch>
                </p:blipFill>
                <p:spPr>
                  <a:xfrm>
                    <a:off x="4628940" y="3745632"/>
                    <a:ext cx="66960" cy="633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4C069A01-E86D-5A74-604C-18D6242651D3}"/>
                </a:ext>
              </a:extLst>
            </p:cNvPr>
            <p:cNvGrpSpPr/>
            <p:nvPr/>
          </p:nvGrpSpPr>
          <p:grpSpPr>
            <a:xfrm>
              <a:off x="3607260" y="3632952"/>
              <a:ext cx="112680" cy="79920"/>
              <a:chOff x="3607260" y="3632952"/>
              <a:chExt cx="112680" cy="799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5">
                <p14:nvContentPartPr>
                  <p14:cNvPr id="80" name="Ink 79">
                    <a:extLst>
                      <a:ext uri="{FF2B5EF4-FFF2-40B4-BE49-F238E27FC236}">
                        <a16:creationId xmlns:a16="http://schemas.microsoft.com/office/drawing/2014/main" id="{6A950937-6F27-8FA5-2EBF-658BCC2AA81B}"/>
                      </a:ext>
                    </a:extLst>
                  </p14:cNvPr>
                  <p14:cNvContentPartPr/>
                  <p14:nvPr/>
                </p14:nvContentPartPr>
                <p14:xfrm>
                  <a:off x="3607260" y="3633312"/>
                  <a:ext cx="36720" cy="28800"/>
                </p14:xfrm>
              </p:contentPart>
            </mc:Choice>
            <mc:Fallback xmlns="">
              <p:pic>
                <p:nvPicPr>
                  <p:cNvPr id="80" name="Ink 79">
                    <a:extLst>
                      <a:ext uri="{FF2B5EF4-FFF2-40B4-BE49-F238E27FC236}">
                        <a16:creationId xmlns:a16="http://schemas.microsoft.com/office/drawing/2014/main" id="{6A950937-6F27-8FA5-2EBF-658BCC2AA81B}"/>
                      </a:ext>
                    </a:extLst>
                  </p:cNvPr>
                  <p:cNvPicPr/>
                  <p:nvPr/>
                </p:nvPicPr>
                <p:blipFill>
                  <a:blip r:embed="rId66"/>
                  <a:stretch>
                    <a:fillRect/>
                  </a:stretch>
                </p:blipFill>
                <p:spPr>
                  <a:xfrm>
                    <a:off x="3598620" y="3624672"/>
                    <a:ext cx="54360" cy="46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7">
                <p14:nvContentPartPr>
                  <p14:cNvPr id="81" name="Ink 80">
                    <a:extLst>
                      <a:ext uri="{FF2B5EF4-FFF2-40B4-BE49-F238E27FC236}">
                        <a16:creationId xmlns:a16="http://schemas.microsoft.com/office/drawing/2014/main" id="{FEBF400C-798D-AAE9-D76E-13AFFF56BAF2}"/>
                      </a:ext>
                    </a:extLst>
                  </p14:cNvPr>
                  <p14:cNvContentPartPr/>
                  <p14:nvPr/>
                </p14:nvContentPartPr>
                <p14:xfrm>
                  <a:off x="3610500" y="3662112"/>
                  <a:ext cx="43920" cy="50760"/>
                </p14:xfrm>
              </p:contentPart>
            </mc:Choice>
            <mc:Fallback xmlns="">
              <p:pic>
                <p:nvPicPr>
                  <p:cNvPr id="81" name="Ink 80">
                    <a:extLst>
                      <a:ext uri="{FF2B5EF4-FFF2-40B4-BE49-F238E27FC236}">
                        <a16:creationId xmlns:a16="http://schemas.microsoft.com/office/drawing/2014/main" id="{FEBF400C-798D-AAE9-D76E-13AFFF56BAF2}"/>
                      </a:ext>
                    </a:extLst>
                  </p:cNvPr>
                  <p:cNvPicPr/>
                  <p:nvPr/>
                </p:nvPicPr>
                <p:blipFill>
                  <a:blip r:embed="rId68"/>
                  <a:stretch>
                    <a:fillRect/>
                  </a:stretch>
                </p:blipFill>
                <p:spPr>
                  <a:xfrm>
                    <a:off x="3601860" y="3653112"/>
                    <a:ext cx="61560" cy="68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9">
                <p14:nvContentPartPr>
                  <p14:cNvPr id="82" name="Ink 81">
                    <a:extLst>
                      <a:ext uri="{FF2B5EF4-FFF2-40B4-BE49-F238E27FC236}">
                        <a16:creationId xmlns:a16="http://schemas.microsoft.com/office/drawing/2014/main" id="{592A4F80-05C3-6AE0-B3A8-BB6832FB310D}"/>
                      </a:ext>
                    </a:extLst>
                  </p14:cNvPr>
                  <p14:cNvContentPartPr/>
                  <p14:nvPr/>
                </p14:nvContentPartPr>
                <p14:xfrm>
                  <a:off x="3673140" y="3632952"/>
                  <a:ext cx="24120" cy="39600"/>
                </p14:xfrm>
              </p:contentPart>
            </mc:Choice>
            <mc:Fallback xmlns="">
              <p:pic>
                <p:nvPicPr>
                  <p:cNvPr id="82" name="Ink 81">
                    <a:extLst>
                      <a:ext uri="{FF2B5EF4-FFF2-40B4-BE49-F238E27FC236}">
                        <a16:creationId xmlns:a16="http://schemas.microsoft.com/office/drawing/2014/main" id="{592A4F80-05C3-6AE0-B3A8-BB6832FB310D}"/>
                      </a:ext>
                    </a:extLst>
                  </p:cNvPr>
                  <p:cNvPicPr/>
                  <p:nvPr/>
                </p:nvPicPr>
                <p:blipFill>
                  <a:blip r:embed="rId70"/>
                  <a:stretch>
                    <a:fillRect/>
                  </a:stretch>
                </p:blipFill>
                <p:spPr>
                  <a:xfrm>
                    <a:off x="3664500" y="3623952"/>
                    <a:ext cx="41760" cy="57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1">
                <p14:nvContentPartPr>
                  <p14:cNvPr id="83" name="Ink 82">
                    <a:extLst>
                      <a:ext uri="{FF2B5EF4-FFF2-40B4-BE49-F238E27FC236}">
                        <a16:creationId xmlns:a16="http://schemas.microsoft.com/office/drawing/2014/main" id="{894BDF4C-D530-5095-90CD-3F82685B1099}"/>
                      </a:ext>
                    </a:extLst>
                  </p14:cNvPr>
                  <p14:cNvContentPartPr/>
                  <p14:nvPr/>
                </p14:nvContentPartPr>
                <p14:xfrm>
                  <a:off x="3675660" y="3668592"/>
                  <a:ext cx="44280" cy="34560"/>
                </p14:xfrm>
              </p:contentPart>
            </mc:Choice>
            <mc:Fallback xmlns="">
              <p:pic>
                <p:nvPicPr>
                  <p:cNvPr id="83" name="Ink 82">
                    <a:extLst>
                      <a:ext uri="{FF2B5EF4-FFF2-40B4-BE49-F238E27FC236}">
                        <a16:creationId xmlns:a16="http://schemas.microsoft.com/office/drawing/2014/main" id="{894BDF4C-D530-5095-90CD-3F82685B1099}"/>
                      </a:ext>
                    </a:extLst>
                  </p:cNvPr>
                  <p:cNvPicPr/>
                  <p:nvPr/>
                </p:nvPicPr>
                <p:blipFill>
                  <a:blip r:embed="rId72"/>
                  <a:stretch>
                    <a:fillRect/>
                  </a:stretch>
                </p:blipFill>
                <p:spPr>
                  <a:xfrm>
                    <a:off x="3666660" y="3659592"/>
                    <a:ext cx="61920" cy="522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96E580FF-F0DE-D541-1D2B-5D6882D051C3}"/>
                </a:ext>
              </a:extLst>
            </p:cNvPr>
            <p:cNvGrpSpPr/>
            <p:nvPr/>
          </p:nvGrpSpPr>
          <p:grpSpPr>
            <a:xfrm>
              <a:off x="3701228" y="2770332"/>
              <a:ext cx="194040" cy="405360"/>
              <a:chOff x="3701228" y="2770332"/>
              <a:chExt cx="194040" cy="4053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73">
                <p14:nvContentPartPr>
                  <p14:cNvPr id="77" name="Ink 76">
                    <a:extLst>
                      <a:ext uri="{FF2B5EF4-FFF2-40B4-BE49-F238E27FC236}">
                        <a16:creationId xmlns:a16="http://schemas.microsoft.com/office/drawing/2014/main" id="{47ADFBEA-B42D-E60E-8F10-2C60E67D9717}"/>
                      </a:ext>
                    </a:extLst>
                  </p14:cNvPr>
                  <p14:cNvContentPartPr/>
                  <p14:nvPr/>
                </p14:nvContentPartPr>
                <p14:xfrm>
                  <a:off x="3701228" y="2770332"/>
                  <a:ext cx="194040" cy="159480"/>
                </p14:xfrm>
              </p:contentPart>
            </mc:Choice>
            <mc:Fallback xmlns="">
              <p:pic>
                <p:nvPicPr>
                  <p:cNvPr id="77" name="Ink 76">
                    <a:extLst>
                      <a:ext uri="{FF2B5EF4-FFF2-40B4-BE49-F238E27FC236}">
                        <a16:creationId xmlns:a16="http://schemas.microsoft.com/office/drawing/2014/main" id="{47ADFBEA-B42D-E60E-8F10-2C60E67D9717}"/>
                      </a:ext>
                    </a:extLst>
                  </p:cNvPr>
                  <p:cNvPicPr/>
                  <p:nvPr/>
                </p:nvPicPr>
                <p:blipFill>
                  <a:blip r:embed="rId74"/>
                  <a:stretch>
                    <a:fillRect/>
                  </a:stretch>
                </p:blipFill>
                <p:spPr>
                  <a:xfrm>
                    <a:off x="3692588" y="2761692"/>
                    <a:ext cx="211680" cy="177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5">
                <p14:nvContentPartPr>
                  <p14:cNvPr id="78" name="Ink 77">
                    <a:extLst>
                      <a:ext uri="{FF2B5EF4-FFF2-40B4-BE49-F238E27FC236}">
                        <a16:creationId xmlns:a16="http://schemas.microsoft.com/office/drawing/2014/main" id="{463F0EB4-53A2-9810-E1E7-261324FCB6A0}"/>
                      </a:ext>
                    </a:extLst>
                  </p14:cNvPr>
                  <p14:cNvContentPartPr/>
                  <p14:nvPr/>
                </p14:nvContentPartPr>
                <p14:xfrm>
                  <a:off x="3703388" y="2992812"/>
                  <a:ext cx="124200" cy="9360"/>
                </p14:xfrm>
              </p:contentPart>
            </mc:Choice>
            <mc:Fallback xmlns="">
              <p:pic>
                <p:nvPicPr>
                  <p:cNvPr id="78" name="Ink 77">
                    <a:extLst>
                      <a:ext uri="{FF2B5EF4-FFF2-40B4-BE49-F238E27FC236}">
                        <a16:creationId xmlns:a16="http://schemas.microsoft.com/office/drawing/2014/main" id="{463F0EB4-53A2-9810-E1E7-261324FCB6A0}"/>
                      </a:ext>
                    </a:extLst>
                  </p:cNvPr>
                  <p:cNvPicPr/>
                  <p:nvPr/>
                </p:nvPicPr>
                <p:blipFill>
                  <a:blip r:embed="rId76"/>
                  <a:stretch>
                    <a:fillRect/>
                  </a:stretch>
                </p:blipFill>
                <p:spPr>
                  <a:xfrm>
                    <a:off x="3694388" y="2984172"/>
                    <a:ext cx="141840" cy="27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7">
                <p14:nvContentPartPr>
                  <p14:cNvPr id="79" name="Ink 78">
                    <a:extLst>
                      <a:ext uri="{FF2B5EF4-FFF2-40B4-BE49-F238E27FC236}">
                        <a16:creationId xmlns:a16="http://schemas.microsoft.com/office/drawing/2014/main" id="{E4F414F5-DA29-4028-6033-0103B503A41E}"/>
                      </a:ext>
                    </a:extLst>
                  </p14:cNvPr>
                  <p14:cNvContentPartPr/>
                  <p14:nvPr/>
                </p14:nvContentPartPr>
                <p14:xfrm>
                  <a:off x="3719588" y="3027372"/>
                  <a:ext cx="149040" cy="148320"/>
                </p14:xfrm>
              </p:contentPart>
            </mc:Choice>
            <mc:Fallback xmlns="">
              <p:pic>
                <p:nvPicPr>
                  <p:cNvPr id="79" name="Ink 78">
                    <a:extLst>
                      <a:ext uri="{FF2B5EF4-FFF2-40B4-BE49-F238E27FC236}">
                        <a16:creationId xmlns:a16="http://schemas.microsoft.com/office/drawing/2014/main" id="{E4F414F5-DA29-4028-6033-0103B503A41E}"/>
                      </a:ext>
                    </a:extLst>
                  </p:cNvPr>
                  <p:cNvPicPr/>
                  <p:nvPr/>
                </p:nvPicPr>
                <p:blipFill>
                  <a:blip r:embed="rId78"/>
                  <a:stretch>
                    <a:fillRect/>
                  </a:stretch>
                </p:blipFill>
                <p:spPr>
                  <a:xfrm>
                    <a:off x="3710948" y="3018732"/>
                    <a:ext cx="166680" cy="1659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C04E169F-C5D7-1DFD-8F74-B5DDDA1A01F2}"/>
                </a:ext>
              </a:extLst>
            </p:cNvPr>
            <p:cNvGrpSpPr/>
            <p:nvPr/>
          </p:nvGrpSpPr>
          <p:grpSpPr>
            <a:xfrm>
              <a:off x="2984108" y="3502572"/>
              <a:ext cx="218520" cy="374040"/>
              <a:chOff x="2984108" y="3502572"/>
              <a:chExt cx="218520" cy="3740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79">
                <p14:nvContentPartPr>
                  <p14:cNvPr id="74" name="Ink 73">
                    <a:extLst>
                      <a:ext uri="{FF2B5EF4-FFF2-40B4-BE49-F238E27FC236}">
                        <a16:creationId xmlns:a16="http://schemas.microsoft.com/office/drawing/2014/main" id="{D36898BD-73F8-677B-2E5A-A3801120C630}"/>
                      </a:ext>
                    </a:extLst>
                  </p14:cNvPr>
                  <p14:cNvContentPartPr/>
                  <p14:nvPr/>
                </p14:nvContentPartPr>
                <p14:xfrm>
                  <a:off x="3026588" y="3502572"/>
                  <a:ext cx="176040" cy="123480"/>
                </p14:xfrm>
              </p:contentPart>
            </mc:Choice>
            <mc:Fallback xmlns="">
              <p:pic>
                <p:nvPicPr>
                  <p:cNvPr id="74" name="Ink 73">
                    <a:extLst>
                      <a:ext uri="{FF2B5EF4-FFF2-40B4-BE49-F238E27FC236}">
                        <a16:creationId xmlns:a16="http://schemas.microsoft.com/office/drawing/2014/main" id="{D36898BD-73F8-677B-2E5A-A3801120C630}"/>
                      </a:ext>
                    </a:extLst>
                  </p:cNvPr>
                  <p:cNvPicPr/>
                  <p:nvPr/>
                </p:nvPicPr>
                <p:blipFill>
                  <a:blip r:embed="rId80"/>
                  <a:stretch>
                    <a:fillRect/>
                  </a:stretch>
                </p:blipFill>
                <p:spPr>
                  <a:xfrm>
                    <a:off x="3017588" y="3493932"/>
                    <a:ext cx="193680" cy="141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1">
                <p14:nvContentPartPr>
                  <p14:cNvPr id="75" name="Ink 74">
                    <a:extLst>
                      <a:ext uri="{FF2B5EF4-FFF2-40B4-BE49-F238E27FC236}">
                        <a16:creationId xmlns:a16="http://schemas.microsoft.com/office/drawing/2014/main" id="{FFA4057C-F7B4-AF4D-DD78-B6F04E6DD060}"/>
                      </a:ext>
                    </a:extLst>
                  </p14:cNvPr>
                  <p14:cNvContentPartPr/>
                  <p14:nvPr/>
                </p14:nvContentPartPr>
                <p14:xfrm>
                  <a:off x="3017588" y="3705972"/>
                  <a:ext cx="84600" cy="5040"/>
                </p14:xfrm>
              </p:contentPart>
            </mc:Choice>
            <mc:Fallback xmlns="">
              <p:pic>
                <p:nvPicPr>
                  <p:cNvPr id="75" name="Ink 74">
                    <a:extLst>
                      <a:ext uri="{FF2B5EF4-FFF2-40B4-BE49-F238E27FC236}">
                        <a16:creationId xmlns:a16="http://schemas.microsoft.com/office/drawing/2014/main" id="{FFA4057C-F7B4-AF4D-DD78-B6F04E6DD060}"/>
                      </a:ext>
                    </a:extLst>
                  </p:cNvPr>
                  <p:cNvPicPr/>
                  <p:nvPr/>
                </p:nvPicPr>
                <p:blipFill>
                  <a:blip r:embed="rId82"/>
                  <a:stretch>
                    <a:fillRect/>
                  </a:stretch>
                </p:blipFill>
                <p:spPr>
                  <a:xfrm>
                    <a:off x="3008588" y="3697332"/>
                    <a:ext cx="102240" cy="22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3">
                <p14:nvContentPartPr>
                  <p14:cNvPr id="76" name="Ink 75">
                    <a:extLst>
                      <a:ext uri="{FF2B5EF4-FFF2-40B4-BE49-F238E27FC236}">
                        <a16:creationId xmlns:a16="http://schemas.microsoft.com/office/drawing/2014/main" id="{8430B33F-9816-3634-6B94-C07351D07978}"/>
                      </a:ext>
                    </a:extLst>
                  </p14:cNvPr>
                  <p14:cNvContentPartPr/>
                  <p14:nvPr/>
                </p14:nvContentPartPr>
                <p14:xfrm>
                  <a:off x="2984108" y="3783372"/>
                  <a:ext cx="146160" cy="93240"/>
                </p14:xfrm>
              </p:contentPart>
            </mc:Choice>
            <mc:Fallback xmlns="">
              <p:pic>
                <p:nvPicPr>
                  <p:cNvPr id="76" name="Ink 75">
                    <a:extLst>
                      <a:ext uri="{FF2B5EF4-FFF2-40B4-BE49-F238E27FC236}">
                        <a16:creationId xmlns:a16="http://schemas.microsoft.com/office/drawing/2014/main" id="{8430B33F-9816-3634-6B94-C07351D07978}"/>
                      </a:ext>
                    </a:extLst>
                  </p:cNvPr>
                  <p:cNvPicPr/>
                  <p:nvPr/>
                </p:nvPicPr>
                <p:blipFill>
                  <a:blip r:embed="rId84"/>
                  <a:stretch>
                    <a:fillRect/>
                  </a:stretch>
                </p:blipFill>
                <p:spPr>
                  <a:xfrm>
                    <a:off x="2975108" y="3774732"/>
                    <a:ext cx="163800" cy="1108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3389F18F-D9D7-0B91-ADAE-6E20A13BEE15}"/>
                </a:ext>
              </a:extLst>
            </p:cNvPr>
            <p:cNvGrpSpPr/>
            <p:nvPr/>
          </p:nvGrpSpPr>
          <p:grpSpPr>
            <a:xfrm>
              <a:off x="3990308" y="3619932"/>
              <a:ext cx="200520" cy="343800"/>
              <a:chOff x="3990308" y="3619932"/>
              <a:chExt cx="200520" cy="3438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85">
                <p14:nvContentPartPr>
                  <p14:cNvPr id="71" name="Ink 70">
                    <a:extLst>
                      <a:ext uri="{FF2B5EF4-FFF2-40B4-BE49-F238E27FC236}">
                        <a16:creationId xmlns:a16="http://schemas.microsoft.com/office/drawing/2014/main" id="{B02DF936-29D2-9E28-EE1E-EECB3C5DC40D}"/>
                      </a:ext>
                    </a:extLst>
                  </p14:cNvPr>
                  <p14:cNvContentPartPr/>
                  <p14:nvPr/>
                </p14:nvContentPartPr>
                <p14:xfrm>
                  <a:off x="4048628" y="3619932"/>
                  <a:ext cx="142200" cy="89640"/>
                </p14:xfrm>
              </p:contentPart>
            </mc:Choice>
            <mc:Fallback xmlns="">
              <p:pic>
                <p:nvPicPr>
                  <p:cNvPr id="71" name="Ink 70">
                    <a:extLst>
                      <a:ext uri="{FF2B5EF4-FFF2-40B4-BE49-F238E27FC236}">
                        <a16:creationId xmlns:a16="http://schemas.microsoft.com/office/drawing/2014/main" id="{B02DF936-29D2-9E28-EE1E-EECB3C5DC40D}"/>
                      </a:ext>
                    </a:extLst>
                  </p:cNvPr>
                  <p:cNvPicPr/>
                  <p:nvPr/>
                </p:nvPicPr>
                <p:blipFill>
                  <a:blip r:embed="rId86"/>
                  <a:stretch>
                    <a:fillRect/>
                  </a:stretch>
                </p:blipFill>
                <p:spPr>
                  <a:xfrm>
                    <a:off x="4039628" y="3610932"/>
                    <a:ext cx="159840" cy="107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7">
                <p14:nvContentPartPr>
                  <p14:cNvPr id="72" name="Ink 71">
                    <a:extLst>
                      <a:ext uri="{FF2B5EF4-FFF2-40B4-BE49-F238E27FC236}">
                        <a16:creationId xmlns:a16="http://schemas.microsoft.com/office/drawing/2014/main" id="{9E74B75D-BDB5-7A42-182D-B3AC7A700587}"/>
                      </a:ext>
                    </a:extLst>
                  </p14:cNvPr>
                  <p14:cNvContentPartPr/>
                  <p14:nvPr/>
                </p14:nvContentPartPr>
                <p14:xfrm>
                  <a:off x="4003628" y="3787332"/>
                  <a:ext cx="117720" cy="16920"/>
                </p14:xfrm>
              </p:contentPart>
            </mc:Choice>
            <mc:Fallback xmlns="">
              <p:pic>
                <p:nvPicPr>
                  <p:cNvPr id="72" name="Ink 71">
                    <a:extLst>
                      <a:ext uri="{FF2B5EF4-FFF2-40B4-BE49-F238E27FC236}">
                        <a16:creationId xmlns:a16="http://schemas.microsoft.com/office/drawing/2014/main" id="{9E74B75D-BDB5-7A42-182D-B3AC7A700587}"/>
                      </a:ext>
                    </a:extLst>
                  </p:cNvPr>
                  <p:cNvPicPr/>
                  <p:nvPr/>
                </p:nvPicPr>
                <p:blipFill>
                  <a:blip r:embed="rId88"/>
                  <a:stretch>
                    <a:fillRect/>
                  </a:stretch>
                </p:blipFill>
                <p:spPr>
                  <a:xfrm>
                    <a:off x="3994988" y="3778332"/>
                    <a:ext cx="135360" cy="34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9">
                <p14:nvContentPartPr>
                  <p14:cNvPr id="73" name="Ink 72">
                    <a:extLst>
                      <a:ext uri="{FF2B5EF4-FFF2-40B4-BE49-F238E27FC236}">
                        <a16:creationId xmlns:a16="http://schemas.microsoft.com/office/drawing/2014/main" id="{4B48D2FD-AB83-B6F7-DAC6-FCA16B655CBD}"/>
                      </a:ext>
                    </a:extLst>
                  </p14:cNvPr>
                  <p14:cNvContentPartPr/>
                  <p14:nvPr/>
                </p14:nvContentPartPr>
                <p14:xfrm>
                  <a:off x="3990308" y="3881292"/>
                  <a:ext cx="153360" cy="82440"/>
                </p14:xfrm>
              </p:contentPart>
            </mc:Choice>
            <mc:Fallback xmlns="">
              <p:pic>
                <p:nvPicPr>
                  <p:cNvPr id="73" name="Ink 72">
                    <a:extLst>
                      <a:ext uri="{FF2B5EF4-FFF2-40B4-BE49-F238E27FC236}">
                        <a16:creationId xmlns:a16="http://schemas.microsoft.com/office/drawing/2014/main" id="{4B48D2FD-AB83-B6F7-DAC6-FCA16B655CBD}"/>
                      </a:ext>
                    </a:extLst>
                  </p:cNvPr>
                  <p:cNvPicPr/>
                  <p:nvPr/>
                </p:nvPicPr>
                <p:blipFill>
                  <a:blip r:embed="rId90"/>
                  <a:stretch>
                    <a:fillRect/>
                  </a:stretch>
                </p:blipFill>
                <p:spPr>
                  <a:xfrm>
                    <a:off x="3981308" y="3872652"/>
                    <a:ext cx="171000" cy="10008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sp>
        <p:nvSpPr>
          <p:cNvPr id="100" name="Content Placeholder 58">
            <a:extLst>
              <a:ext uri="{FF2B5EF4-FFF2-40B4-BE49-F238E27FC236}">
                <a16:creationId xmlns:a16="http://schemas.microsoft.com/office/drawing/2014/main" id="{53948C07-5B42-ADEF-EAE3-FA2970ECF1C8}"/>
              </a:ext>
            </a:extLst>
          </p:cNvPr>
          <p:cNvSpPr txBox="1">
            <a:spLocks/>
          </p:cNvSpPr>
          <p:nvPr/>
        </p:nvSpPr>
        <p:spPr>
          <a:xfrm>
            <a:off x="1256440" y="3101585"/>
            <a:ext cx="906873" cy="4937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Quire Sans Light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Quire Sans Light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Quire Sans Light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Quire Sans Light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Quire Sans Light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SG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Quire Sans Light" panose="020F0502020204030204" pitchFamily="34" charset="0"/>
                <a:ea typeface="+mn-ea"/>
                <a:cs typeface="+mn-cs"/>
              </a:rPr>
              <a:t>Bob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Quire Sans Light" panose="020F0502020204030204" pitchFamily="34" charset="0"/>
              <a:ea typeface="+mn-ea"/>
              <a:cs typeface="+mn-cs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1670879-1D78-98E5-FE9F-C8B4F6FEE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1EB126-B2B6-4C53-BD84-78C6D706A9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1781480"/>
      </p:ext>
    </p:extLst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9A47F4C-DA8A-3C3D-1689-19B8F0F79996}"/>
              </a:ext>
            </a:extLst>
          </p:cNvPr>
          <p:cNvGrpSpPr/>
          <p:nvPr/>
        </p:nvGrpSpPr>
        <p:grpSpPr>
          <a:xfrm flipH="1">
            <a:off x="767685" y="1072982"/>
            <a:ext cx="1755207" cy="1755207"/>
            <a:chOff x="6290661" y="2060534"/>
            <a:chExt cx="1755207" cy="1755207"/>
          </a:xfrm>
        </p:grpSpPr>
        <p:pic>
          <p:nvPicPr>
            <p:cNvPr id="3" name="Picture 2" descr="A purple planet with a red band">
              <a:extLst>
                <a:ext uri="{FF2B5EF4-FFF2-40B4-BE49-F238E27FC236}">
                  <a16:creationId xmlns:a16="http://schemas.microsoft.com/office/drawing/2014/main" id="{2C449320-DD2D-8195-41A0-199ECCF3ED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0661" y="2060534"/>
              <a:ext cx="1755207" cy="1755207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580DA-7C05-7D9E-7366-0C63C6C8CF0B}"/>
                </a:ext>
              </a:extLst>
            </p:cNvPr>
            <p:cNvGrpSpPr/>
            <p:nvPr/>
          </p:nvGrpSpPr>
          <p:grpSpPr>
            <a:xfrm>
              <a:off x="6481040" y="2761467"/>
              <a:ext cx="273240" cy="93600"/>
              <a:chOff x="6481040" y="2761467"/>
              <a:chExt cx="273240" cy="936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6" name="Ink 5">
                    <a:extLst>
                      <a:ext uri="{FF2B5EF4-FFF2-40B4-BE49-F238E27FC236}">
                        <a16:creationId xmlns:a16="http://schemas.microsoft.com/office/drawing/2014/main" id="{A378503B-92E6-317F-F5A5-FCB2E454E41E}"/>
                      </a:ext>
                    </a:extLst>
                  </p14:cNvPr>
                  <p14:cNvContentPartPr/>
                  <p14:nvPr/>
                </p14:nvContentPartPr>
                <p14:xfrm>
                  <a:off x="6481040" y="2761467"/>
                  <a:ext cx="58680" cy="65880"/>
                </p14:xfrm>
              </p:contentPart>
            </mc:Choice>
            <mc:Fallback xmlns="">
              <p:pic>
                <p:nvPicPr>
                  <p:cNvPr id="6" name="Ink 5">
                    <a:extLst>
                      <a:ext uri="{FF2B5EF4-FFF2-40B4-BE49-F238E27FC236}">
                        <a16:creationId xmlns:a16="http://schemas.microsoft.com/office/drawing/2014/main" id="{A378503B-92E6-317F-F5A5-FCB2E454E41E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6463150" y="2743467"/>
                    <a:ext cx="94103" cy="101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7" name="Ink 6">
                    <a:extLst>
                      <a:ext uri="{FF2B5EF4-FFF2-40B4-BE49-F238E27FC236}">
                        <a16:creationId xmlns:a16="http://schemas.microsoft.com/office/drawing/2014/main" id="{C1D66226-7988-F56B-A736-3D870F2D75ED}"/>
                      </a:ext>
                    </a:extLst>
                  </p14:cNvPr>
                  <p14:cNvContentPartPr/>
                  <p14:nvPr/>
                </p14:nvContentPartPr>
                <p14:xfrm>
                  <a:off x="6682640" y="2778747"/>
                  <a:ext cx="71640" cy="76320"/>
                </p14:xfrm>
              </p:contentPart>
            </mc:Choice>
            <mc:Fallback xmlns="">
              <p:pic>
                <p:nvPicPr>
                  <p:cNvPr id="7" name="Ink 6">
                    <a:extLst>
                      <a:ext uri="{FF2B5EF4-FFF2-40B4-BE49-F238E27FC236}">
                        <a16:creationId xmlns:a16="http://schemas.microsoft.com/office/drawing/2014/main" id="{C1D66226-7988-F56B-A736-3D870F2D75ED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6664730" y="2760747"/>
                    <a:ext cx="107102" cy="11196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4A9AE965-135C-523F-C99E-74C1A94D9BC4}"/>
                    </a:ext>
                  </a:extLst>
                </p14:cNvPr>
                <p14:cNvContentPartPr/>
                <p14:nvPr/>
              </p14:nvContentPartPr>
              <p14:xfrm>
                <a:off x="6520280" y="2990067"/>
                <a:ext cx="129960" cy="622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4A9AE965-135C-523F-C99E-74C1A94D9BC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502330" y="2972067"/>
                  <a:ext cx="165502" cy="979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9EE18093-BB2C-CD88-76BE-94E8DD4C364E}"/>
              </a:ext>
            </a:extLst>
          </p:cNvPr>
          <p:cNvSpPr/>
          <p:nvPr/>
        </p:nvSpPr>
        <p:spPr>
          <a:xfrm>
            <a:off x="4958542" y="2291542"/>
            <a:ext cx="2274916" cy="22749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6802E5B-4B57-D5D3-29A9-54C3C861DE1D}"/>
                  </a:ext>
                </a:extLst>
              </p14:cNvPr>
              <p14:cNvContentPartPr/>
              <p14:nvPr/>
            </p14:nvContentPartPr>
            <p14:xfrm>
              <a:off x="5315643" y="3074425"/>
              <a:ext cx="32040" cy="338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6802E5B-4B57-D5D3-29A9-54C3C861DE1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297643" y="3056425"/>
                <a:ext cx="67680" cy="6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51ACE63-DD11-CB2A-490A-D35F2042E73F}"/>
                  </a:ext>
                </a:extLst>
              </p14:cNvPr>
              <p14:cNvContentPartPr/>
              <p14:nvPr/>
            </p14:nvContentPartPr>
            <p14:xfrm>
              <a:off x="5506923" y="3091345"/>
              <a:ext cx="38520" cy="338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51ACE63-DD11-CB2A-490A-D35F2042E73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488923" y="3073151"/>
                <a:ext cx="74160" cy="698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C57115AC-8FD1-C076-0605-D8276A6906D0}"/>
                  </a:ext>
                </a:extLst>
              </p14:cNvPr>
              <p14:cNvContentPartPr/>
              <p14:nvPr/>
            </p14:nvContentPartPr>
            <p14:xfrm>
              <a:off x="5334973" y="3343427"/>
              <a:ext cx="180720" cy="531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C57115AC-8FD1-C076-0605-D8276A6906D0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316973" y="3325427"/>
                <a:ext cx="216360" cy="56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A064735-F607-6E2A-8D9A-8219DCCB5C2C}"/>
                  </a:ext>
                </a:extLst>
              </p14:cNvPr>
              <p14:cNvContentPartPr/>
              <p14:nvPr/>
            </p14:nvContentPartPr>
            <p14:xfrm>
              <a:off x="5356213" y="3370787"/>
              <a:ext cx="124560" cy="4827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A064735-F607-6E2A-8D9A-8219DCCB5C2C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338573" y="3353147"/>
                <a:ext cx="160200" cy="5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9DAD80DC-25B3-A46B-62C7-FD5257FD5E3B}"/>
                  </a:ext>
                </a:extLst>
              </p14:cNvPr>
              <p14:cNvContentPartPr/>
              <p14:nvPr/>
            </p14:nvContentPartPr>
            <p14:xfrm>
              <a:off x="4320951" y="1909196"/>
              <a:ext cx="1144800" cy="14626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9DAD80DC-25B3-A46B-62C7-FD5257FD5E3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314831" y="1903076"/>
                <a:ext cx="1157040" cy="147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9D4FF8C-D1DC-C77F-D3F5-5BC9A6F4A1A4}"/>
                  </a:ext>
                </a:extLst>
              </p14:cNvPr>
              <p14:cNvContentPartPr/>
              <p14:nvPr/>
            </p14:nvContentPartPr>
            <p14:xfrm>
              <a:off x="4375671" y="3895316"/>
              <a:ext cx="1073880" cy="8442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9D4FF8C-D1DC-C77F-D3F5-5BC9A6F4A1A4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369551" y="3889196"/>
                <a:ext cx="1086120" cy="85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6B357386-446A-67CC-CBF7-8B1CB122C9EA}"/>
                  </a:ext>
                </a:extLst>
              </p14:cNvPr>
              <p14:cNvContentPartPr/>
              <p14:nvPr/>
            </p14:nvContentPartPr>
            <p14:xfrm>
              <a:off x="4271889" y="4645778"/>
              <a:ext cx="159120" cy="4845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6B357386-446A-67CC-CBF7-8B1CB122C9EA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265769" y="4639658"/>
                <a:ext cx="171360" cy="496800"/>
              </a:xfrm>
              <a:prstGeom prst="rect">
                <a:avLst/>
              </a:prstGeom>
            </p:spPr>
          </p:pic>
        </mc:Fallback>
      </mc:AlternateContent>
      <p:grpSp>
        <p:nvGrpSpPr>
          <p:cNvPr id="89" name="Group 88">
            <a:extLst>
              <a:ext uri="{FF2B5EF4-FFF2-40B4-BE49-F238E27FC236}">
                <a16:creationId xmlns:a16="http://schemas.microsoft.com/office/drawing/2014/main" id="{B0584B9D-9390-14DB-8040-8553E66A672B}"/>
              </a:ext>
            </a:extLst>
          </p:cNvPr>
          <p:cNvGrpSpPr/>
          <p:nvPr/>
        </p:nvGrpSpPr>
        <p:grpSpPr>
          <a:xfrm>
            <a:off x="2984108" y="2770332"/>
            <a:ext cx="1703152" cy="1227660"/>
            <a:chOff x="2984108" y="2770332"/>
            <a:chExt cx="1703152" cy="122766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259FBBD-3744-5F1C-B474-9B3849C74729}"/>
                </a:ext>
              </a:extLst>
            </p:cNvPr>
            <p:cNvGrpSpPr/>
            <p:nvPr/>
          </p:nvGrpSpPr>
          <p:grpSpPr>
            <a:xfrm>
              <a:off x="4056540" y="2844288"/>
              <a:ext cx="421560" cy="412560"/>
              <a:chOff x="4056540" y="2844288"/>
              <a:chExt cx="421560" cy="4125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3">
                <p14:nvContentPartPr>
                  <p14:cNvPr id="41" name="Ink 40">
                    <a:extLst>
                      <a:ext uri="{FF2B5EF4-FFF2-40B4-BE49-F238E27FC236}">
                        <a16:creationId xmlns:a16="http://schemas.microsoft.com/office/drawing/2014/main" id="{B1973D01-7B94-E59B-17DB-FB9503C950F7}"/>
                      </a:ext>
                    </a:extLst>
                  </p14:cNvPr>
                  <p14:cNvContentPartPr/>
                  <p14:nvPr/>
                </p14:nvContentPartPr>
                <p14:xfrm>
                  <a:off x="4056540" y="2868048"/>
                  <a:ext cx="421560" cy="388800"/>
                </p14:xfrm>
              </p:contentPart>
            </mc:Choice>
            <mc:Fallback xmlns="">
              <p:pic>
                <p:nvPicPr>
                  <p:cNvPr id="41" name="Ink 40">
                    <a:extLst>
                      <a:ext uri="{FF2B5EF4-FFF2-40B4-BE49-F238E27FC236}">
                        <a16:creationId xmlns:a16="http://schemas.microsoft.com/office/drawing/2014/main" id="{B1973D01-7B94-E59B-17DB-FB9503C950F7}"/>
                      </a:ext>
                    </a:extLst>
                  </p:cNvPr>
                  <p:cNvPicPr/>
                  <p:nvPr/>
                </p:nvPicPr>
                <p:blipFill>
                  <a:blip r:embed="rId24"/>
                  <a:stretch>
                    <a:fillRect/>
                  </a:stretch>
                </p:blipFill>
                <p:spPr>
                  <a:xfrm>
                    <a:off x="3993900" y="2805048"/>
                    <a:ext cx="547200" cy="514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5">
                <p14:nvContentPartPr>
                  <p14:cNvPr id="42" name="Ink 41">
                    <a:extLst>
                      <a:ext uri="{FF2B5EF4-FFF2-40B4-BE49-F238E27FC236}">
                        <a16:creationId xmlns:a16="http://schemas.microsoft.com/office/drawing/2014/main" id="{A104DEE9-1B9C-650F-4FB5-B09DABCEF626}"/>
                      </a:ext>
                    </a:extLst>
                  </p14:cNvPr>
                  <p14:cNvContentPartPr/>
                  <p14:nvPr/>
                </p14:nvContentPartPr>
                <p14:xfrm>
                  <a:off x="4099020" y="2844288"/>
                  <a:ext cx="281160" cy="313200"/>
                </p14:xfrm>
              </p:contentPart>
            </mc:Choice>
            <mc:Fallback xmlns="">
              <p:pic>
                <p:nvPicPr>
                  <p:cNvPr id="42" name="Ink 41">
                    <a:extLst>
                      <a:ext uri="{FF2B5EF4-FFF2-40B4-BE49-F238E27FC236}">
                        <a16:creationId xmlns:a16="http://schemas.microsoft.com/office/drawing/2014/main" id="{A104DEE9-1B9C-650F-4FB5-B09DABCEF626}"/>
                      </a:ext>
                    </a:extLst>
                  </p:cNvPr>
                  <p:cNvPicPr/>
                  <p:nvPr/>
                </p:nvPicPr>
                <p:blipFill>
                  <a:blip r:embed="rId26"/>
                  <a:stretch>
                    <a:fillRect/>
                  </a:stretch>
                </p:blipFill>
                <p:spPr>
                  <a:xfrm>
                    <a:off x="4036020" y="2781288"/>
                    <a:ext cx="406800" cy="4388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71356914-0406-FD1E-A337-038D5A5ACEA7}"/>
                </a:ext>
              </a:extLst>
            </p:cNvPr>
            <p:cNvGrpSpPr/>
            <p:nvPr/>
          </p:nvGrpSpPr>
          <p:grpSpPr>
            <a:xfrm>
              <a:off x="3318540" y="3526128"/>
              <a:ext cx="399600" cy="379440"/>
              <a:chOff x="3318540" y="3526128"/>
              <a:chExt cx="399600" cy="3794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7">
                <p14:nvContentPartPr>
                  <p14:cNvPr id="47" name="Ink 46">
                    <a:extLst>
                      <a:ext uri="{FF2B5EF4-FFF2-40B4-BE49-F238E27FC236}">
                        <a16:creationId xmlns:a16="http://schemas.microsoft.com/office/drawing/2014/main" id="{C7F22312-AC3E-E1FC-FDFD-07304F72C6AA}"/>
                      </a:ext>
                    </a:extLst>
                  </p14:cNvPr>
                  <p14:cNvContentPartPr/>
                  <p14:nvPr/>
                </p14:nvContentPartPr>
                <p14:xfrm>
                  <a:off x="3318540" y="3526128"/>
                  <a:ext cx="399600" cy="379440"/>
                </p14:xfrm>
              </p:contentPart>
            </mc:Choice>
            <mc:Fallback xmlns="">
              <p:pic>
                <p:nvPicPr>
                  <p:cNvPr id="47" name="Ink 46">
                    <a:extLst>
                      <a:ext uri="{FF2B5EF4-FFF2-40B4-BE49-F238E27FC236}">
                        <a16:creationId xmlns:a16="http://schemas.microsoft.com/office/drawing/2014/main" id="{C7F22312-AC3E-E1FC-FDFD-07304F72C6AA}"/>
                      </a:ext>
                    </a:extLst>
                  </p:cNvPr>
                  <p:cNvPicPr/>
                  <p:nvPr/>
                </p:nvPicPr>
                <p:blipFill>
                  <a:blip r:embed="rId28"/>
                  <a:stretch>
                    <a:fillRect/>
                  </a:stretch>
                </p:blipFill>
                <p:spPr>
                  <a:xfrm>
                    <a:off x="3255540" y="3463488"/>
                    <a:ext cx="525240" cy="505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9">
                <p14:nvContentPartPr>
                  <p14:cNvPr id="48" name="Ink 47">
                    <a:extLst>
                      <a:ext uri="{FF2B5EF4-FFF2-40B4-BE49-F238E27FC236}">
                        <a16:creationId xmlns:a16="http://schemas.microsoft.com/office/drawing/2014/main" id="{FBC03129-66C2-51D6-ECC0-D398CE33FB0D}"/>
                      </a:ext>
                    </a:extLst>
                  </p14:cNvPr>
                  <p14:cNvContentPartPr/>
                  <p14:nvPr/>
                </p14:nvContentPartPr>
                <p14:xfrm>
                  <a:off x="3381540" y="3603528"/>
                  <a:ext cx="204120" cy="209880"/>
                </p14:xfrm>
              </p:contentPart>
            </mc:Choice>
            <mc:Fallback xmlns="">
              <p:pic>
                <p:nvPicPr>
                  <p:cNvPr id="48" name="Ink 47">
                    <a:extLst>
                      <a:ext uri="{FF2B5EF4-FFF2-40B4-BE49-F238E27FC236}">
                        <a16:creationId xmlns:a16="http://schemas.microsoft.com/office/drawing/2014/main" id="{FBC03129-66C2-51D6-ECC0-D398CE33FB0D}"/>
                      </a:ext>
                    </a:extLst>
                  </p:cNvPr>
                  <p:cNvPicPr/>
                  <p:nvPr/>
                </p:nvPicPr>
                <p:blipFill>
                  <a:blip r:embed="rId30"/>
                  <a:stretch>
                    <a:fillRect/>
                  </a:stretch>
                </p:blipFill>
                <p:spPr>
                  <a:xfrm>
                    <a:off x="3318540" y="3540888"/>
                    <a:ext cx="329760" cy="3355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6F5884AF-C676-475E-CC83-0EAFE8EB03F2}"/>
                </a:ext>
              </a:extLst>
            </p:cNvPr>
            <p:cNvGrpSpPr/>
            <p:nvPr/>
          </p:nvGrpSpPr>
          <p:grpSpPr>
            <a:xfrm>
              <a:off x="4255980" y="3630792"/>
              <a:ext cx="424800" cy="367200"/>
              <a:chOff x="4255980" y="3630792"/>
              <a:chExt cx="424800" cy="3672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1">
                <p14:nvContentPartPr>
                  <p14:cNvPr id="50" name="Ink 49">
                    <a:extLst>
                      <a:ext uri="{FF2B5EF4-FFF2-40B4-BE49-F238E27FC236}">
                        <a16:creationId xmlns:a16="http://schemas.microsoft.com/office/drawing/2014/main" id="{7F287D12-B064-2347-66AD-4BFE8D066E68}"/>
                      </a:ext>
                    </a:extLst>
                  </p14:cNvPr>
                  <p14:cNvContentPartPr/>
                  <p14:nvPr/>
                </p14:nvContentPartPr>
                <p14:xfrm>
                  <a:off x="4318620" y="3630792"/>
                  <a:ext cx="362160" cy="367200"/>
                </p14:xfrm>
              </p:contentPart>
            </mc:Choice>
            <mc:Fallback xmlns="">
              <p:pic>
                <p:nvPicPr>
                  <p:cNvPr id="50" name="Ink 49">
                    <a:extLst>
                      <a:ext uri="{FF2B5EF4-FFF2-40B4-BE49-F238E27FC236}">
                        <a16:creationId xmlns:a16="http://schemas.microsoft.com/office/drawing/2014/main" id="{7F287D12-B064-2347-66AD-4BFE8D066E68}"/>
                      </a:ext>
                    </a:extLst>
                  </p:cNvPr>
                  <p:cNvPicPr/>
                  <p:nvPr/>
                </p:nvPicPr>
                <p:blipFill>
                  <a:blip r:embed="rId32"/>
                  <a:stretch>
                    <a:fillRect/>
                  </a:stretch>
                </p:blipFill>
                <p:spPr>
                  <a:xfrm>
                    <a:off x="4255620" y="3568152"/>
                    <a:ext cx="487800" cy="492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3">
                <p14:nvContentPartPr>
                  <p14:cNvPr id="51" name="Ink 50">
                    <a:extLst>
                      <a:ext uri="{FF2B5EF4-FFF2-40B4-BE49-F238E27FC236}">
                        <a16:creationId xmlns:a16="http://schemas.microsoft.com/office/drawing/2014/main" id="{639CE3B9-3AB9-5B89-3881-399FC18A459B}"/>
                      </a:ext>
                    </a:extLst>
                  </p14:cNvPr>
                  <p14:cNvContentPartPr/>
                  <p14:nvPr/>
                </p14:nvContentPartPr>
                <p14:xfrm>
                  <a:off x="4366140" y="3700992"/>
                  <a:ext cx="177840" cy="214200"/>
                </p14:xfrm>
              </p:contentPart>
            </mc:Choice>
            <mc:Fallback xmlns="">
              <p:pic>
                <p:nvPicPr>
                  <p:cNvPr id="51" name="Ink 50">
                    <a:extLst>
                      <a:ext uri="{FF2B5EF4-FFF2-40B4-BE49-F238E27FC236}">
                        <a16:creationId xmlns:a16="http://schemas.microsoft.com/office/drawing/2014/main" id="{639CE3B9-3AB9-5B89-3881-399FC18A459B}"/>
                      </a:ext>
                    </a:extLst>
                  </p:cNvPr>
                  <p:cNvPicPr/>
                  <p:nvPr/>
                </p:nvPicPr>
                <p:blipFill>
                  <a:blip r:embed="rId34"/>
                  <a:stretch>
                    <a:fillRect/>
                  </a:stretch>
                </p:blipFill>
                <p:spPr>
                  <a:xfrm>
                    <a:off x="4303140" y="3638352"/>
                    <a:ext cx="303480" cy="339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5">
                <p14:nvContentPartPr>
                  <p14:cNvPr id="52" name="Ink 51">
                    <a:extLst>
                      <a:ext uri="{FF2B5EF4-FFF2-40B4-BE49-F238E27FC236}">
                        <a16:creationId xmlns:a16="http://schemas.microsoft.com/office/drawing/2014/main" id="{A8F87291-DC6F-DA23-4BE6-EE5E0238C146}"/>
                      </a:ext>
                    </a:extLst>
                  </p14:cNvPr>
                  <p14:cNvContentPartPr/>
                  <p14:nvPr/>
                </p14:nvContentPartPr>
                <p14:xfrm>
                  <a:off x="4279020" y="3654552"/>
                  <a:ext cx="122760" cy="233640"/>
                </p14:xfrm>
              </p:contentPart>
            </mc:Choice>
            <mc:Fallback xmlns="">
              <p:pic>
                <p:nvPicPr>
                  <p:cNvPr id="52" name="Ink 51">
                    <a:extLst>
                      <a:ext uri="{FF2B5EF4-FFF2-40B4-BE49-F238E27FC236}">
                        <a16:creationId xmlns:a16="http://schemas.microsoft.com/office/drawing/2014/main" id="{A8F87291-DC6F-DA23-4BE6-EE5E0238C146}"/>
                      </a:ext>
                    </a:extLst>
                  </p:cNvPr>
                  <p:cNvPicPr/>
                  <p:nvPr/>
                </p:nvPicPr>
                <p:blipFill>
                  <a:blip r:embed="rId36"/>
                  <a:stretch>
                    <a:fillRect/>
                  </a:stretch>
                </p:blipFill>
                <p:spPr>
                  <a:xfrm>
                    <a:off x="4216380" y="3591552"/>
                    <a:ext cx="248400" cy="359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7">
                <p14:nvContentPartPr>
                  <p14:cNvPr id="53" name="Ink 52">
                    <a:extLst>
                      <a:ext uri="{FF2B5EF4-FFF2-40B4-BE49-F238E27FC236}">
                        <a16:creationId xmlns:a16="http://schemas.microsoft.com/office/drawing/2014/main" id="{3665223A-7E03-F3A1-493F-8CCDD68D0EBE}"/>
                      </a:ext>
                    </a:extLst>
                  </p14:cNvPr>
                  <p14:cNvContentPartPr/>
                  <p14:nvPr/>
                </p14:nvContentPartPr>
                <p14:xfrm>
                  <a:off x="4255980" y="3722592"/>
                  <a:ext cx="132480" cy="213480"/>
                </p14:xfrm>
              </p:contentPart>
            </mc:Choice>
            <mc:Fallback xmlns="">
              <p:pic>
                <p:nvPicPr>
                  <p:cNvPr id="53" name="Ink 52">
                    <a:extLst>
                      <a:ext uri="{FF2B5EF4-FFF2-40B4-BE49-F238E27FC236}">
                        <a16:creationId xmlns:a16="http://schemas.microsoft.com/office/drawing/2014/main" id="{3665223A-7E03-F3A1-493F-8CCDD68D0EBE}"/>
                      </a:ext>
                    </a:extLst>
                  </p:cNvPr>
                  <p:cNvPicPr/>
                  <p:nvPr/>
                </p:nvPicPr>
                <p:blipFill>
                  <a:blip r:embed="rId38"/>
                  <a:stretch>
                    <a:fillRect/>
                  </a:stretch>
                </p:blipFill>
                <p:spPr>
                  <a:xfrm>
                    <a:off x="4192980" y="3659952"/>
                    <a:ext cx="258120" cy="3391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2172F7DA-226C-1577-B02F-D124E8721F08}"/>
                </a:ext>
              </a:extLst>
            </p:cNvPr>
            <p:cNvGrpSpPr/>
            <p:nvPr/>
          </p:nvGrpSpPr>
          <p:grpSpPr>
            <a:xfrm>
              <a:off x="4345620" y="2940672"/>
              <a:ext cx="144720" cy="123840"/>
              <a:chOff x="4345620" y="2940672"/>
              <a:chExt cx="144720" cy="1238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9">
                <p14:nvContentPartPr>
                  <p14:cNvPr id="58" name="Ink 57">
                    <a:extLst>
                      <a:ext uri="{FF2B5EF4-FFF2-40B4-BE49-F238E27FC236}">
                        <a16:creationId xmlns:a16="http://schemas.microsoft.com/office/drawing/2014/main" id="{2C171E07-DE1F-C158-A737-AB6B57D0B69C}"/>
                      </a:ext>
                    </a:extLst>
                  </p14:cNvPr>
                  <p14:cNvContentPartPr/>
                  <p14:nvPr/>
                </p14:nvContentPartPr>
                <p14:xfrm>
                  <a:off x="4345620" y="2940672"/>
                  <a:ext cx="51480" cy="53280"/>
                </p14:xfrm>
              </p:contentPart>
            </mc:Choice>
            <mc:Fallback xmlns="">
              <p:pic>
                <p:nvPicPr>
                  <p:cNvPr id="58" name="Ink 57">
                    <a:extLst>
                      <a:ext uri="{FF2B5EF4-FFF2-40B4-BE49-F238E27FC236}">
                        <a16:creationId xmlns:a16="http://schemas.microsoft.com/office/drawing/2014/main" id="{2C171E07-DE1F-C158-A737-AB6B57D0B69C}"/>
                      </a:ext>
                    </a:extLst>
                  </p:cNvPr>
                  <p:cNvPicPr/>
                  <p:nvPr/>
                </p:nvPicPr>
                <p:blipFill>
                  <a:blip r:embed="rId40"/>
                  <a:stretch>
                    <a:fillRect/>
                  </a:stretch>
                </p:blipFill>
                <p:spPr>
                  <a:xfrm>
                    <a:off x="4336980" y="2932032"/>
                    <a:ext cx="69120" cy="70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1">
                <p14:nvContentPartPr>
                  <p14:cNvPr id="59" name="Ink 58">
                    <a:extLst>
                      <a:ext uri="{FF2B5EF4-FFF2-40B4-BE49-F238E27FC236}">
                        <a16:creationId xmlns:a16="http://schemas.microsoft.com/office/drawing/2014/main" id="{5B817ABC-A4F3-1A13-3D83-088FFAE94938}"/>
                      </a:ext>
                    </a:extLst>
                  </p14:cNvPr>
                  <p14:cNvContentPartPr/>
                  <p14:nvPr/>
                </p14:nvContentPartPr>
                <p14:xfrm>
                  <a:off x="4356060" y="2994312"/>
                  <a:ext cx="51480" cy="45360"/>
                </p14:xfrm>
              </p:contentPart>
            </mc:Choice>
            <mc:Fallback xmlns="">
              <p:pic>
                <p:nvPicPr>
                  <p:cNvPr id="59" name="Ink 58">
                    <a:extLst>
                      <a:ext uri="{FF2B5EF4-FFF2-40B4-BE49-F238E27FC236}">
                        <a16:creationId xmlns:a16="http://schemas.microsoft.com/office/drawing/2014/main" id="{5B817ABC-A4F3-1A13-3D83-088FFAE94938}"/>
                      </a:ext>
                    </a:extLst>
                  </p:cNvPr>
                  <p:cNvPicPr/>
                  <p:nvPr/>
                </p:nvPicPr>
                <p:blipFill>
                  <a:blip r:embed="rId42"/>
                  <a:stretch>
                    <a:fillRect/>
                  </a:stretch>
                </p:blipFill>
                <p:spPr>
                  <a:xfrm>
                    <a:off x="4347420" y="2985312"/>
                    <a:ext cx="69120" cy="63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3">
                <p14:nvContentPartPr>
                  <p14:cNvPr id="60" name="Ink 59">
                    <a:extLst>
                      <a:ext uri="{FF2B5EF4-FFF2-40B4-BE49-F238E27FC236}">
                        <a16:creationId xmlns:a16="http://schemas.microsoft.com/office/drawing/2014/main" id="{72FF0AF9-174E-4399-84DF-E7C093818616}"/>
                      </a:ext>
                    </a:extLst>
                  </p14:cNvPr>
                  <p14:cNvContentPartPr/>
                  <p14:nvPr/>
                </p14:nvContentPartPr>
                <p14:xfrm>
                  <a:off x="4420140" y="2947512"/>
                  <a:ext cx="38520" cy="48960"/>
                </p14:xfrm>
              </p:contentPart>
            </mc:Choice>
            <mc:Fallback xmlns="">
              <p:pic>
                <p:nvPicPr>
                  <p:cNvPr id="60" name="Ink 59">
                    <a:extLst>
                      <a:ext uri="{FF2B5EF4-FFF2-40B4-BE49-F238E27FC236}">
                        <a16:creationId xmlns:a16="http://schemas.microsoft.com/office/drawing/2014/main" id="{72FF0AF9-174E-4399-84DF-E7C093818616}"/>
                      </a:ext>
                    </a:extLst>
                  </p:cNvPr>
                  <p:cNvPicPr/>
                  <p:nvPr/>
                </p:nvPicPr>
                <p:blipFill>
                  <a:blip r:embed="rId44"/>
                  <a:stretch>
                    <a:fillRect/>
                  </a:stretch>
                </p:blipFill>
                <p:spPr>
                  <a:xfrm>
                    <a:off x="4411140" y="2938512"/>
                    <a:ext cx="56160" cy="66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5">
                <p14:nvContentPartPr>
                  <p14:cNvPr id="61" name="Ink 60">
                    <a:extLst>
                      <a:ext uri="{FF2B5EF4-FFF2-40B4-BE49-F238E27FC236}">
                        <a16:creationId xmlns:a16="http://schemas.microsoft.com/office/drawing/2014/main" id="{7DF39454-426D-04E0-5B66-4FBF6C220531}"/>
                      </a:ext>
                    </a:extLst>
                  </p14:cNvPr>
                  <p14:cNvContentPartPr/>
                  <p14:nvPr/>
                </p14:nvContentPartPr>
                <p14:xfrm>
                  <a:off x="4430580" y="2993592"/>
                  <a:ext cx="59760" cy="70920"/>
                </p14:xfrm>
              </p:contentPart>
            </mc:Choice>
            <mc:Fallback xmlns="">
              <p:pic>
                <p:nvPicPr>
                  <p:cNvPr id="61" name="Ink 60">
                    <a:extLst>
                      <a:ext uri="{FF2B5EF4-FFF2-40B4-BE49-F238E27FC236}">
                        <a16:creationId xmlns:a16="http://schemas.microsoft.com/office/drawing/2014/main" id="{7DF39454-426D-04E0-5B66-4FBF6C220531}"/>
                      </a:ext>
                    </a:extLst>
                  </p:cNvPr>
                  <p:cNvPicPr/>
                  <p:nvPr/>
                </p:nvPicPr>
                <p:blipFill>
                  <a:blip r:embed="rId46"/>
                  <a:stretch>
                    <a:fillRect/>
                  </a:stretch>
                </p:blipFill>
                <p:spPr>
                  <a:xfrm>
                    <a:off x="4421580" y="2984592"/>
                    <a:ext cx="77400" cy="885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8B6DCEE-89D8-B52E-36B3-C422344E7BCD}"/>
                </a:ext>
              </a:extLst>
            </p:cNvPr>
            <p:cNvGrpSpPr/>
            <p:nvPr/>
          </p:nvGrpSpPr>
          <p:grpSpPr>
            <a:xfrm>
              <a:off x="4550100" y="3712152"/>
              <a:ext cx="137160" cy="88200"/>
              <a:chOff x="4550100" y="3712152"/>
              <a:chExt cx="137160" cy="882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7">
                <p14:nvContentPartPr>
                  <p14:cNvPr id="63" name="Ink 62">
                    <a:extLst>
                      <a:ext uri="{FF2B5EF4-FFF2-40B4-BE49-F238E27FC236}">
                        <a16:creationId xmlns:a16="http://schemas.microsoft.com/office/drawing/2014/main" id="{8B3553D0-235C-0B39-1526-207584B317F9}"/>
                      </a:ext>
                    </a:extLst>
                  </p14:cNvPr>
                  <p14:cNvContentPartPr/>
                  <p14:nvPr/>
                </p14:nvContentPartPr>
                <p14:xfrm>
                  <a:off x="4550100" y="3712152"/>
                  <a:ext cx="55800" cy="49680"/>
                </p14:xfrm>
              </p:contentPart>
            </mc:Choice>
            <mc:Fallback xmlns="">
              <p:pic>
                <p:nvPicPr>
                  <p:cNvPr id="63" name="Ink 62">
                    <a:extLst>
                      <a:ext uri="{FF2B5EF4-FFF2-40B4-BE49-F238E27FC236}">
                        <a16:creationId xmlns:a16="http://schemas.microsoft.com/office/drawing/2014/main" id="{8B3553D0-235C-0B39-1526-207584B317F9}"/>
                      </a:ext>
                    </a:extLst>
                  </p:cNvPr>
                  <p:cNvPicPr/>
                  <p:nvPr/>
                </p:nvPicPr>
                <p:blipFill>
                  <a:blip r:embed="rId48"/>
                  <a:stretch>
                    <a:fillRect/>
                  </a:stretch>
                </p:blipFill>
                <p:spPr>
                  <a:xfrm>
                    <a:off x="4541100" y="3703512"/>
                    <a:ext cx="73440" cy="67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9">
                <p14:nvContentPartPr>
                  <p14:cNvPr id="64" name="Ink 63">
                    <a:extLst>
                      <a:ext uri="{FF2B5EF4-FFF2-40B4-BE49-F238E27FC236}">
                        <a16:creationId xmlns:a16="http://schemas.microsoft.com/office/drawing/2014/main" id="{AE6A3F76-A3FE-7448-8E2C-7396D3314BB6}"/>
                      </a:ext>
                    </a:extLst>
                  </p14:cNvPr>
                  <p14:cNvContentPartPr/>
                  <p14:nvPr/>
                </p14:nvContentPartPr>
                <p14:xfrm>
                  <a:off x="4567740" y="3761832"/>
                  <a:ext cx="45720" cy="33120"/>
                </p14:xfrm>
              </p:contentPart>
            </mc:Choice>
            <mc:Fallback xmlns="">
              <p:pic>
                <p:nvPicPr>
                  <p:cNvPr id="64" name="Ink 63">
                    <a:extLst>
                      <a:ext uri="{FF2B5EF4-FFF2-40B4-BE49-F238E27FC236}">
                        <a16:creationId xmlns:a16="http://schemas.microsoft.com/office/drawing/2014/main" id="{AE6A3F76-A3FE-7448-8E2C-7396D3314BB6}"/>
                      </a:ext>
                    </a:extLst>
                  </p:cNvPr>
                  <p:cNvPicPr/>
                  <p:nvPr/>
                </p:nvPicPr>
                <p:blipFill>
                  <a:blip r:embed="rId50"/>
                  <a:stretch>
                    <a:fillRect/>
                  </a:stretch>
                </p:blipFill>
                <p:spPr>
                  <a:xfrm>
                    <a:off x="4559100" y="3753192"/>
                    <a:ext cx="63360" cy="50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1">
                <p14:nvContentPartPr>
                  <p14:cNvPr id="65" name="Ink 64">
                    <a:extLst>
                      <a:ext uri="{FF2B5EF4-FFF2-40B4-BE49-F238E27FC236}">
                        <a16:creationId xmlns:a16="http://schemas.microsoft.com/office/drawing/2014/main" id="{E5890C65-B039-2FDE-F346-FCBD9939BD9A}"/>
                      </a:ext>
                    </a:extLst>
                  </p14:cNvPr>
                  <p14:cNvContentPartPr/>
                  <p14:nvPr/>
                </p14:nvContentPartPr>
                <p14:xfrm>
                  <a:off x="4627500" y="3716472"/>
                  <a:ext cx="36360" cy="51840"/>
                </p14:xfrm>
              </p:contentPart>
            </mc:Choice>
            <mc:Fallback xmlns="">
              <p:pic>
                <p:nvPicPr>
                  <p:cNvPr id="65" name="Ink 64">
                    <a:extLst>
                      <a:ext uri="{FF2B5EF4-FFF2-40B4-BE49-F238E27FC236}">
                        <a16:creationId xmlns:a16="http://schemas.microsoft.com/office/drawing/2014/main" id="{E5890C65-B039-2FDE-F346-FCBD9939BD9A}"/>
                      </a:ext>
                    </a:extLst>
                  </p:cNvPr>
                  <p:cNvPicPr/>
                  <p:nvPr/>
                </p:nvPicPr>
                <p:blipFill>
                  <a:blip r:embed="rId52"/>
                  <a:stretch>
                    <a:fillRect/>
                  </a:stretch>
                </p:blipFill>
                <p:spPr>
                  <a:xfrm>
                    <a:off x="4618500" y="3707472"/>
                    <a:ext cx="54000" cy="69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3">
                <p14:nvContentPartPr>
                  <p14:cNvPr id="66" name="Ink 65">
                    <a:extLst>
                      <a:ext uri="{FF2B5EF4-FFF2-40B4-BE49-F238E27FC236}">
                        <a16:creationId xmlns:a16="http://schemas.microsoft.com/office/drawing/2014/main" id="{459C7CD7-F560-CBF0-4779-3D0A1F441151}"/>
                      </a:ext>
                    </a:extLst>
                  </p14:cNvPr>
                  <p14:cNvContentPartPr/>
                  <p14:nvPr/>
                </p14:nvContentPartPr>
                <p14:xfrm>
                  <a:off x="4637940" y="3754632"/>
                  <a:ext cx="49320" cy="45720"/>
                </p14:xfrm>
              </p:contentPart>
            </mc:Choice>
            <mc:Fallback xmlns="">
              <p:pic>
                <p:nvPicPr>
                  <p:cNvPr id="66" name="Ink 65">
                    <a:extLst>
                      <a:ext uri="{FF2B5EF4-FFF2-40B4-BE49-F238E27FC236}">
                        <a16:creationId xmlns:a16="http://schemas.microsoft.com/office/drawing/2014/main" id="{459C7CD7-F560-CBF0-4779-3D0A1F441151}"/>
                      </a:ext>
                    </a:extLst>
                  </p:cNvPr>
                  <p:cNvPicPr/>
                  <p:nvPr/>
                </p:nvPicPr>
                <p:blipFill>
                  <a:blip r:embed="rId54"/>
                  <a:stretch>
                    <a:fillRect/>
                  </a:stretch>
                </p:blipFill>
                <p:spPr>
                  <a:xfrm>
                    <a:off x="4628940" y="3745632"/>
                    <a:ext cx="66960" cy="633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39C08B73-7350-6024-107B-3E81D435E7B5}"/>
                </a:ext>
              </a:extLst>
            </p:cNvPr>
            <p:cNvGrpSpPr/>
            <p:nvPr/>
          </p:nvGrpSpPr>
          <p:grpSpPr>
            <a:xfrm>
              <a:off x="3607260" y="3632952"/>
              <a:ext cx="112680" cy="79920"/>
              <a:chOff x="3607260" y="3632952"/>
              <a:chExt cx="112680" cy="799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55">
                <p14:nvContentPartPr>
                  <p14:cNvPr id="67" name="Ink 66">
                    <a:extLst>
                      <a:ext uri="{FF2B5EF4-FFF2-40B4-BE49-F238E27FC236}">
                        <a16:creationId xmlns:a16="http://schemas.microsoft.com/office/drawing/2014/main" id="{71DC58A2-30EB-2A59-D4E7-5DA53675AA00}"/>
                      </a:ext>
                    </a:extLst>
                  </p14:cNvPr>
                  <p14:cNvContentPartPr/>
                  <p14:nvPr/>
                </p14:nvContentPartPr>
                <p14:xfrm>
                  <a:off x="3607260" y="3633312"/>
                  <a:ext cx="36720" cy="28800"/>
                </p14:xfrm>
              </p:contentPart>
            </mc:Choice>
            <mc:Fallback xmlns="">
              <p:pic>
                <p:nvPicPr>
                  <p:cNvPr id="67" name="Ink 66">
                    <a:extLst>
                      <a:ext uri="{FF2B5EF4-FFF2-40B4-BE49-F238E27FC236}">
                        <a16:creationId xmlns:a16="http://schemas.microsoft.com/office/drawing/2014/main" id="{71DC58A2-30EB-2A59-D4E7-5DA53675AA00}"/>
                      </a:ext>
                    </a:extLst>
                  </p:cNvPr>
                  <p:cNvPicPr/>
                  <p:nvPr/>
                </p:nvPicPr>
                <p:blipFill>
                  <a:blip r:embed="rId56"/>
                  <a:stretch>
                    <a:fillRect/>
                  </a:stretch>
                </p:blipFill>
                <p:spPr>
                  <a:xfrm>
                    <a:off x="3598620" y="3624672"/>
                    <a:ext cx="54360" cy="46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7">
                <p14:nvContentPartPr>
                  <p14:cNvPr id="68" name="Ink 67">
                    <a:extLst>
                      <a:ext uri="{FF2B5EF4-FFF2-40B4-BE49-F238E27FC236}">
                        <a16:creationId xmlns:a16="http://schemas.microsoft.com/office/drawing/2014/main" id="{740B171D-20C7-714B-E4D8-94C057C7DD5A}"/>
                      </a:ext>
                    </a:extLst>
                  </p14:cNvPr>
                  <p14:cNvContentPartPr/>
                  <p14:nvPr/>
                </p14:nvContentPartPr>
                <p14:xfrm>
                  <a:off x="3610500" y="3662112"/>
                  <a:ext cx="43920" cy="50760"/>
                </p14:xfrm>
              </p:contentPart>
            </mc:Choice>
            <mc:Fallback xmlns="">
              <p:pic>
                <p:nvPicPr>
                  <p:cNvPr id="68" name="Ink 67">
                    <a:extLst>
                      <a:ext uri="{FF2B5EF4-FFF2-40B4-BE49-F238E27FC236}">
                        <a16:creationId xmlns:a16="http://schemas.microsoft.com/office/drawing/2014/main" id="{740B171D-20C7-714B-E4D8-94C057C7DD5A}"/>
                      </a:ext>
                    </a:extLst>
                  </p:cNvPr>
                  <p:cNvPicPr/>
                  <p:nvPr/>
                </p:nvPicPr>
                <p:blipFill>
                  <a:blip r:embed="rId58"/>
                  <a:stretch>
                    <a:fillRect/>
                  </a:stretch>
                </p:blipFill>
                <p:spPr>
                  <a:xfrm>
                    <a:off x="3601860" y="3653112"/>
                    <a:ext cx="61560" cy="68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9">
                <p14:nvContentPartPr>
                  <p14:cNvPr id="69" name="Ink 68">
                    <a:extLst>
                      <a:ext uri="{FF2B5EF4-FFF2-40B4-BE49-F238E27FC236}">
                        <a16:creationId xmlns:a16="http://schemas.microsoft.com/office/drawing/2014/main" id="{6227BC5E-0D37-7350-7732-BDF564A147CD}"/>
                      </a:ext>
                    </a:extLst>
                  </p14:cNvPr>
                  <p14:cNvContentPartPr/>
                  <p14:nvPr/>
                </p14:nvContentPartPr>
                <p14:xfrm>
                  <a:off x="3673140" y="3632952"/>
                  <a:ext cx="24120" cy="39600"/>
                </p14:xfrm>
              </p:contentPart>
            </mc:Choice>
            <mc:Fallback xmlns="">
              <p:pic>
                <p:nvPicPr>
                  <p:cNvPr id="69" name="Ink 68">
                    <a:extLst>
                      <a:ext uri="{FF2B5EF4-FFF2-40B4-BE49-F238E27FC236}">
                        <a16:creationId xmlns:a16="http://schemas.microsoft.com/office/drawing/2014/main" id="{6227BC5E-0D37-7350-7732-BDF564A147CD}"/>
                      </a:ext>
                    </a:extLst>
                  </p:cNvPr>
                  <p:cNvPicPr/>
                  <p:nvPr/>
                </p:nvPicPr>
                <p:blipFill>
                  <a:blip r:embed="rId60"/>
                  <a:stretch>
                    <a:fillRect/>
                  </a:stretch>
                </p:blipFill>
                <p:spPr>
                  <a:xfrm>
                    <a:off x="3664500" y="3623952"/>
                    <a:ext cx="41760" cy="57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1">
                <p14:nvContentPartPr>
                  <p14:cNvPr id="70" name="Ink 69">
                    <a:extLst>
                      <a:ext uri="{FF2B5EF4-FFF2-40B4-BE49-F238E27FC236}">
                        <a16:creationId xmlns:a16="http://schemas.microsoft.com/office/drawing/2014/main" id="{12411813-55FB-6390-6A96-A785AB4C862C}"/>
                      </a:ext>
                    </a:extLst>
                  </p14:cNvPr>
                  <p14:cNvContentPartPr/>
                  <p14:nvPr/>
                </p14:nvContentPartPr>
                <p14:xfrm>
                  <a:off x="3675660" y="3668592"/>
                  <a:ext cx="44280" cy="34560"/>
                </p14:xfrm>
              </p:contentPart>
            </mc:Choice>
            <mc:Fallback xmlns="">
              <p:pic>
                <p:nvPicPr>
                  <p:cNvPr id="70" name="Ink 69">
                    <a:extLst>
                      <a:ext uri="{FF2B5EF4-FFF2-40B4-BE49-F238E27FC236}">
                        <a16:creationId xmlns:a16="http://schemas.microsoft.com/office/drawing/2014/main" id="{12411813-55FB-6390-6A96-A785AB4C862C}"/>
                      </a:ext>
                    </a:extLst>
                  </p:cNvPr>
                  <p:cNvPicPr/>
                  <p:nvPr/>
                </p:nvPicPr>
                <p:blipFill>
                  <a:blip r:embed="rId62"/>
                  <a:stretch>
                    <a:fillRect/>
                  </a:stretch>
                </p:blipFill>
                <p:spPr>
                  <a:xfrm>
                    <a:off x="3666660" y="3659592"/>
                    <a:ext cx="61920" cy="522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22412537-D6B8-78E5-0F9F-F2434CD7AFD7}"/>
                </a:ext>
              </a:extLst>
            </p:cNvPr>
            <p:cNvGrpSpPr/>
            <p:nvPr/>
          </p:nvGrpSpPr>
          <p:grpSpPr>
            <a:xfrm>
              <a:off x="3701228" y="2770332"/>
              <a:ext cx="194040" cy="405360"/>
              <a:chOff x="3701228" y="2770332"/>
              <a:chExt cx="194040" cy="4053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3">
                <p14:nvContentPartPr>
                  <p14:cNvPr id="77" name="Ink 76">
                    <a:extLst>
                      <a:ext uri="{FF2B5EF4-FFF2-40B4-BE49-F238E27FC236}">
                        <a16:creationId xmlns:a16="http://schemas.microsoft.com/office/drawing/2014/main" id="{BA3D7AC3-2737-A623-3E9E-118123D3DD00}"/>
                      </a:ext>
                    </a:extLst>
                  </p14:cNvPr>
                  <p14:cNvContentPartPr/>
                  <p14:nvPr/>
                </p14:nvContentPartPr>
                <p14:xfrm>
                  <a:off x="3701228" y="2770332"/>
                  <a:ext cx="194040" cy="159480"/>
                </p14:xfrm>
              </p:contentPart>
            </mc:Choice>
            <mc:Fallback xmlns="">
              <p:pic>
                <p:nvPicPr>
                  <p:cNvPr id="77" name="Ink 76">
                    <a:extLst>
                      <a:ext uri="{FF2B5EF4-FFF2-40B4-BE49-F238E27FC236}">
                        <a16:creationId xmlns:a16="http://schemas.microsoft.com/office/drawing/2014/main" id="{BA3D7AC3-2737-A623-3E9E-118123D3DD00}"/>
                      </a:ext>
                    </a:extLst>
                  </p:cNvPr>
                  <p:cNvPicPr/>
                  <p:nvPr/>
                </p:nvPicPr>
                <p:blipFill>
                  <a:blip r:embed="rId64"/>
                  <a:stretch>
                    <a:fillRect/>
                  </a:stretch>
                </p:blipFill>
                <p:spPr>
                  <a:xfrm>
                    <a:off x="3692588" y="2761692"/>
                    <a:ext cx="211680" cy="177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5">
                <p14:nvContentPartPr>
                  <p14:cNvPr id="78" name="Ink 77">
                    <a:extLst>
                      <a:ext uri="{FF2B5EF4-FFF2-40B4-BE49-F238E27FC236}">
                        <a16:creationId xmlns:a16="http://schemas.microsoft.com/office/drawing/2014/main" id="{B55D39EC-C3FE-0B77-6E8D-B53A34BDAEB1}"/>
                      </a:ext>
                    </a:extLst>
                  </p14:cNvPr>
                  <p14:cNvContentPartPr/>
                  <p14:nvPr/>
                </p14:nvContentPartPr>
                <p14:xfrm>
                  <a:off x="3703388" y="2992812"/>
                  <a:ext cx="124200" cy="9360"/>
                </p14:xfrm>
              </p:contentPart>
            </mc:Choice>
            <mc:Fallback xmlns="">
              <p:pic>
                <p:nvPicPr>
                  <p:cNvPr id="78" name="Ink 77">
                    <a:extLst>
                      <a:ext uri="{FF2B5EF4-FFF2-40B4-BE49-F238E27FC236}">
                        <a16:creationId xmlns:a16="http://schemas.microsoft.com/office/drawing/2014/main" id="{B55D39EC-C3FE-0B77-6E8D-B53A34BDAEB1}"/>
                      </a:ext>
                    </a:extLst>
                  </p:cNvPr>
                  <p:cNvPicPr/>
                  <p:nvPr/>
                </p:nvPicPr>
                <p:blipFill>
                  <a:blip r:embed="rId66"/>
                  <a:stretch>
                    <a:fillRect/>
                  </a:stretch>
                </p:blipFill>
                <p:spPr>
                  <a:xfrm>
                    <a:off x="3694388" y="2984172"/>
                    <a:ext cx="141840" cy="27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7">
                <p14:nvContentPartPr>
                  <p14:cNvPr id="79" name="Ink 78">
                    <a:extLst>
                      <a:ext uri="{FF2B5EF4-FFF2-40B4-BE49-F238E27FC236}">
                        <a16:creationId xmlns:a16="http://schemas.microsoft.com/office/drawing/2014/main" id="{7AD562EB-BC48-7389-5526-70E8F977CAB3}"/>
                      </a:ext>
                    </a:extLst>
                  </p14:cNvPr>
                  <p14:cNvContentPartPr/>
                  <p14:nvPr/>
                </p14:nvContentPartPr>
                <p14:xfrm>
                  <a:off x="3719588" y="3027372"/>
                  <a:ext cx="149040" cy="148320"/>
                </p14:xfrm>
              </p:contentPart>
            </mc:Choice>
            <mc:Fallback xmlns="">
              <p:pic>
                <p:nvPicPr>
                  <p:cNvPr id="79" name="Ink 78">
                    <a:extLst>
                      <a:ext uri="{FF2B5EF4-FFF2-40B4-BE49-F238E27FC236}">
                        <a16:creationId xmlns:a16="http://schemas.microsoft.com/office/drawing/2014/main" id="{7AD562EB-BC48-7389-5526-70E8F977CAB3}"/>
                      </a:ext>
                    </a:extLst>
                  </p:cNvPr>
                  <p:cNvPicPr/>
                  <p:nvPr/>
                </p:nvPicPr>
                <p:blipFill>
                  <a:blip r:embed="rId68"/>
                  <a:stretch>
                    <a:fillRect/>
                  </a:stretch>
                </p:blipFill>
                <p:spPr>
                  <a:xfrm>
                    <a:off x="3710948" y="3018732"/>
                    <a:ext cx="166680" cy="1659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EE6165E6-1519-EF54-08FD-3EFFF5A1583E}"/>
                </a:ext>
              </a:extLst>
            </p:cNvPr>
            <p:cNvGrpSpPr/>
            <p:nvPr/>
          </p:nvGrpSpPr>
          <p:grpSpPr>
            <a:xfrm>
              <a:off x="2984108" y="3502572"/>
              <a:ext cx="218520" cy="374040"/>
              <a:chOff x="2984108" y="3502572"/>
              <a:chExt cx="218520" cy="3740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9">
                <p14:nvContentPartPr>
                  <p14:cNvPr id="81" name="Ink 80">
                    <a:extLst>
                      <a:ext uri="{FF2B5EF4-FFF2-40B4-BE49-F238E27FC236}">
                        <a16:creationId xmlns:a16="http://schemas.microsoft.com/office/drawing/2014/main" id="{F31EBB6D-2D1A-481F-C751-8874505A0A09}"/>
                      </a:ext>
                    </a:extLst>
                  </p14:cNvPr>
                  <p14:cNvContentPartPr/>
                  <p14:nvPr/>
                </p14:nvContentPartPr>
                <p14:xfrm>
                  <a:off x="3026588" y="3502572"/>
                  <a:ext cx="176040" cy="123480"/>
                </p14:xfrm>
              </p:contentPart>
            </mc:Choice>
            <mc:Fallback xmlns="">
              <p:pic>
                <p:nvPicPr>
                  <p:cNvPr id="81" name="Ink 80">
                    <a:extLst>
                      <a:ext uri="{FF2B5EF4-FFF2-40B4-BE49-F238E27FC236}">
                        <a16:creationId xmlns:a16="http://schemas.microsoft.com/office/drawing/2014/main" id="{F31EBB6D-2D1A-481F-C751-8874505A0A09}"/>
                      </a:ext>
                    </a:extLst>
                  </p:cNvPr>
                  <p:cNvPicPr/>
                  <p:nvPr/>
                </p:nvPicPr>
                <p:blipFill>
                  <a:blip r:embed="rId70"/>
                  <a:stretch>
                    <a:fillRect/>
                  </a:stretch>
                </p:blipFill>
                <p:spPr>
                  <a:xfrm>
                    <a:off x="3017588" y="3493932"/>
                    <a:ext cx="193680" cy="141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1">
                <p14:nvContentPartPr>
                  <p14:cNvPr id="82" name="Ink 81">
                    <a:extLst>
                      <a:ext uri="{FF2B5EF4-FFF2-40B4-BE49-F238E27FC236}">
                        <a16:creationId xmlns:a16="http://schemas.microsoft.com/office/drawing/2014/main" id="{F6D9E1B1-53D5-5F07-1111-53F00D34B2C8}"/>
                      </a:ext>
                    </a:extLst>
                  </p14:cNvPr>
                  <p14:cNvContentPartPr/>
                  <p14:nvPr/>
                </p14:nvContentPartPr>
                <p14:xfrm>
                  <a:off x="3017588" y="3705972"/>
                  <a:ext cx="84600" cy="5040"/>
                </p14:xfrm>
              </p:contentPart>
            </mc:Choice>
            <mc:Fallback xmlns="">
              <p:pic>
                <p:nvPicPr>
                  <p:cNvPr id="82" name="Ink 81">
                    <a:extLst>
                      <a:ext uri="{FF2B5EF4-FFF2-40B4-BE49-F238E27FC236}">
                        <a16:creationId xmlns:a16="http://schemas.microsoft.com/office/drawing/2014/main" id="{F6D9E1B1-53D5-5F07-1111-53F00D34B2C8}"/>
                      </a:ext>
                    </a:extLst>
                  </p:cNvPr>
                  <p:cNvPicPr/>
                  <p:nvPr/>
                </p:nvPicPr>
                <p:blipFill>
                  <a:blip r:embed="rId72"/>
                  <a:stretch>
                    <a:fillRect/>
                  </a:stretch>
                </p:blipFill>
                <p:spPr>
                  <a:xfrm>
                    <a:off x="3008588" y="3697332"/>
                    <a:ext cx="102240" cy="22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3">
                <p14:nvContentPartPr>
                  <p14:cNvPr id="83" name="Ink 82">
                    <a:extLst>
                      <a:ext uri="{FF2B5EF4-FFF2-40B4-BE49-F238E27FC236}">
                        <a16:creationId xmlns:a16="http://schemas.microsoft.com/office/drawing/2014/main" id="{7E349B9B-FB13-BAF1-9C28-D34F09EDC79A}"/>
                      </a:ext>
                    </a:extLst>
                  </p14:cNvPr>
                  <p14:cNvContentPartPr/>
                  <p14:nvPr/>
                </p14:nvContentPartPr>
                <p14:xfrm>
                  <a:off x="2984108" y="3783372"/>
                  <a:ext cx="146160" cy="93240"/>
                </p14:xfrm>
              </p:contentPart>
            </mc:Choice>
            <mc:Fallback xmlns="">
              <p:pic>
                <p:nvPicPr>
                  <p:cNvPr id="83" name="Ink 82">
                    <a:extLst>
                      <a:ext uri="{FF2B5EF4-FFF2-40B4-BE49-F238E27FC236}">
                        <a16:creationId xmlns:a16="http://schemas.microsoft.com/office/drawing/2014/main" id="{7E349B9B-FB13-BAF1-9C28-D34F09EDC79A}"/>
                      </a:ext>
                    </a:extLst>
                  </p:cNvPr>
                  <p:cNvPicPr/>
                  <p:nvPr/>
                </p:nvPicPr>
                <p:blipFill>
                  <a:blip r:embed="rId74"/>
                  <a:stretch>
                    <a:fillRect/>
                  </a:stretch>
                </p:blipFill>
                <p:spPr>
                  <a:xfrm>
                    <a:off x="2975108" y="3774732"/>
                    <a:ext cx="163800" cy="1108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E0543A4B-C6D8-3610-4CE2-6EF8D6CB22A5}"/>
                </a:ext>
              </a:extLst>
            </p:cNvPr>
            <p:cNvGrpSpPr/>
            <p:nvPr/>
          </p:nvGrpSpPr>
          <p:grpSpPr>
            <a:xfrm>
              <a:off x="3990308" y="3619932"/>
              <a:ext cx="200520" cy="343800"/>
              <a:chOff x="3990308" y="3619932"/>
              <a:chExt cx="200520" cy="3438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75">
                <p14:nvContentPartPr>
                  <p14:cNvPr id="85" name="Ink 84">
                    <a:extLst>
                      <a:ext uri="{FF2B5EF4-FFF2-40B4-BE49-F238E27FC236}">
                        <a16:creationId xmlns:a16="http://schemas.microsoft.com/office/drawing/2014/main" id="{9E21EDF2-C0C0-F397-F2CF-5E13DEBD54D9}"/>
                      </a:ext>
                    </a:extLst>
                  </p14:cNvPr>
                  <p14:cNvContentPartPr/>
                  <p14:nvPr/>
                </p14:nvContentPartPr>
                <p14:xfrm>
                  <a:off x="4048628" y="3619932"/>
                  <a:ext cx="142200" cy="89640"/>
                </p14:xfrm>
              </p:contentPart>
            </mc:Choice>
            <mc:Fallback xmlns="">
              <p:pic>
                <p:nvPicPr>
                  <p:cNvPr id="85" name="Ink 84">
                    <a:extLst>
                      <a:ext uri="{FF2B5EF4-FFF2-40B4-BE49-F238E27FC236}">
                        <a16:creationId xmlns:a16="http://schemas.microsoft.com/office/drawing/2014/main" id="{9E21EDF2-C0C0-F397-F2CF-5E13DEBD54D9}"/>
                      </a:ext>
                    </a:extLst>
                  </p:cNvPr>
                  <p:cNvPicPr/>
                  <p:nvPr/>
                </p:nvPicPr>
                <p:blipFill>
                  <a:blip r:embed="rId76"/>
                  <a:stretch>
                    <a:fillRect/>
                  </a:stretch>
                </p:blipFill>
                <p:spPr>
                  <a:xfrm>
                    <a:off x="4039628" y="3610932"/>
                    <a:ext cx="159840" cy="107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7">
                <p14:nvContentPartPr>
                  <p14:cNvPr id="86" name="Ink 85">
                    <a:extLst>
                      <a:ext uri="{FF2B5EF4-FFF2-40B4-BE49-F238E27FC236}">
                        <a16:creationId xmlns:a16="http://schemas.microsoft.com/office/drawing/2014/main" id="{CB23F5E9-5104-2315-FB23-278481532668}"/>
                      </a:ext>
                    </a:extLst>
                  </p14:cNvPr>
                  <p14:cNvContentPartPr/>
                  <p14:nvPr/>
                </p14:nvContentPartPr>
                <p14:xfrm>
                  <a:off x="4003628" y="3787332"/>
                  <a:ext cx="117720" cy="16920"/>
                </p14:xfrm>
              </p:contentPart>
            </mc:Choice>
            <mc:Fallback xmlns="">
              <p:pic>
                <p:nvPicPr>
                  <p:cNvPr id="86" name="Ink 85">
                    <a:extLst>
                      <a:ext uri="{FF2B5EF4-FFF2-40B4-BE49-F238E27FC236}">
                        <a16:creationId xmlns:a16="http://schemas.microsoft.com/office/drawing/2014/main" id="{CB23F5E9-5104-2315-FB23-278481532668}"/>
                      </a:ext>
                    </a:extLst>
                  </p:cNvPr>
                  <p:cNvPicPr/>
                  <p:nvPr/>
                </p:nvPicPr>
                <p:blipFill>
                  <a:blip r:embed="rId78"/>
                  <a:stretch>
                    <a:fillRect/>
                  </a:stretch>
                </p:blipFill>
                <p:spPr>
                  <a:xfrm>
                    <a:off x="3994988" y="3778332"/>
                    <a:ext cx="135360" cy="34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9">
                <p14:nvContentPartPr>
                  <p14:cNvPr id="87" name="Ink 86">
                    <a:extLst>
                      <a:ext uri="{FF2B5EF4-FFF2-40B4-BE49-F238E27FC236}">
                        <a16:creationId xmlns:a16="http://schemas.microsoft.com/office/drawing/2014/main" id="{0AEC2662-D00F-3A8C-3A68-10A9DB210E61}"/>
                      </a:ext>
                    </a:extLst>
                  </p14:cNvPr>
                  <p14:cNvContentPartPr/>
                  <p14:nvPr/>
                </p14:nvContentPartPr>
                <p14:xfrm>
                  <a:off x="3990308" y="3881292"/>
                  <a:ext cx="153360" cy="82440"/>
                </p14:xfrm>
              </p:contentPart>
            </mc:Choice>
            <mc:Fallback xmlns="">
              <p:pic>
                <p:nvPicPr>
                  <p:cNvPr id="87" name="Ink 86">
                    <a:extLst>
                      <a:ext uri="{FF2B5EF4-FFF2-40B4-BE49-F238E27FC236}">
                        <a16:creationId xmlns:a16="http://schemas.microsoft.com/office/drawing/2014/main" id="{0AEC2662-D00F-3A8C-3A68-10A9DB210E61}"/>
                      </a:ext>
                    </a:extLst>
                  </p:cNvPr>
                  <p:cNvPicPr/>
                  <p:nvPr/>
                </p:nvPicPr>
                <p:blipFill>
                  <a:blip r:embed="rId80"/>
                  <a:stretch>
                    <a:fillRect/>
                  </a:stretch>
                </p:blipFill>
                <p:spPr>
                  <a:xfrm>
                    <a:off x="3981308" y="3872652"/>
                    <a:ext cx="171000" cy="10008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061E1A4-AD01-6A3C-0217-CEF1BE15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1EB126-B2B6-4C53-BD84-78C6D706A9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63959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391D20-57F7-8D4F-7768-6FF28CB776F6}"/>
              </a:ext>
            </a:extLst>
          </p:cNvPr>
          <p:cNvGrpSpPr/>
          <p:nvPr/>
        </p:nvGrpSpPr>
        <p:grpSpPr>
          <a:xfrm>
            <a:off x="5011056" y="2842860"/>
            <a:ext cx="1703152" cy="1227660"/>
            <a:chOff x="2984108" y="2770332"/>
            <a:chExt cx="1703152" cy="122766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98B4C12-C078-989A-BA02-5E65E508C39A}"/>
                </a:ext>
              </a:extLst>
            </p:cNvPr>
            <p:cNvGrpSpPr/>
            <p:nvPr/>
          </p:nvGrpSpPr>
          <p:grpSpPr>
            <a:xfrm>
              <a:off x="4056540" y="2844288"/>
              <a:ext cx="421560" cy="412560"/>
              <a:chOff x="4056540" y="2844288"/>
              <a:chExt cx="421560" cy="4125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56" name="Ink 55">
                    <a:extLst>
                      <a:ext uri="{FF2B5EF4-FFF2-40B4-BE49-F238E27FC236}">
                        <a16:creationId xmlns:a16="http://schemas.microsoft.com/office/drawing/2014/main" id="{D0746557-DC88-FFAF-EA95-CA1DB55DFBD5}"/>
                      </a:ext>
                    </a:extLst>
                  </p14:cNvPr>
                  <p14:cNvContentPartPr/>
                  <p14:nvPr/>
                </p14:nvContentPartPr>
                <p14:xfrm>
                  <a:off x="4056540" y="2868048"/>
                  <a:ext cx="421560" cy="388800"/>
                </p14:xfrm>
              </p:contentPart>
            </mc:Choice>
            <mc:Fallback xmlns="">
              <p:pic>
                <p:nvPicPr>
                  <p:cNvPr id="56" name="Ink 55">
                    <a:extLst>
                      <a:ext uri="{FF2B5EF4-FFF2-40B4-BE49-F238E27FC236}">
                        <a16:creationId xmlns:a16="http://schemas.microsoft.com/office/drawing/2014/main" id="{D0746557-DC88-FFAF-EA95-CA1DB55DFBD5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3993900" y="2805048"/>
                    <a:ext cx="547200" cy="514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57" name="Ink 56">
                    <a:extLst>
                      <a:ext uri="{FF2B5EF4-FFF2-40B4-BE49-F238E27FC236}">
                        <a16:creationId xmlns:a16="http://schemas.microsoft.com/office/drawing/2014/main" id="{00EE3831-A99C-E38D-6FFA-AD0D4751179D}"/>
                      </a:ext>
                    </a:extLst>
                  </p14:cNvPr>
                  <p14:cNvContentPartPr/>
                  <p14:nvPr/>
                </p14:nvContentPartPr>
                <p14:xfrm>
                  <a:off x="4099020" y="2844288"/>
                  <a:ext cx="281160" cy="313200"/>
                </p14:xfrm>
              </p:contentPart>
            </mc:Choice>
            <mc:Fallback xmlns="">
              <p:pic>
                <p:nvPicPr>
                  <p:cNvPr id="57" name="Ink 56">
                    <a:extLst>
                      <a:ext uri="{FF2B5EF4-FFF2-40B4-BE49-F238E27FC236}">
                        <a16:creationId xmlns:a16="http://schemas.microsoft.com/office/drawing/2014/main" id="{00EE3831-A99C-E38D-6FFA-AD0D4751179D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4036020" y="2781288"/>
                    <a:ext cx="406800" cy="4388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DAF4396-CBDA-C093-4D00-7413AFC975BB}"/>
                </a:ext>
              </a:extLst>
            </p:cNvPr>
            <p:cNvGrpSpPr/>
            <p:nvPr/>
          </p:nvGrpSpPr>
          <p:grpSpPr>
            <a:xfrm>
              <a:off x="3318540" y="3526128"/>
              <a:ext cx="399600" cy="379440"/>
              <a:chOff x="3318540" y="3526128"/>
              <a:chExt cx="399600" cy="3794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54" name="Ink 53">
                    <a:extLst>
                      <a:ext uri="{FF2B5EF4-FFF2-40B4-BE49-F238E27FC236}">
                        <a16:creationId xmlns:a16="http://schemas.microsoft.com/office/drawing/2014/main" id="{1511ECAD-871F-1B18-50F5-1DA3ABFAB42C}"/>
                      </a:ext>
                    </a:extLst>
                  </p14:cNvPr>
                  <p14:cNvContentPartPr/>
                  <p14:nvPr/>
                </p14:nvContentPartPr>
                <p14:xfrm>
                  <a:off x="3318540" y="3526128"/>
                  <a:ext cx="399600" cy="379440"/>
                </p14:xfrm>
              </p:contentPart>
            </mc:Choice>
            <mc:Fallback xmlns="">
              <p:pic>
                <p:nvPicPr>
                  <p:cNvPr id="54" name="Ink 53">
                    <a:extLst>
                      <a:ext uri="{FF2B5EF4-FFF2-40B4-BE49-F238E27FC236}">
                        <a16:creationId xmlns:a16="http://schemas.microsoft.com/office/drawing/2014/main" id="{1511ECAD-871F-1B18-50F5-1DA3ABFAB42C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3255540" y="3463488"/>
                    <a:ext cx="525240" cy="505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55" name="Ink 54">
                    <a:extLst>
                      <a:ext uri="{FF2B5EF4-FFF2-40B4-BE49-F238E27FC236}">
                        <a16:creationId xmlns:a16="http://schemas.microsoft.com/office/drawing/2014/main" id="{A172EB74-2A1E-8E92-E937-D086C97DB573}"/>
                      </a:ext>
                    </a:extLst>
                  </p14:cNvPr>
                  <p14:cNvContentPartPr/>
                  <p14:nvPr/>
                </p14:nvContentPartPr>
                <p14:xfrm>
                  <a:off x="3381540" y="3603528"/>
                  <a:ext cx="204120" cy="209880"/>
                </p14:xfrm>
              </p:contentPart>
            </mc:Choice>
            <mc:Fallback xmlns="">
              <p:pic>
                <p:nvPicPr>
                  <p:cNvPr id="55" name="Ink 54">
                    <a:extLst>
                      <a:ext uri="{FF2B5EF4-FFF2-40B4-BE49-F238E27FC236}">
                        <a16:creationId xmlns:a16="http://schemas.microsoft.com/office/drawing/2014/main" id="{A172EB74-2A1E-8E92-E937-D086C97DB573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3318540" y="3540888"/>
                    <a:ext cx="329760" cy="3355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4E82900-E205-1600-310A-644327C30A08}"/>
                </a:ext>
              </a:extLst>
            </p:cNvPr>
            <p:cNvGrpSpPr/>
            <p:nvPr/>
          </p:nvGrpSpPr>
          <p:grpSpPr>
            <a:xfrm>
              <a:off x="4255980" y="3630792"/>
              <a:ext cx="424800" cy="367200"/>
              <a:chOff x="4255980" y="3630792"/>
              <a:chExt cx="424800" cy="3672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50" name="Ink 49">
                    <a:extLst>
                      <a:ext uri="{FF2B5EF4-FFF2-40B4-BE49-F238E27FC236}">
                        <a16:creationId xmlns:a16="http://schemas.microsoft.com/office/drawing/2014/main" id="{B7A7E93D-8DFF-3D62-C9DF-7B4BC1AD34B7}"/>
                      </a:ext>
                    </a:extLst>
                  </p14:cNvPr>
                  <p14:cNvContentPartPr/>
                  <p14:nvPr/>
                </p14:nvContentPartPr>
                <p14:xfrm>
                  <a:off x="4318620" y="3630792"/>
                  <a:ext cx="362160" cy="367200"/>
                </p14:xfrm>
              </p:contentPart>
            </mc:Choice>
            <mc:Fallback xmlns="">
              <p:pic>
                <p:nvPicPr>
                  <p:cNvPr id="50" name="Ink 49">
                    <a:extLst>
                      <a:ext uri="{FF2B5EF4-FFF2-40B4-BE49-F238E27FC236}">
                        <a16:creationId xmlns:a16="http://schemas.microsoft.com/office/drawing/2014/main" id="{B7A7E93D-8DFF-3D62-C9DF-7B4BC1AD34B7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4255620" y="3568152"/>
                    <a:ext cx="487800" cy="492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51" name="Ink 50">
                    <a:extLst>
                      <a:ext uri="{FF2B5EF4-FFF2-40B4-BE49-F238E27FC236}">
                        <a16:creationId xmlns:a16="http://schemas.microsoft.com/office/drawing/2014/main" id="{1C1090EF-6738-DACC-77F1-3CFFE0A387C0}"/>
                      </a:ext>
                    </a:extLst>
                  </p14:cNvPr>
                  <p14:cNvContentPartPr/>
                  <p14:nvPr/>
                </p14:nvContentPartPr>
                <p14:xfrm>
                  <a:off x="4366140" y="3700992"/>
                  <a:ext cx="177840" cy="214200"/>
                </p14:xfrm>
              </p:contentPart>
            </mc:Choice>
            <mc:Fallback xmlns="">
              <p:pic>
                <p:nvPicPr>
                  <p:cNvPr id="51" name="Ink 50">
                    <a:extLst>
                      <a:ext uri="{FF2B5EF4-FFF2-40B4-BE49-F238E27FC236}">
                        <a16:creationId xmlns:a16="http://schemas.microsoft.com/office/drawing/2014/main" id="{1C1090EF-6738-DACC-77F1-3CFFE0A387C0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4303140" y="3638352"/>
                    <a:ext cx="303480" cy="339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52" name="Ink 51">
                    <a:extLst>
                      <a:ext uri="{FF2B5EF4-FFF2-40B4-BE49-F238E27FC236}">
                        <a16:creationId xmlns:a16="http://schemas.microsoft.com/office/drawing/2014/main" id="{D8CE595D-6D3F-FCAC-FF14-BA851BC1ED56}"/>
                      </a:ext>
                    </a:extLst>
                  </p14:cNvPr>
                  <p14:cNvContentPartPr/>
                  <p14:nvPr/>
                </p14:nvContentPartPr>
                <p14:xfrm>
                  <a:off x="4279020" y="3654552"/>
                  <a:ext cx="122760" cy="233640"/>
                </p14:xfrm>
              </p:contentPart>
            </mc:Choice>
            <mc:Fallback xmlns="">
              <p:pic>
                <p:nvPicPr>
                  <p:cNvPr id="52" name="Ink 51">
                    <a:extLst>
                      <a:ext uri="{FF2B5EF4-FFF2-40B4-BE49-F238E27FC236}">
                        <a16:creationId xmlns:a16="http://schemas.microsoft.com/office/drawing/2014/main" id="{D8CE595D-6D3F-FCAC-FF14-BA851BC1ED56}"/>
                      </a:ext>
                    </a:extLst>
                  </p:cNvPr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4216380" y="3591552"/>
                    <a:ext cx="248400" cy="359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53" name="Ink 52">
                    <a:extLst>
                      <a:ext uri="{FF2B5EF4-FFF2-40B4-BE49-F238E27FC236}">
                        <a16:creationId xmlns:a16="http://schemas.microsoft.com/office/drawing/2014/main" id="{A40681C8-0ADC-C304-A7A8-BD28D4F86250}"/>
                      </a:ext>
                    </a:extLst>
                  </p14:cNvPr>
                  <p14:cNvContentPartPr/>
                  <p14:nvPr/>
                </p14:nvContentPartPr>
                <p14:xfrm>
                  <a:off x="4255980" y="3722592"/>
                  <a:ext cx="132480" cy="213480"/>
                </p14:xfrm>
              </p:contentPart>
            </mc:Choice>
            <mc:Fallback xmlns="">
              <p:pic>
                <p:nvPicPr>
                  <p:cNvPr id="53" name="Ink 52">
                    <a:extLst>
                      <a:ext uri="{FF2B5EF4-FFF2-40B4-BE49-F238E27FC236}">
                        <a16:creationId xmlns:a16="http://schemas.microsoft.com/office/drawing/2014/main" id="{A40681C8-0ADC-C304-A7A8-BD28D4F86250}"/>
                      </a:ext>
                    </a:extLst>
                  </p:cNvPr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4192980" y="3659952"/>
                    <a:ext cx="258120" cy="3391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4328808-259B-13FC-A2E8-5E9CF3264D7B}"/>
                </a:ext>
              </a:extLst>
            </p:cNvPr>
            <p:cNvGrpSpPr/>
            <p:nvPr/>
          </p:nvGrpSpPr>
          <p:grpSpPr>
            <a:xfrm>
              <a:off x="4345620" y="2940672"/>
              <a:ext cx="144720" cy="123840"/>
              <a:chOff x="4345620" y="2940672"/>
              <a:chExt cx="144720" cy="1238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46" name="Ink 45">
                    <a:extLst>
                      <a:ext uri="{FF2B5EF4-FFF2-40B4-BE49-F238E27FC236}">
                        <a16:creationId xmlns:a16="http://schemas.microsoft.com/office/drawing/2014/main" id="{5F496161-1BB3-A385-4D25-BF1D0F285BC2}"/>
                      </a:ext>
                    </a:extLst>
                  </p14:cNvPr>
                  <p14:cNvContentPartPr/>
                  <p14:nvPr/>
                </p14:nvContentPartPr>
                <p14:xfrm>
                  <a:off x="4345620" y="2940672"/>
                  <a:ext cx="51480" cy="53280"/>
                </p14:xfrm>
              </p:contentPart>
            </mc:Choice>
            <mc:Fallback xmlns="">
              <p:pic>
                <p:nvPicPr>
                  <p:cNvPr id="46" name="Ink 45">
                    <a:extLst>
                      <a:ext uri="{FF2B5EF4-FFF2-40B4-BE49-F238E27FC236}">
                        <a16:creationId xmlns:a16="http://schemas.microsoft.com/office/drawing/2014/main" id="{5F496161-1BB3-A385-4D25-BF1D0F285BC2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4336980" y="2932032"/>
                    <a:ext cx="69120" cy="70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">
                <p14:nvContentPartPr>
                  <p14:cNvPr id="47" name="Ink 46">
                    <a:extLst>
                      <a:ext uri="{FF2B5EF4-FFF2-40B4-BE49-F238E27FC236}">
                        <a16:creationId xmlns:a16="http://schemas.microsoft.com/office/drawing/2014/main" id="{8E9C2F23-B977-1EDE-A3BD-04BFD62000F9}"/>
                      </a:ext>
                    </a:extLst>
                  </p14:cNvPr>
                  <p14:cNvContentPartPr/>
                  <p14:nvPr/>
                </p14:nvContentPartPr>
                <p14:xfrm>
                  <a:off x="4356060" y="2994312"/>
                  <a:ext cx="51480" cy="45360"/>
                </p14:xfrm>
              </p:contentPart>
            </mc:Choice>
            <mc:Fallback xmlns="">
              <p:pic>
                <p:nvPicPr>
                  <p:cNvPr id="47" name="Ink 46">
                    <a:extLst>
                      <a:ext uri="{FF2B5EF4-FFF2-40B4-BE49-F238E27FC236}">
                        <a16:creationId xmlns:a16="http://schemas.microsoft.com/office/drawing/2014/main" id="{8E9C2F23-B977-1EDE-A3BD-04BFD62000F9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4347420" y="2985312"/>
                    <a:ext cx="69120" cy="63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">
                <p14:nvContentPartPr>
                  <p14:cNvPr id="48" name="Ink 47">
                    <a:extLst>
                      <a:ext uri="{FF2B5EF4-FFF2-40B4-BE49-F238E27FC236}">
                        <a16:creationId xmlns:a16="http://schemas.microsoft.com/office/drawing/2014/main" id="{38837EEE-9BB5-540A-D5A5-4C3C4965E44E}"/>
                      </a:ext>
                    </a:extLst>
                  </p14:cNvPr>
                  <p14:cNvContentPartPr/>
                  <p14:nvPr/>
                </p14:nvContentPartPr>
                <p14:xfrm>
                  <a:off x="4420140" y="2947512"/>
                  <a:ext cx="38520" cy="48960"/>
                </p14:xfrm>
              </p:contentPart>
            </mc:Choice>
            <mc:Fallback xmlns="">
              <p:pic>
                <p:nvPicPr>
                  <p:cNvPr id="48" name="Ink 47">
                    <a:extLst>
                      <a:ext uri="{FF2B5EF4-FFF2-40B4-BE49-F238E27FC236}">
                        <a16:creationId xmlns:a16="http://schemas.microsoft.com/office/drawing/2014/main" id="{38837EEE-9BB5-540A-D5A5-4C3C4965E44E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4411140" y="2938512"/>
                    <a:ext cx="56160" cy="66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49" name="Ink 48">
                    <a:extLst>
                      <a:ext uri="{FF2B5EF4-FFF2-40B4-BE49-F238E27FC236}">
                        <a16:creationId xmlns:a16="http://schemas.microsoft.com/office/drawing/2014/main" id="{32D31AF2-3177-595C-877F-A8E54DB67E10}"/>
                      </a:ext>
                    </a:extLst>
                  </p14:cNvPr>
                  <p14:cNvContentPartPr/>
                  <p14:nvPr/>
                </p14:nvContentPartPr>
                <p14:xfrm>
                  <a:off x="4430580" y="2993592"/>
                  <a:ext cx="59760" cy="70920"/>
                </p14:xfrm>
              </p:contentPart>
            </mc:Choice>
            <mc:Fallback xmlns="">
              <p:pic>
                <p:nvPicPr>
                  <p:cNvPr id="49" name="Ink 48">
                    <a:extLst>
                      <a:ext uri="{FF2B5EF4-FFF2-40B4-BE49-F238E27FC236}">
                        <a16:creationId xmlns:a16="http://schemas.microsoft.com/office/drawing/2014/main" id="{32D31AF2-3177-595C-877F-A8E54DB67E10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4421580" y="2984592"/>
                    <a:ext cx="77400" cy="885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C83DA92-9014-3A53-557D-F00A46800B00}"/>
                </a:ext>
              </a:extLst>
            </p:cNvPr>
            <p:cNvGrpSpPr/>
            <p:nvPr/>
          </p:nvGrpSpPr>
          <p:grpSpPr>
            <a:xfrm>
              <a:off x="4550100" y="3712152"/>
              <a:ext cx="137160" cy="88200"/>
              <a:chOff x="4550100" y="3712152"/>
              <a:chExt cx="137160" cy="882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42" name="Ink 41">
                    <a:extLst>
                      <a:ext uri="{FF2B5EF4-FFF2-40B4-BE49-F238E27FC236}">
                        <a16:creationId xmlns:a16="http://schemas.microsoft.com/office/drawing/2014/main" id="{488D235A-507D-AE69-35B5-C9FD81DE12F4}"/>
                      </a:ext>
                    </a:extLst>
                  </p14:cNvPr>
                  <p14:cNvContentPartPr/>
                  <p14:nvPr/>
                </p14:nvContentPartPr>
                <p14:xfrm>
                  <a:off x="4550100" y="3712152"/>
                  <a:ext cx="55800" cy="49680"/>
                </p14:xfrm>
              </p:contentPart>
            </mc:Choice>
            <mc:Fallback xmlns="">
              <p:pic>
                <p:nvPicPr>
                  <p:cNvPr id="42" name="Ink 41">
                    <a:extLst>
                      <a:ext uri="{FF2B5EF4-FFF2-40B4-BE49-F238E27FC236}">
                        <a16:creationId xmlns:a16="http://schemas.microsoft.com/office/drawing/2014/main" id="{488D235A-507D-AE69-35B5-C9FD81DE12F4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4541100" y="3703512"/>
                    <a:ext cx="73440" cy="67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43" name="Ink 42">
                    <a:extLst>
                      <a:ext uri="{FF2B5EF4-FFF2-40B4-BE49-F238E27FC236}">
                        <a16:creationId xmlns:a16="http://schemas.microsoft.com/office/drawing/2014/main" id="{33F45300-4B6B-DF1B-4162-7BEDDF5DD5C7}"/>
                      </a:ext>
                    </a:extLst>
                  </p14:cNvPr>
                  <p14:cNvContentPartPr/>
                  <p14:nvPr/>
                </p14:nvContentPartPr>
                <p14:xfrm>
                  <a:off x="4567740" y="3761832"/>
                  <a:ext cx="45720" cy="33120"/>
                </p14:xfrm>
              </p:contentPart>
            </mc:Choice>
            <mc:Fallback xmlns="">
              <p:pic>
                <p:nvPicPr>
                  <p:cNvPr id="43" name="Ink 42">
                    <a:extLst>
                      <a:ext uri="{FF2B5EF4-FFF2-40B4-BE49-F238E27FC236}">
                        <a16:creationId xmlns:a16="http://schemas.microsoft.com/office/drawing/2014/main" id="{33F45300-4B6B-DF1B-4162-7BEDDF5DD5C7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4559100" y="3753192"/>
                    <a:ext cx="63360" cy="50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44" name="Ink 43">
                    <a:extLst>
                      <a:ext uri="{FF2B5EF4-FFF2-40B4-BE49-F238E27FC236}">
                        <a16:creationId xmlns:a16="http://schemas.microsoft.com/office/drawing/2014/main" id="{0CBE6FD7-9476-070A-7DCE-7A555C3EC397}"/>
                      </a:ext>
                    </a:extLst>
                  </p14:cNvPr>
                  <p14:cNvContentPartPr/>
                  <p14:nvPr/>
                </p14:nvContentPartPr>
                <p14:xfrm>
                  <a:off x="4627500" y="3716472"/>
                  <a:ext cx="36360" cy="51840"/>
                </p14:xfrm>
              </p:contentPart>
            </mc:Choice>
            <mc:Fallback xmlns="">
              <p:pic>
                <p:nvPicPr>
                  <p:cNvPr id="44" name="Ink 43">
                    <a:extLst>
                      <a:ext uri="{FF2B5EF4-FFF2-40B4-BE49-F238E27FC236}">
                        <a16:creationId xmlns:a16="http://schemas.microsoft.com/office/drawing/2014/main" id="{0CBE6FD7-9476-070A-7DCE-7A555C3EC397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4618500" y="3707472"/>
                    <a:ext cx="54000" cy="69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45" name="Ink 44">
                    <a:extLst>
                      <a:ext uri="{FF2B5EF4-FFF2-40B4-BE49-F238E27FC236}">
                        <a16:creationId xmlns:a16="http://schemas.microsoft.com/office/drawing/2014/main" id="{5AA0992B-214B-EF2C-5216-111CFADFF415}"/>
                      </a:ext>
                    </a:extLst>
                  </p14:cNvPr>
                  <p14:cNvContentPartPr/>
                  <p14:nvPr/>
                </p14:nvContentPartPr>
                <p14:xfrm>
                  <a:off x="4637940" y="3754632"/>
                  <a:ext cx="49320" cy="45720"/>
                </p14:xfrm>
              </p:contentPart>
            </mc:Choice>
            <mc:Fallback xmlns="">
              <p:pic>
                <p:nvPicPr>
                  <p:cNvPr id="45" name="Ink 44">
                    <a:extLst>
                      <a:ext uri="{FF2B5EF4-FFF2-40B4-BE49-F238E27FC236}">
                        <a16:creationId xmlns:a16="http://schemas.microsoft.com/office/drawing/2014/main" id="{5AA0992B-214B-EF2C-5216-111CFADFF415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4628940" y="3745632"/>
                    <a:ext cx="66960" cy="633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D48330E-18D6-408D-2C57-59F434F2CDBC}"/>
                </a:ext>
              </a:extLst>
            </p:cNvPr>
            <p:cNvGrpSpPr/>
            <p:nvPr/>
          </p:nvGrpSpPr>
          <p:grpSpPr>
            <a:xfrm>
              <a:off x="3607260" y="3632952"/>
              <a:ext cx="112680" cy="79920"/>
              <a:chOff x="3607260" y="3632952"/>
              <a:chExt cx="112680" cy="799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4">
                <p14:nvContentPartPr>
                  <p14:cNvPr id="36" name="Ink 35">
                    <a:extLst>
                      <a:ext uri="{FF2B5EF4-FFF2-40B4-BE49-F238E27FC236}">
                        <a16:creationId xmlns:a16="http://schemas.microsoft.com/office/drawing/2014/main" id="{AF0553DF-2060-BCEC-3C85-983674E83432}"/>
                      </a:ext>
                    </a:extLst>
                  </p14:cNvPr>
                  <p14:cNvContentPartPr/>
                  <p14:nvPr/>
                </p14:nvContentPartPr>
                <p14:xfrm>
                  <a:off x="3607260" y="3633312"/>
                  <a:ext cx="36720" cy="28800"/>
                </p14:xfrm>
              </p:contentPart>
            </mc:Choice>
            <mc:Fallback xmlns="">
              <p:pic>
                <p:nvPicPr>
                  <p:cNvPr id="36" name="Ink 35">
                    <a:extLst>
                      <a:ext uri="{FF2B5EF4-FFF2-40B4-BE49-F238E27FC236}">
                        <a16:creationId xmlns:a16="http://schemas.microsoft.com/office/drawing/2014/main" id="{AF0553DF-2060-BCEC-3C85-983674E83432}"/>
                      </a:ext>
                    </a:extLst>
                  </p:cNvPr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>
                    <a:off x="3598620" y="3624672"/>
                    <a:ext cx="54360" cy="46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6">
                <p14:nvContentPartPr>
                  <p14:cNvPr id="38" name="Ink 37">
                    <a:extLst>
                      <a:ext uri="{FF2B5EF4-FFF2-40B4-BE49-F238E27FC236}">
                        <a16:creationId xmlns:a16="http://schemas.microsoft.com/office/drawing/2014/main" id="{1A88F4FE-403C-FB92-78D8-13B45EFE9E85}"/>
                      </a:ext>
                    </a:extLst>
                  </p14:cNvPr>
                  <p14:cNvContentPartPr/>
                  <p14:nvPr/>
                </p14:nvContentPartPr>
                <p14:xfrm>
                  <a:off x="3610500" y="3662112"/>
                  <a:ext cx="43920" cy="50760"/>
                </p14:xfrm>
              </p:contentPart>
            </mc:Choice>
            <mc:Fallback xmlns="">
              <p:pic>
                <p:nvPicPr>
                  <p:cNvPr id="38" name="Ink 37">
                    <a:extLst>
                      <a:ext uri="{FF2B5EF4-FFF2-40B4-BE49-F238E27FC236}">
                        <a16:creationId xmlns:a16="http://schemas.microsoft.com/office/drawing/2014/main" id="{1A88F4FE-403C-FB92-78D8-13B45EFE9E85}"/>
                      </a:ext>
                    </a:extLst>
                  </p:cNvPr>
                  <p:cNvPicPr/>
                  <p:nvPr/>
                </p:nvPicPr>
                <p:blipFill>
                  <a:blip r:embed="rId37"/>
                  <a:stretch>
                    <a:fillRect/>
                  </a:stretch>
                </p:blipFill>
                <p:spPr>
                  <a:xfrm>
                    <a:off x="3601860" y="3653112"/>
                    <a:ext cx="61560" cy="68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8">
                <p14:nvContentPartPr>
                  <p14:cNvPr id="40" name="Ink 39">
                    <a:extLst>
                      <a:ext uri="{FF2B5EF4-FFF2-40B4-BE49-F238E27FC236}">
                        <a16:creationId xmlns:a16="http://schemas.microsoft.com/office/drawing/2014/main" id="{1E2E7234-5EC1-54EE-A5D5-FCBCBB3F68AE}"/>
                      </a:ext>
                    </a:extLst>
                  </p14:cNvPr>
                  <p14:cNvContentPartPr/>
                  <p14:nvPr/>
                </p14:nvContentPartPr>
                <p14:xfrm>
                  <a:off x="3673140" y="3632952"/>
                  <a:ext cx="24120" cy="39600"/>
                </p14:xfrm>
              </p:contentPart>
            </mc:Choice>
            <mc:Fallback xmlns="">
              <p:pic>
                <p:nvPicPr>
                  <p:cNvPr id="40" name="Ink 39">
                    <a:extLst>
                      <a:ext uri="{FF2B5EF4-FFF2-40B4-BE49-F238E27FC236}">
                        <a16:creationId xmlns:a16="http://schemas.microsoft.com/office/drawing/2014/main" id="{1E2E7234-5EC1-54EE-A5D5-FCBCBB3F68AE}"/>
                      </a:ext>
                    </a:extLst>
                  </p:cNvPr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3664500" y="3623952"/>
                    <a:ext cx="41760" cy="57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0">
                <p14:nvContentPartPr>
                  <p14:cNvPr id="41" name="Ink 40">
                    <a:extLst>
                      <a:ext uri="{FF2B5EF4-FFF2-40B4-BE49-F238E27FC236}">
                        <a16:creationId xmlns:a16="http://schemas.microsoft.com/office/drawing/2014/main" id="{EA017098-5754-2A07-C5FA-C772251B0CF3}"/>
                      </a:ext>
                    </a:extLst>
                  </p14:cNvPr>
                  <p14:cNvContentPartPr/>
                  <p14:nvPr/>
                </p14:nvContentPartPr>
                <p14:xfrm>
                  <a:off x="3675660" y="3668592"/>
                  <a:ext cx="44280" cy="34560"/>
                </p14:xfrm>
              </p:contentPart>
            </mc:Choice>
            <mc:Fallback xmlns="">
              <p:pic>
                <p:nvPicPr>
                  <p:cNvPr id="41" name="Ink 40">
                    <a:extLst>
                      <a:ext uri="{FF2B5EF4-FFF2-40B4-BE49-F238E27FC236}">
                        <a16:creationId xmlns:a16="http://schemas.microsoft.com/office/drawing/2014/main" id="{EA017098-5754-2A07-C5FA-C772251B0CF3}"/>
                      </a:ext>
                    </a:extLst>
                  </p:cNvPr>
                  <p:cNvPicPr/>
                  <p:nvPr/>
                </p:nvPicPr>
                <p:blipFill>
                  <a:blip r:embed="rId41"/>
                  <a:stretch>
                    <a:fillRect/>
                  </a:stretch>
                </p:blipFill>
                <p:spPr>
                  <a:xfrm>
                    <a:off x="3666660" y="3659592"/>
                    <a:ext cx="61920" cy="522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9AAEBC4-4F8B-0C65-0BA9-FBCFC2C359F3}"/>
                </a:ext>
              </a:extLst>
            </p:cNvPr>
            <p:cNvGrpSpPr/>
            <p:nvPr/>
          </p:nvGrpSpPr>
          <p:grpSpPr>
            <a:xfrm>
              <a:off x="3701228" y="2770332"/>
              <a:ext cx="194040" cy="405360"/>
              <a:chOff x="3701228" y="2770332"/>
              <a:chExt cx="194040" cy="4053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2">
                <p14:nvContentPartPr>
                  <p14:cNvPr id="32" name="Ink 31">
                    <a:extLst>
                      <a:ext uri="{FF2B5EF4-FFF2-40B4-BE49-F238E27FC236}">
                        <a16:creationId xmlns:a16="http://schemas.microsoft.com/office/drawing/2014/main" id="{00080D7F-C193-4490-24A4-B1E85FA8CE7E}"/>
                      </a:ext>
                    </a:extLst>
                  </p14:cNvPr>
                  <p14:cNvContentPartPr/>
                  <p14:nvPr/>
                </p14:nvContentPartPr>
                <p14:xfrm>
                  <a:off x="3701228" y="2770332"/>
                  <a:ext cx="194040" cy="159480"/>
                </p14:xfrm>
              </p:contentPart>
            </mc:Choice>
            <mc:Fallback xmlns="">
              <p:pic>
                <p:nvPicPr>
                  <p:cNvPr id="32" name="Ink 31">
                    <a:extLst>
                      <a:ext uri="{FF2B5EF4-FFF2-40B4-BE49-F238E27FC236}">
                        <a16:creationId xmlns:a16="http://schemas.microsoft.com/office/drawing/2014/main" id="{00080D7F-C193-4490-24A4-B1E85FA8CE7E}"/>
                      </a:ext>
                    </a:extLst>
                  </p:cNvPr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3692588" y="2761692"/>
                    <a:ext cx="211680" cy="177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">
                <p14:nvContentPartPr>
                  <p14:cNvPr id="33" name="Ink 32">
                    <a:extLst>
                      <a:ext uri="{FF2B5EF4-FFF2-40B4-BE49-F238E27FC236}">
                        <a16:creationId xmlns:a16="http://schemas.microsoft.com/office/drawing/2014/main" id="{476B58B6-FDDD-D280-230C-927ED2CCC7C7}"/>
                      </a:ext>
                    </a:extLst>
                  </p14:cNvPr>
                  <p14:cNvContentPartPr/>
                  <p14:nvPr/>
                </p14:nvContentPartPr>
                <p14:xfrm>
                  <a:off x="3703388" y="2992812"/>
                  <a:ext cx="124200" cy="9360"/>
                </p14:xfrm>
              </p:contentPart>
            </mc:Choice>
            <mc:Fallback xmlns="">
              <p:pic>
                <p:nvPicPr>
                  <p:cNvPr id="33" name="Ink 32">
                    <a:extLst>
                      <a:ext uri="{FF2B5EF4-FFF2-40B4-BE49-F238E27FC236}">
                        <a16:creationId xmlns:a16="http://schemas.microsoft.com/office/drawing/2014/main" id="{476B58B6-FDDD-D280-230C-927ED2CCC7C7}"/>
                      </a:ext>
                    </a:extLst>
                  </p:cNvPr>
                  <p:cNvPicPr/>
                  <p:nvPr/>
                </p:nvPicPr>
                <p:blipFill>
                  <a:blip r:embed="rId45"/>
                  <a:stretch>
                    <a:fillRect/>
                  </a:stretch>
                </p:blipFill>
                <p:spPr>
                  <a:xfrm>
                    <a:off x="3694388" y="2984172"/>
                    <a:ext cx="141840" cy="27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6">
                <p14:nvContentPartPr>
                  <p14:cNvPr id="35" name="Ink 34">
                    <a:extLst>
                      <a:ext uri="{FF2B5EF4-FFF2-40B4-BE49-F238E27FC236}">
                        <a16:creationId xmlns:a16="http://schemas.microsoft.com/office/drawing/2014/main" id="{8606A0CE-9126-668A-C590-F0F5EE8C837B}"/>
                      </a:ext>
                    </a:extLst>
                  </p14:cNvPr>
                  <p14:cNvContentPartPr/>
                  <p14:nvPr/>
                </p14:nvContentPartPr>
                <p14:xfrm>
                  <a:off x="3719588" y="3027372"/>
                  <a:ext cx="149040" cy="148320"/>
                </p14:xfrm>
              </p:contentPart>
            </mc:Choice>
            <mc:Fallback xmlns="">
              <p:pic>
                <p:nvPicPr>
                  <p:cNvPr id="35" name="Ink 34">
                    <a:extLst>
                      <a:ext uri="{FF2B5EF4-FFF2-40B4-BE49-F238E27FC236}">
                        <a16:creationId xmlns:a16="http://schemas.microsoft.com/office/drawing/2014/main" id="{8606A0CE-9126-668A-C590-F0F5EE8C837B}"/>
                      </a:ext>
                    </a:extLst>
                  </p:cNvPr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3710948" y="3018732"/>
                    <a:ext cx="166680" cy="1659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78A3B54-03E2-1A74-7E3A-6990E772BF64}"/>
                </a:ext>
              </a:extLst>
            </p:cNvPr>
            <p:cNvGrpSpPr/>
            <p:nvPr/>
          </p:nvGrpSpPr>
          <p:grpSpPr>
            <a:xfrm>
              <a:off x="2984108" y="3502572"/>
              <a:ext cx="218520" cy="374040"/>
              <a:chOff x="2984108" y="3502572"/>
              <a:chExt cx="218520" cy="3740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8">
                <p14:nvContentPartPr>
                  <p14:cNvPr id="29" name="Ink 28">
                    <a:extLst>
                      <a:ext uri="{FF2B5EF4-FFF2-40B4-BE49-F238E27FC236}">
                        <a16:creationId xmlns:a16="http://schemas.microsoft.com/office/drawing/2014/main" id="{18FB068C-0E6A-69F5-F209-C0382725274B}"/>
                      </a:ext>
                    </a:extLst>
                  </p14:cNvPr>
                  <p14:cNvContentPartPr/>
                  <p14:nvPr/>
                </p14:nvContentPartPr>
                <p14:xfrm>
                  <a:off x="3026588" y="3502572"/>
                  <a:ext cx="176040" cy="123480"/>
                </p14:xfrm>
              </p:contentPart>
            </mc:Choice>
            <mc:Fallback xmlns="">
              <p:pic>
                <p:nvPicPr>
                  <p:cNvPr id="29" name="Ink 28">
                    <a:extLst>
                      <a:ext uri="{FF2B5EF4-FFF2-40B4-BE49-F238E27FC236}">
                        <a16:creationId xmlns:a16="http://schemas.microsoft.com/office/drawing/2014/main" id="{18FB068C-0E6A-69F5-F209-C0382725274B}"/>
                      </a:ext>
                    </a:extLst>
                  </p:cNvPr>
                  <p:cNvPicPr/>
                  <p:nvPr/>
                </p:nvPicPr>
                <p:blipFill>
                  <a:blip r:embed="rId49"/>
                  <a:stretch>
                    <a:fillRect/>
                  </a:stretch>
                </p:blipFill>
                <p:spPr>
                  <a:xfrm>
                    <a:off x="3017588" y="3493932"/>
                    <a:ext cx="193680" cy="141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0">
                <p14:nvContentPartPr>
                  <p14:cNvPr id="30" name="Ink 29">
                    <a:extLst>
                      <a:ext uri="{FF2B5EF4-FFF2-40B4-BE49-F238E27FC236}">
                        <a16:creationId xmlns:a16="http://schemas.microsoft.com/office/drawing/2014/main" id="{65FEAA04-23B0-4439-0103-7B7E9CEA9FB0}"/>
                      </a:ext>
                    </a:extLst>
                  </p14:cNvPr>
                  <p14:cNvContentPartPr/>
                  <p14:nvPr/>
                </p14:nvContentPartPr>
                <p14:xfrm>
                  <a:off x="3017588" y="3705972"/>
                  <a:ext cx="84600" cy="5040"/>
                </p14:xfrm>
              </p:contentPart>
            </mc:Choice>
            <mc:Fallback xmlns="">
              <p:pic>
                <p:nvPicPr>
                  <p:cNvPr id="30" name="Ink 29">
                    <a:extLst>
                      <a:ext uri="{FF2B5EF4-FFF2-40B4-BE49-F238E27FC236}">
                        <a16:creationId xmlns:a16="http://schemas.microsoft.com/office/drawing/2014/main" id="{65FEAA04-23B0-4439-0103-7B7E9CEA9FB0}"/>
                      </a:ext>
                    </a:extLst>
                  </p:cNvPr>
                  <p:cNvPicPr/>
                  <p:nvPr/>
                </p:nvPicPr>
                <p:blipFill>
                  <a:blip r:embed="rId51"/>
                  <a:stretch>
                    <a:fillRect/>
                  </a:stretch>
                </p:blipFill>
                <p:spPr>
                  <a:xfrm>
                    <a:off x="3008588" y="3697332"/>
                    <a:ext cx="102240" cy="22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2">
                <p14:nvContentPartPr>
                  <p14:cNvPr id="31" name="Ink 30">
                    <a:extLst>
                      <a:ext uri="{FF2B5EF4-FFF2-40B4-BE49-F238E27FC236}">
                        <a16:creationId xmlns:a16="http://schemas.microsoft.com/office/drawing/2014/main" id="{09467151-C298-4223-9C73-AF645E73C2B8}"/>
                      </a:ext>
                    </a:extLst>
                  </p14:cNvPr>
                  <p14:cNvContentPartPr/>
                  <p14:nvPr/>
                </p14:nvContentPartPr>
                <p14:xfrm>
                  <a:off x="2984108" y="3783372"/>
                  <a:ext cx="146160" cy="93240"/>
                </p14:xfrm>
              </p:contentPart>
            </mc:Choice>
            <mc:Fallback xmlns="">
              <p:pic>
                <p:nvPicPr>
                  <p:cNvPr id="31" name="Ink 30">
                    <a:extLst>
                      <a:ext uri="{FF2B5EF4-FFF2-40B4-BE49-F238E27FC236}">
                        <a16:creationId xmlns:a16="http://schemas.microsoft.com/office/drawing/2014/main" id="{09467151-C298-4223-9C73-AF645E73C2B8}"/>
                      </a:ext>
                    </a:extLst>
                  </p:cNvPr>
                  <p:cNvPicPr/>
                  <p:nvPr/>
                </p:nvPicPr>
                <p:blipFill>
                  <a:blip r:embed="rId53"/>
                  <a:stretch>
                    <a:fillRect/>
                  </a:stretch>
                </p:blipFill>
                <p:spPr>
                  <a:xfrm>
                    <a:off x="2975108" y="3774732"/>
                    <a:ext cx="163800" cy="1108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E11AA49-1D7E-4B12-0955-705F2C0B9043}"/>
                </a:ext>
              </a:extLst>
            </p:cNvPr>
            <p:cNvGrpSpPr/>
            <p:nvPr/>
          </p:nvGrpSpPr>
          <p:grpSpPr>
            <a:xfrm>
              <a:off x="3990308" y="3619932"/>
              <a:ext cx="200520" cy="343800"/>
              <a:chOff x="3990308" y="3619932"/>
              <a:chExt cx="200520" cy="3438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54">
                <p14:nvContentPartPr>
                  <p14:cNvPr id="26" name="Ink 25">
                    <a:extLst>
                      <a:ext uri="{FF2B5EF4-FFF2-40B4-BE49-F238E27FC236}">
                        <a16:creationId xmlns:a16="http://schemas.microsoft.com/office/drawing/2014/main" id="{87D64668-28D1-27EB-9C6B-C2529BFBA121}"/>
                      </a:ext>
                    </a:extLst>
                  </p14:cNvPr>
                  <p14:cNvContentPartPr/>
                  <p14:nvPr/>
                </p14:nvContentPartPr>
                <p14:xfrm>
                  <a:off x="4048628" y="3619932"/>
                  <a:ext cx="142200" cy="89640"/>
                </p14:xfrm>
              </p:contentPart>
            </mc:Choice>
            <mc:Fallback xmlns="">
              <p:pic>
                <p:nvPicPr>
                  <p:cNvPr id="26" name="Ink 25">
                    <a:extLst>
                      <a:ext uri="{FF2B5EF4-FFF2-40B4-BE49-F238E27FC236}">
                        <a16:creationId xmlns:a16="http://schemas.microsoft.com/office/drawing/2014/main" id="{87D64668-28D1-27EB-9C6B-C2529BFBA121}"/>
                      </a:ext>
                    </a:extLst>
                  </p:cNvPr>
                  <p:cNvPicPr/>
                  <p:nvPr/>
                </p:nvPicPr>
                <p:blipFill>
                  <a:blip r:embed="rId55"/>
                  <a:stretch>
                    <a:fillRect/>
                  </a:stretch>
                </p:blipFill>
                <p:spPr>
                  <a:xfrm>
                    <a:off x="4039628" y="3610932"/>
                    <a:ext cx="159840" cy="107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6">
                <p14:nvContentPartPr>
                  <p14:cNvPr id="27" name="Ink 26">
                    <a:extLst>
                      <a:ext uri="{FF2B5EF4-FFF2-40B4-BE49-F238E27FC236}">
                        <a16:creationId xmlns:a16="http://schemas.microsoft.com/office/drawing/2014/main" id="{C41442DE-FFA2-CEFF-9A65-B54A5295D98B}"/>
                      </a:ext>
                    </a:extLst>
                  </p14:cNvPr>
                  <p14:cNvContentPartPr/>
                  <p14:nvPr/>
                </p14:nvContentPartPr>
                <p14:xfrm>
                  <a:off x="4003628" y="3787332"/>
                  <a:ext cx="117720" cy="16920"/>
                </p14:xfrm>
              </p:contentPart>
            </mc:Choice>
            <mc:Fallback xmlns="">
              <p:pic>
                <p:nvPicPr>
                  <p:cNvPr id="27" name="Ink 26">
                    <a:extLst>
                      <a:ext uri="{FF2B5EF4-FFF2-40B4-BE49-F238E27FC236}">
                        <a16:creationId xmlns:a16="http://schemas.microsoft.com/office/drawing/2014/main" id="{C41442DE-FFA2-CEFF-9A65-B54A5295D98B}"/>
                      </a:ext>
                    </a:extLst>
                  </p:cNvPr>
                  <p:cNvPicPr/>
                  <p:nvPr/>
                </p:nvPicPr>
                <p:blipFill>
                  <a:blip r:embed="rId57"/>
                  <a:stretch>
                    <a:fillRect/>
                  </a:stretch>
                </p:blipFill>
                <p:spPr>
                  <a:xfrm>
                    <a:off x="3994988" y="3778332"/>
                    <a:ext cx="135360" cy="34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8">
                <p14:nvContentPartPr>
                  <p14:cNvPr id="28" name="Ink 27">
                    <a:extLst>
                      <a:ext uri="{FF2B5EF4-FFF2-40B4-BE49-F238E27FC236}">
                        <a16:creationId xmlns:a16="http://schemas.microsoft.com/office/drawing/2014/main" id="{824F163C-9BBD-0B60-0F86-638394C564B6}"/>
                      </a:ext>
                    </a:extLst>
                  </p14:cNvPr>
                  <p14:cNvContentPartPr/>
                  <p14:nvPr/>
                </p14:nvContentPartPr>
                <p14:xfrm>
                  <a:off x="3990308" y="3881292"/>
                  <a:ext cx="153360" cy="82440"/>
                </p14:xfrm>
              </p:contentPart>
            </mc:Choice>
            <mc:Fallback xmlns="">
              <p:pic>
                <p:nvPicPr>
                  <p:cNvPr id="28" name="Ink 27">
                    <a:extLst>
                      <a:ext uri="{FF2B5EF4-FFF2-40B4-BE49-F238E27FC236}">
                        <a16:creationId xmlns:a16="http://schemas.microsoft.com/office/drawing/2014/main" id="{824F163C-9BBD-0B60-0F86-638394C564B6}"/>
                      </a:ext>
                    </a:extLst>
                  </p:cNvPr>
                  <p:cNvPicPr/>
                  <p:nvPr/>
                </p:nvPicPr>
                <p:blipFill>
                  <a:blip r:embed="rId59"/>
                  <a:stretch>
                    <a:fillRect/>
                  </a:stretch>
                </p:blipFill>
                <p:spPr>
                  <a:xfrm>
                    <a:off x="3981308" y="3872652"/>
                    <a:ext cx="171000" cy="10008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9A47F4C-DA8A-3C3D-1689-19B8F0F79996}"/>
              </a:ext>
            </a:extLst>
          </p:cNvPr>
          <p:cNvGrpSpPr/>
          <p:nvPr/>
        </p:nvGrpSpPr>
        <p:grpSpPr>
          <a:xfrm flipH="1">
            <a:off x="767685" y="1072982"/>
            <a:ext cx="1755207" cy="1755207"/>
            <a:chOff x="6290661" y="2060534"/>
            <a:chExt cx="1755207" cy="1755207"/>
          </a:xfrm>
        </p:grpSpPr>
        <p:pic>
          <p:nvPicPr>
            <p:cNvPr id="3" name="Picture 2" descr="A purple planet with a red band">
              <a:extLst>
                <a:ext uri="{FF2B5EF4-FFF2-40B4-BE49-F238E27FC236}">
                  <a16:creationId xmlns:a16="http://schemas.microsoft.com/office/drawing/2014/main" id="{2C449320-DD2D-8195-41A0-199ECCF3ED31}"/>
                </a:ext>
              </a:extLst>
            </p:cNvPr>
            <p:cNvPicPr>
              <a:picLocks noChangeAspect="1"/>
            </p:cNvPicPr>
            <p:nvPr/>
          </p:nvPicPr>
          <p:blipFill>
            <a:blip r:embed="rId6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0661" y="2060534"/>
              <a:ext cx="1755207" cy="1755207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580DA-7C05-7D9E-7366-0C63C6C8CF0B}"/>
                </a:ext>
              </a:extLst>
            </p:cNvPr>
            <p:cNvGrpSpPr/>
            <p:nvPr/>
          </p:nvGrpSpPr>
          <p:grpSpPr>
            <a:xfrm>
              <a:off x="6481040" y="2761467"/>
              <a:ext cx="273240" cy="93600"/>
              <a:chOff x="6481040" y="2761467"/>
              <a:chExt cx="273240" cy="936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1">
                <p14:nvContentPartPr>
                  <p14:cNvPr id="6" name="Ink 5">
                    <a:extLst>
                      <a:ext uri="{FF2B5EF4-FFF2-40B4-BE49-F238E27FC236}">
                        <a16:creationId xmlns:a16="http://schemas.microsoft.com/office/drawing/2014/main" id="{A378503B-92E6-317F-F5A5-FCB2E454E41E}"/>
                      </a:ext>
                    </a:extLst>
                  </p14:cNvPr>
                  <p14:cNvContentPartPr/>
                  <p14:nvPr/>
                </p14:nvContentPartPr>
                <p14:xfrm>
                  <a:off x="6481040" y="2761467"/>
                  <a:ext cx="58680" cy="65880"/>
                </p14:xfrm>
              </p:contentPart>
            </mc:Choice>
            <mc:Fallback xmlns="">
              <p:pic>
                <p:nvPicPr>
                  <p:cNvPr id="6" name="Ink 5">
                    <a:extLst>
                      <a:ext uri="{FF2B5EF4-FFF2-40B4-BE49-F238E27FC236}">
                        <a16:creationId xmlns:a16="http://schemas.microsoft.com/office/drawing/2014/main" id="{A378503B-92E6-317F-F5A5-FCB2E454E41E}"/>
                      </a:ext>
                    </a:extLst>
                  </p:cNvPr>
                  <p:cNvPicPr/>
                  <p:nvPr/>
                </p:nvPicPr>
                <p:blipFill>
                  <a:blip r:embed="rId62"/>
                  <a:stretch>
                    <a:fillRect/>
                  </a:stretch>
                </p:blipFill>
                <p:spPr>
                  <a:xfrm>
                    <a:off x="6463150" y="2743467"/>
                    <a:ext cx="94103" cy="101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3">
                <p14:nvContentPartPr>
                  <p14:cNvPr id="7" name="Ink 6">
                    <a:extLst>
                      <a:ext uri="{FF2B5EF4-FFF2-40B4-BE49-F238E27FC236}">
                        <a16:creationId xmlns:a16="http://schemas.microsoft.com/office/drawing/2014/main" id="{C1D66226-7988-F56B-A736-3D870F2D75ED}"/>
                      </a:ext>
                    </a:extLst>
                  </p14:cNvPr>
                  <p14:cNvContentPartPr/>
                  <p14:nvPr/>
                </p14:nvContentPartPr>
                <p14:xfrm>
                  <a:off x="6682640" y="2778747"/>
                  <a:ext cx="71640" cy="76320"/>
                </p14:xfrm>
              </p:contentPart>
            </mc:Choice>
            <mc:Fallback xmlns="">
              <p:pic>
                <p:nvPicPr>
                  <p:cNvPr id="7" name="Ink 6">
                    <a:extLst>
                      <a:ext uri="{FF2B5EF4-FFF2-40B4-BE49-F238E27FC236}">
                        <a16:creationId xmlns:a16="http://schemas.microsoft.com/office/drawing/2014/main" id="{C1D66226-7988-F56B-A736-3D870F2D75ED}"/>
                      </a:ext>
                    </a:extLst>
                  </p:cNvPr>
                  <p:cNvPicPr/>
                  <p:nvPr/>
                </p:nvPicPr>
                <p:blipFill>
                  <a:blip r:embed="rId64"/>
                  <a:stretch>
                    <a:fillRect/>
                  </a:stretch>
                </p:blipFill>
                <p:spPr>
                  <a:xfrm>
                    <a:off x="6664730" y="2760747"/>
                    <a:ext cx="107102" cy="11196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4A9AE965-135C-523F-C99E-74C1A94D9BC4}"/>
                    </a:ext>
                  </a:extLst>
                </p14:cNvPr>
                <p14:cNvContentPartPr/>
                <p14:nvPr/>
              </p14:nvContentPartPr>
              <p14:xfrm>
                <a:off x="6520280" y="2990067"/>
                <a:ext cx="129960" cy="622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4A9AE965-135C-523F-C99E-74C1A94D9BC4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6502330" y="2972067"/>
                  <a:ext cx="165502" cy="979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9EE18093-BB2C-CD88-76BE-94E8DD4C364E}"/>
              </a:ext>
            </a:extLst>
          </p:cNvPr>
          <p:cNvSpPr/>
          <p:nvPr/>
        </p:nvSpPr>
        <p:spPr>
          <a:xfrm>
            <a:off x="4771921" y="2104921"/>
            <a:ext cx="2648158" cy="264815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79E5AB34-B5DA-FC40-9493-B42B74261BAB}"/>
                  </a:ext>
                </a:extLst>
              </p14:cNvPr>
              <p14:cNvContentPartPr/>
              <p14:nvPr/>
            </p14:nvContentPartPr>
            <p14:xfrm>
              <a:off x="5178303" y="2893873"/>
              <a:ext cx="111240" cy="2318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79E5AB34-B5DA-FC40-9493-B42B74261BAB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5160303" y="2875873"/>
                <a:ext cx="146880" cy="26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719FE3D2-6977-4528-164F-034D948EADE0}"/>
                  </a:ext>
                </a:extLst>
              </p14:cNvPr>
              <p14:cNvContentPartPr/>
              <p14:nvPr/>
            </p14:nvContentPartPr>
            <p14:xfrm>
              <a:off x="5467023" y="2869033"/>
              <a:ext cx="123480" cy="2178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719FE3D2-6977-4528-164F-034D948EADE0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5448970" y="2851033"/>
                <a:ext cx="159224" cy="25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9A63F002-2F7E-7EC2-C0BC-F262058BAEA7}"/>
                  </a:ext>
                </a:extLst>
              </p14:cNvPr>
              <p14:cNvContentPartPr/>
              <p14:nvPr/>
            </p14:nvContentPartPr>
            <p14:xfrm>
              <a:off x="6057576" y="1719360"/>
              <a:ext cx="87480" cy="2340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9A63F002-2F7E-7EC2-C0BC-F262058BAEA7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6039576" y="1701360"/>
                <a:ext cx="123120" cy="26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7A0B9A7B-751E-47C0-AF81-7FD3240EB705}"/>
                  </a:ext>
                </a:extLst>
              </p14:cNvPr>
              <p14:cNvContentPartPr/>
              <p14:nvPr/>
            </p14:nvContentPartPr>
            <p14:xfrm>
              <a:off x="6097896" y="4851360"/>
              <a:ext cx="73440" cy="1731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7A0B9A7B-751E-47C0-AF81-7FD3240EB705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6080256" y="4833720"/>
                <a:ext cx="109080" cy="2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9286B3AF-C1E7-2501-8E4F-668F2850A96B}"/>
                  </a:ext>
                </a:extLst>
              </p14:cNvPr>
              <p14:cNvContentPartPr/>
              <p14:nvPr/>
            </p14:nvContentPartPr>
            <p14:xfrm>
              <a:off x="4403593" y="3420988"/>
              <a:ext cx="219960" cy="990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9286B3AF-C1E7-2501-8E4F-668F2850A96B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4385593" y="3403053"/>
                <a:ext cx="255600" cy="1345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7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B67EED57-A8F5-89D7-F9A9-5CE2D7B36B3E}"/>
                  </a:ext>
                </a:extLst>
              </p14:cNvPr>
              <p14:cNvContentPartPr/>
              <p14:nvPr/>
            </p14:nvContentPartPr>
            <p14:xfrm>
              <a:off x="7496856" y="3484080"/>
              <a:ext cx="173520" cy="7380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B67EED57-A8F5-89D7-F9A9-5CE2D7B36B3E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7478856" y="3466080"/>
                <a:ext cx="209160" cy="10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6BC71052-242C-219C-420E-A50AF6550D5A}"/>
                  </a:ext>
                </a:extLst>
              </p14:cNvPr>
              <p14:cNvContentPartPr/>
              <p14:nvPr/>
            </p14:nvContentPartPr>
            <p14:xfrm>
              <a:off x="5011056" y="2247480"/>
              <a:ext cx="126000" cy="16884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6BC71052-242C-219C-420E-A50AF6550D5A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4993056" y="2229840"/>
                <a:ext cx="161640" cy="20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1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F7664112-99CA-400F-7290-310AD920C854}"/>
                  </a:ext>
                </a:extLst>
              </p14:cNvPr>
              <p14:cNvContentPartPr/>
              <p14:nvPr/>
            </p14:nvContentPartPr>
            <p14:xfrm>
              <a:off x="7212096" y="4432320"/>
              <a:ext cx="185400" cy="16020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F7664112-99CA-400F-7290-310AD920C854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7194096" y="4414320"/>
                <a:ext cx="221040" cy="19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3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F63663D9-9BAE-AA1F-1482-49F96FE19BFB}"/>
                  </a:ext>
                </a:extLst>
              </p14:cNvPr>
              <p14:cNvContentPartPr/>
              <p14:nvPr/>
            </p14:nvContentPartPr>
            <p14:xfrm>
              <a:off x="5050296" y="4533480"/>
              <a:ext cx="146160" cy="18072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F63663D9-9BAE-AA1F-1482-49F96FE19BFB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5032296" y="4515840"/>
                <a:ext cx="18180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5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305C5E2D-84E0-06B1-EE4B-B3DFBAB5C23F}"/>
                  </a:ext>
                </a:extLst>
              </p14:cNvPr>
              <p14:cNvContentPartPr/>
              <p14:nvPr/>
            </p14:nvContentPartPr>
            <p14:xfrm>
              <a:off x="7212816" y="2391120"/>
              <a:ext cx="217080" cy="13716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305C5E2D-84E0-06B1-EE4B-B3DFBAB5C23F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7194816" y="2373480"/>
                <a:ext cx="252720" cy="172800"/>
              </a:xfrm>
              <a:prstGeom prst="rect">
                <a:avLst/>
              </a:prstGeom>
            </p:spPr>
          </p:pic>
        </mc:Fallback>
      </mc:AlternateContent>
      <p:sp>
        <p:nvSpPr>
          <p:cNvPr id="58" name="Slide Number Placeholder 57">
            <a:extLst>
              <a:ext uri="{FF2B5EF4-FFF2-40B4-BE49-F238E27FC236}">
                <a16:creationId xmlns:a16="http://schemas.microsoft.com/office/drawing/2014/main" id="{C3A4EA1B-14A3-F628-6FCA-E7F7DF936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1EB126-B2B6-4C53-BD84-78C6D706A9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86147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48148E-6 L -0.1319 -0.1782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2" y="-89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10000" decel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6 L -0.16511 0.00046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55" y="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10000" decel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59259E-6 L -0.25013 0.0641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13" y="319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10000" decel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-0.34844 -0.0254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22" y="-127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10000" decel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4.07407E-6 L -0.37527 -0.17848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63" y="-893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10000" decel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7 L -0.34883 -0.31898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48" y="-1594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10000" decel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-0.25573 -0.38611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86" y="-1930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10000" decel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44444E-6 L -0.17448 -0.33959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24" y="-1699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9A47F4C-DA8A-3C3D-1689-19B8F0F79996}"/>
              </a:ext>
            </a:extLst>
          </p:cNvPr>
          <p:cNvGrpSpPr/>
          <p:nvPr/>
        </p:nvGrpSpPr>
        <p:grpSpPr>
          <a:xfrm flipH="1">
            <a:off x="767685" y="1072982"/>
            <a:ext cx="1755207" cy="1755207"/>
            <a:chOff x="6290661" y="2060534"/>
            <a:chExt cx="1755207" cy="1755207"/>
          </a:xfrm>
        </p:grpSpPr>
        <p:pic>
          <p:nvPicPr>
            <p:cNvPr id="3" name="Picture 2" descr="A purple planet with a red band">
              <a:extLst>
                <a:ext uri="{FF2B5EF4-FFF2-40B4-BE49-F238E27FC236}">
                  <a16:creationId xmlns:a16="http://schemas.microsoft.com/office/drawing/2014/main" id="{2C449320-DD2D-8195-41A0-199ECCF3ED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0661" y="2060534"/>
              <a:ext cx="1755207" cy="1755207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580DA-7C05-7D9E-7366-0C63C6C8CF0B}"/>
                </a:ext>
              </a:extLst>
            </p:cNvPr>
            <p:cNvGrpSpPr/>
            <p:nvPr/>
          </p:nvGrpSpPr>
          <p:grpSpPr>
            <a:xfrm>
              <a:off x="6481040" y="2761467"/>
              <a:ext cx="273240" cy="93600"/>
              <a:chOff x="6481040" y="2761467"/>
              <a:chExt cx="273240" cy="936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6" name="Ink 5">
                    <a:extLst>
                      <a:ext uri="{FF2B5EF4-FFF2-40B4-BE49-F238E27FC236}">
                        <a16:creationId xmlns:a16="http://schemas.microsoft.com/office/drawing/2014/main" id="{A378503B-92E6-317F-F5A5-FCB2E454E41E}"/>
                      </a:ext>
                    </a:extLst>
                  </p14:cNvPr>
                  <p14:cNvContentPartPr/>
                  <p14:nvPr/>
                </p14:nvContentPartPr>
                <p14:xfrm>
                  <a:off x="6481040" y="2761467"/>
                  <a:ext cx="58680" cy="65880"/>
                </p14:xfrm>
              </p:contentPart>
            </mc:Choice>
            <mc:Fallback xmlns="">
              <p:pic>
                <p:nvPicPr>
                  <p:cNvPr id="6" name="Ink 5">
                    <a:extLst>
                      <a:ext uri="{FF2B5EF4-FFF2-40B4-BE49-F238E27FC236}">
                        <a16:creationId xmlns:a16="http://schemas.microsoft.com/office/drawing/2014/main" id="{A378503B-92E6-317F-F5A5-FCB2E454E41E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6463150" y="2743467"/>
                    <a:ext cx="94103" cy="101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7" name="Ink 6">
                    <a:extLst>
                      <a:ext uri="{FF2B5EF4-FFF2-40B4-BE49-F238E27FC236}">
                        <a16:creationId xmlns:a16="http://schemas.microsoft.com/office/drawing/2014/main" id="{C1D66226-7988-F56B-A736-3D870F2D75ED}"/>
                      </a:ext>
                    </a:extLst>
                  </p14:cNvPr>
                  <p14:cNvContentPartPr/>
                  <p14:nvPr/>
                </p14:nvContentPartPr>
                <p14:xfrm>
                  <a:off x="6682640" y="2778747"/>
                  <a:ext cx="71640" cy="76320"/>
                </p14:xfrm>
              </p:contentPart>
            </mc:Choice>
            <mc:Fallback xmlns="">
              <p:pic>
                <p:nvPicPr>
                  <p:cNvPr id="7" name="Ink 6">
                    <a:extLst>
                      <a:ext uri="{FF2B5EF4-FFF2-40B4-BE49-F238E27FC236}">
                        <a16:creationId xmlns:a16="http://schemas.microsoft.com/office/drawing/2014/main" id="{C1D66226-7988-F56B-A736-3D870F2D75ED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6664730" y="2760747"/>
                    <a:ext cx="107102" cy="11196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4A9AE965-135C-523F-C99E-74C1A94D9BC4}"/>
                    </a:ext>
                  </a:extLst>
                </p14:cNvPr>
                <p14:cNvContentPartPr/>
                <p14:nvPr/>
              </p14:nvContentPartPr>
              <p14:xfrm>
                <a:off x="6520280" y="2990067"/>
                <a:ext cx="129960" cy="622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4A9AE965-135C-523F-C99E-74C1A94D9BC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502330" y="2972067"/>
                  <a:ext cx="165502" cy="979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9" name="Content Placeholder 58">
            <a:extLst>
              <a:ext uri="{FF2B5EF4-FFF2-40B4-BE49-F238E27FC236}">
                <a16:creationId xmlns:a16="http://schemas.microsoft.com/office/drawing/2014/main" id="{93D86C5C-48CC-062B-19F1-4DFEDFC54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8012" y="2167035"/>
            <a:ext cx="4655976" cy="2523931"/>
          </a:xfrm>
        </p:spPr>
        <p:txBody>
          <a:bodyPr>
            <a:normAutofit lnSpcReduction="10000"/>
          </a:bodyPr>
          <a:lstStyle/>
          <a:p>
            <a:r>
              <a:rPr lang="en-SG" dirty="0"/>
              <a:t>Bob knows the black hole’s:</a:t>
            </a:r>
          </a:p>
          <a:p>
            <a:pPr lvl="1"/>
            <a:r>
              <a:rPr lang="en-US" dirty="0"/>
              <a:t>Internal state</a:t>
            </a:r>
          </a:p>
          <a:p>
            <a:pPr lvl="1"/>
            <a:r>
              <a:rPr lang="en-US" dirty="0"/>
              <a:t>Dynamics</a:t>
            </a:r>
          </a:p>
          <a:p>
            <a:pPr lvl="1"/>
            <a:r>
              <a:rPr lang="en-US" dirty="0"/>
              <a:t>History</a:t>
            </a:r>
          </a:p>
          <a:p>
            <a:r>
              <a:rPr lang="en-US" dirty="0"/>
              <a:t>Bob does not know the contents of Alice’s diary.</a:t>
            </a:r>
          </a:p>
          <a:p>
            <a:pPr lvl="1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B1E59F5-9C47-92AB-1512-C9806F484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1EB126-B2B6-4C53-BD84-78C6D706A9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24611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1081C3D-2A0A-95DD-938C-00195E0948BD}"/>
              </a:ext>
            </a:extLst>
          </p:cNvPr>
          <p:cNvGrpSpPr/>
          <p:nvPr/>
        </p:nvGrpSpPr>
        <p:grpSpPr>
          <a:xfrm>
            <a:off x="3787867" y="1120867"/>
            <a:ext cx="4616266" cy="4616266"/>
            <a:chOff x="3787867" y="1120867"/>
            <a:chExt cx="4616266" cy="4616266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DB8A438-C718-43E1-7151-A12570052BF5}"/>
                </a:ext>
              </a:extLst>
            </p:cNvPr>
            <p:cNvGrpSpPr/>
            <p:nvPr/>
          </p:nvGrpSpPr>
          <p:grpSpPr>
            <a:xfrm>
              <a:off x="5954562" y="3411357"/>
              <a:ext cx="57131" cy="64660"/>
              <a:chOff x="9214144" y="1708497"/>
              <a:chExt cx="601560" cy="544680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FDFA975B-81F5-2430-8324-DEABA3F000EA}"/>
                  </a:ext>
                </a:extLst>
              </p:cNvPr>
              <p:cNvGrpSpPr/>
              <p:nvPr/>
            </p:nvGrpSpPr>
            <p:grpSpPr>
              <a:xfrm>
                <a:off x="9214144" y="1708497"/>
                <a:ext cx="601560" cy="544680"/>
                <a:chOff x="9214144" y="1708497"/>
                <a:chExt cx="601560" cy="544680"/>
              </a:xfrm>
            </p:grpSpPr>
            <mc:AlternateContent xmlns:mc="http://schemas.openxmlformats.org/markup-compatibility/2006" xmlns:p14="http://schemas.microsoft.com/office/powerpoint/2010/main">
              <mc:Choice Requires="p14">
                <p:contentPart p14:bwMode="auto" r:id="rId2">
                  <p14:nvContentPartPr>
                    <p14:cNvPr id="41" name="Ink 40">
                      <a:extLst>
                        <a:ext uri="{FF2B5EF4-FFF2-40B4-BE49-F238E27FC236}">
                          <a16:creationId xmlns:a16="http://schemas.microsoft.com/office/drawing/2014/main" id="{C75F8405-F59A-0679-D46F-CBB0CB483E28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233944" y="1708497"/>
                    <a:ext cx="36360" cy="514080"/>
                  </p14:xfrm>
                </p:contentPart>
              </mc:Choice>
              <mc:Fallback xmlns="">
                <p:pic>
                  <p:nvPicPr>
                    <p:cNvPr id="72" name="Ink 71">
                      <a:extLst>
                        <a:ext uri="{FF2B5EF4-FFF2-40B4-BE49-F238E27FC236}">
                          <a16:creationId xmlns:a16="http://schemas.microsoft.com/office/drawing/2014/main" id="{80192CB6-DA83-DC9F-9FEC-5DC3F184A0B7}"/>
                        </a:ext>
                      </a:extLst>
                    </p:cNvPr>
                    <p:cNvPicPr/>
                    <p:nvPr/>
                  </p:nvPicPr>
                  <p:blipFill>
                    <a:blip r:embed="rId3"/>
                    <a:stretch>
                      <a:fillRect/>
                    </a:stretch>
                  </p:blipFill>
                  <p:spPr>
                    <a:xfrm>
                      <a:off x="9068671" y="1557297"/>
                      <a:ext cx="363600" cy="813456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4">
                  <p14:nvContentPartPr>
                    <p14:cNvPr id="42" name="Ink 41">
                      <a:extLst>
                        <a:ext uri="{FF2B5EF4-FFF2-40B4-BE49-F238E27FC236}">
                          <a16:creationId xmlns:a16="http://schemas.microsoft.com/office/drawing/2014/main" id="{EF978E62-2DEE-4538-C244-C6F8F0D38229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258424" y="1715337"/>
                    <a:ext cx="557280" cy="27720"/>
                  </p14:xfrm>
                </p:contentPart>
              </mc:Choice>
              <mc:Fallback xmlns="">
                <p:pic>
                  <p:nvPicPr>
                    <p:cNvPr id="73" name="Ink 72">
                      <a:extLst>
                        <a:ext uri="{FF2B5EF4-FFF2-40B4-BE49-F238E27FC236}">
                          <a16:creationId xmlns:a16="http://schemas.microsoft.com/office/drawing/2014/main" id="{288F6DBD-92B2-D6F4-B42E-D0268CAECFA7}"/>
                        </a:ext>
                      </a:extLst>
                    </p:cNvPr>
                    <p:cNvPicPr/>
                    <p:nvPr/>
                  </p:nvPicPr>
                  <p:blipFill>
                    <a:blip r:embed="rId5"/>
                    <a:stretch>
                      <a:fillRect/>
                    </a:stretch>
                  </p:blipFill>
                  <p:spPr>
                    <a:xfrm>
                      <a:off x="9070154" y="1576737"/>
                      <a:ext cx="930055" cy="302148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6">
                  <p14:nvContentPartPr>
                    <p14:cNvPr id="43" name="Ink 42">
                      <a:extLst>
                        <a:ext uri="{FF2B5EF4-FFF2-40B4-BE49-F238E27FC236}">
                          <a16:creationId xmlns:a16="http://schemas.microsoft.com/office/drawing/2014/main" id="{F369A07B-5B15-54ED-E2F3-D5661E676C4B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767464" y="1716777"/>
                    <a:ext cx="20880" cy="356400"/>
                  </p14:xfrm>
                </p:contentPart>
              </mc:Choice>
              <mc:Fallback xmlns="">
                <p:pic>
                  <p:nvPicPr>
                    <p:cNvPr id="75" name="Ink 74">
                      <a:extLst>
                        <a:ext uri="{FF2B5EF4-FFF2-40B4-BE49-F238E27FC236}">
                          <a16:creationId xmlns:a16="http://schemas.microsoft.com/office/drawing/2014/main" id="{27E5F61E-71E0-EAD2-2C82-45D0D8156D73}"/>
                        </a:ext>
                      </a:extLst>
                    </p:cNvPr>
                    <p:cNvPicPr/>
                    <p:nvPr/>
                  </p:nvPicPr>
                  <p:blipFill>
                    <a:blip r:embed="rId7"/>
                    <a:stretch>
                      <a:fillRect/>
                    </a:stretch>
                  </p:blipFill>
                  <p:spPr>
                    <a:xfrm>
                      <a:off x="9618321" y="1565760"/>
                      <a:ext cx="316183" cy="655414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8">
                  <p14:nvContentPartPr>
                    <p14:cNvPr id="44" name="Ink 43">
                      <a:extLst>
                        <a:ext uri="{FF2B5EF4-FFF2-40B4-BE49-F238E27FC236}">
                          <a16:creationId xmlns:a16="http://schemas.microsoft.com/office/drawing/2014/main" id="{996E9910-C20F-AEBF-E59D-083E8DBD6653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775024" y="1739457"/>
                    <a:ext cx="17640" cy="342720"/>
                  </p14:xfrm>
                </p:contentPart>
              </mc:Choice>
              <mc:Fallback xmlns="">
                <p:pic>
                  <p:nvPicPr>
                    <p:cNvPr id="76" name="Ink 75">
                      <a:extLst>
                        <a:ext uri="{FF2B5EF4-FFF2-40B4-BE49-F238E27FC236}">
                          <a16:creationId xmlns:a16="http://schemas.microsoft.com/office/drawing/2014/main" id="{4CADB86A-D0CB-FF37-7A46-80D048447487}"/>
                        </a:ext>
                      </a:extLst>
                    </p:cNvPr>
                    <p:cNvPicPr/>
                    <p:nvPr/>
                  </p:nvPicPr>
                  <p:blipFill>
                    <a:blip r:embed="rId9"/>
                    <a:stretch>
                      <a:fillRect/>
                    </a:stretch>
                  </p:blipFill>
                  <p:spPr>
                    <a:xfrm>
                      <a:off x="9628024" y="1589141"/>
                      <a:ext cx="308700" cy="640345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0">
                  <p14:nvContentPartPr>
                    <p14:cNvPr id="45" name="Ink 44">
                      <a:extLst>
                        <a:ext uri="{FF2B5EF4-FFF2-40B4-BE49-F238E27FC236}">
                          <a16:creationId xmlns:a16="http://schemas.microsoft.com/office/drawing/2014/main" id="{1622187C-74D6-1AF5-FB9F-7732BD25901E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771784" y="1757817"/>
                    <a:ext cx="19800" cy="383760"/>
                  </p14:xfrm>
                </p:contentPart>
              </mc:Choice>
              <mc:Fallback xmlns="">
                <p:pic>
                  <p:nvPicPr>
                    <p:cNvPr id="77" name="Ink 76">
                      <a:extLst>
                        <a:ext uri="{FF2B5EF4-FFF2-40B4-BE49-F238E27FC236}">
                          <a16:creationId xmlns:a16="http://schemas.microsoft.com/office/drawing/2014/main" id="{D44CE104-F068-9E9E-CE08-7CA53C38D4E1}"/>
                        </a:ext>
                      </a:extLst>
                    </p:cNvPr>
                    <p:cNvPicPr/>
                    <p:nvPr/>
                  </p:nvPicPr>
                  <p:blipFill>
                    <a:blip r:embed="rId11"/>
                    <a:stretch>
                      <a:fillRect/>
                    </a:stretch>
                  </p:blipFill>
                  <p:spPr>
                    <a:xfrm>
                      <a:off x="9606784" y="1606730"/>
                      <a:ext cx="346500" cy="682911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2">
                  <p14:nvContentPartPr>
                    <p14:cNvPr id="46" name="Ink 45">
                      <a:extLst>
                        <a:ext uri="{FF2B5EF4-FFF2-40B4-BE49-F238E27FC236}">
                          <a16:creationId xmlns:a16="http://schemas.microsoft.com/office/drawing/2014/main" id="{3ACE0FD1-5804-9696-EB20-FE21C887003E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767464" y="1846377"/>
                    <a:ext cx="27000" cy="382680"/>
                  </p14:xfrm>
                </p:contentPart>
              </mc:Choice>
              <mc:Fallback xmlns="">
                <p:pic>
                  <p:nvPicPr>
                    <p:cNvPr id="78" name="Ink 77">
                      <a:extLst>
                        <a:ext uri="{FF2B5EF4-FFF2-40B4-BE49-F238E27FC236}">
                          <a16:creationId xmlns:a16="http://schemas.microsoft.com/office/drawing/2014/main" id="{1199B41E-0245-11B8-305E-0FE87333A6D0}"/>
                        </a:ext>
                      </a:extLst>
                    </p:cNvPr>
                    <p:cNvPicPr/>
                    <p:nvPr/>
                  </p:nvPicPr>
                  <p:blipFill>
                    <a:blip r:embed="rId11"/>
                    <a:stretch>
                      <a:fillRect/>
                    </a:stretch>
                  </p:blipFill>
                  <p:spPr>
                    <a:xfrm>
                      <a:off x="9598714" y="1695716"/>
                      <a:ext cx="361125" cy="68099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3">
                  <p14:nvContentPartPr>
                    <p14:cNvPr id="47" name="Ink 46">
                      <a:extLst>
                        <a:ext uri="{FF2B5EF4-FFF2-40B4-BE49-F238E27FC236}">
                          <a16:creationId xmlns:a16="http://schemas.microsoft.com/office/drawing/2014/main" id="{A63ED217-AAE5-D098-3938-4F1BC37C9A23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776104" y="2026737"/>
                    <a:ext cx="12240" cy="226440"/>
                  </p14:xfrm>
                </p:contentPart>
              </mc:Choice>
              <mc:Fallback xmlns="">
                <p:pic>
                  <p:nvPicPr>
                    <p:cNvPr id="79" name="Ink 78">
                      <a:extLst>
                        <a:ext uri="{FF2B5EF4-FFF2-40B4-BE49-F238E27FC236}">
                          <a16:creationId xmlns:a16="http://schemas.microsoft.com/office/drawing/2014/main" id="{9AB4667D-05C0-385C-456E-CEB86D0851E5}"/>
                        </a:ext>
                      </a:extLst>
                    </p:cNvPr>
                    <p:cNvPicPr/>
                    <p:nvPr/>
                  </p:nvPicPr>
                  <p:blipFill>
                    <a:blip r:embed="rId14"/>
                    <a:stretch>
                      <a:fillRect/>
                    </a:stretch>
                  </p:blipFill>
                  <p:spPr>
                    <a:xfrm>
                      <a:off x="9623104" y="1877763"/>
                      <a:ext cx="315180" cy="521408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5">
                  <p14:nvContentPartPr>
                    <p14:cNvPr id="48" name="Ink 47">
                      <a:extLst>
                        <a:ext uri="{FF2B5EF4-FFF2-40B4-BE49-F238E27FC236}">
                          <a16:creationId xmlns:a16="http://schemas.microsoft.com/office/drawing/2014/main" id="{AA7F6AD6-9A36-256B-E8C9-5C6E1D8EED69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214144" y="2194857"/>
                    <a:ext cx="499680" cy="47160"/>
                  </p14:xfrm>
                </p:contentPart>
              </mc:Choice>
              <mc:Fallback xmlns="">
                <p:pic>
                  <p:nvPicPr>
                    <p:cNvPr id="80" name="Ink 79">
                      <a:extLst>
                        <a:ext uri="{FF2B5EF4-FFF2-40B4-BE49-F238E27FC236}">
                          <a16:creationId xmlns:a16="http://schemas.microsoft.com/office/drawing/2014/main" id="{373DFCEB-E6AE-EFE4-DE5D-D525DAEC623A}"/>
                        </a:ext>
                      </a:extLst>
                    </p:cNvPr>
                    <p:cNvPicPr/>
                    <p:nvPr/>
                  </p:nvPicPr>
                  <p:blipFill>
                    <a:blip r:embed="rId16"/>
                    <a:stretch>
                      <a:fillRect/>
                    </a:stretch>
                  </p:blipFill>
                  <p:spPr>
                    <a:xfrm>
                      <a:off x="9026294" y="2047482"/>
                      <a:ext cx="871622" cy="338963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7">
                  <p14:nvContentPartPr>
                    <p14:cNvPr id="49" name="Ink 48">
                      <a:extLst>
                        <a:ext uri="{FF2B5EF4-FFF2-40B4-BE49-F238E27FC236}">
                          <a16:creationId xmlns:a16="http://schemas.microsoft.com/office/drawing/2014/main" id="{7F87C336-FF08-05D8-40D8-A5DD5C2418D5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700504" y="2214297"/>
                    <a:ext cx="61560" cy="7920"/>
                  </p14:xfrm>
                </p:contentPart>
              </mc:Choice>
              <mc:Fallback xmlns="">
                <p:pic>
                  <p:nvPicPr>
                    <p:cNvPr id="81" name="Ink 80">
                      <a:extLst>
                        <a:ext uri="{FF2B5EF4-FFF2-40B4-BE49-F238E27FC236}">
                          <a16:creationId xmlns:a16="http://schemas.microsoft.com/office/drawing/2014/main" id="{B98E6F1E-79C4-0217-E3BE-BBD8B84BE5B7}"/>
                        </a:ext>
                      </a:extLst>
                    </p:cNvPr>
                    <p:cNvPicPr/>
                    <p:nvPr/>
                  </p:nvPicPr>
                  <p:blipFill>
                    <a:blip r:embed="rId18"/>
                    <a:stretch>
                      <a:fillRect/>
                    </a:stretch>
                  </p:blipFill>
                  <p:spPr>
                    <a:xfrm>
                      <a:off x="9519445" y="2115297"/>
                      <a:ext cx="420056" cy="2039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9">
                  <p14:nvContentPartPr>
                    <p14:cNvPr id="50" name="Ink 49">
                      <a:extLst>
                        <a:ext uri="{FF2B5EF4-FFF2-40B4-BE49-F238E27FC236}">
                          <a16:creationId xmlns:a16="http://schemas.microsoft.com/office/drawing/2014/main" id="{F75E9DF4-1E38-2B08-3EAE-55032E065583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265984" y="1730097"/>
                    <a:ext cx="501120" cy="478440"/>
                  </p14:xfrm>
                </p:contentPart>
              </mc:Choice>
              <mc:Fallback xmlns="">
                <p:pic>
                  <p:nvPicPr>
                    <p:cNvPr id="82" name="Ink 81">
                      <a:extLst>
                        <a:ext uri="{FF2B5EF4-FFF2-40B4-BE49-F238E27FC236}">
                          <a16:creationId xmlns:a16="http://schemas.microsoft.com/office/drawing/2014/main" id="{598C2AF8-FB2F-7CB6-C9E7-40E0468F1528}"/>
                        </a:ext>
                      </a:extLst>
                    </p:cNvPr>
                    <p:cNvPicPr/>
                    <p:nvPr/>
                  </p:nvPicPr>
                  <p:blipFill>
                    <a:blip r:embed="rId20"/>
                    <a:stretch>
                      <a:fillRect/>
                    </a:stretch>
                  </p:blipFill>
                  <p:spPr>
                    <a:xfrm>
                      <a:off x="9077593" y="1579644"/>
                      <a:ext cx="874134" cy="776337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80CBAAB5-208B-7838-4073-48E19BE78C5C}"/>
                  </a:ext>
                </a:extLst>
              </p:cNvPr>
              <p:cNvGrpSpPr/>
              <p:nvPr/>
            </p:nvGrpSpPr>
            <p:grpSpPr>
              <a:xfrm>
                <a:off x="9347704" y="1861137"/>
                <a:ext cx="322560" cy="273960"/>
                <a:chOff x="9347704" y="1861137"/>
                <a:chExt cx="322560" cy="273960"/>
              </a:xfrm>
            </p:grpSpPr>
            <mc:AlternateContent xmlns:mc="http://schemas.openxmlformats.org/markup-compatibility/2006" xmlns:p14="http://schemas.microsoft.com/office/powerpoint/2010/main">
              <mc:Choice Requires="p14">
                <p:contentPart p14:bwMode="auto" r:id="rId21">
                  <p14:nvContentPartPr>
                    <p14:cNvPr id="23" name="Ink 22">
                      <a:extLst>
                        <a:ext uri="{FF2B5EF4-FFF2-40B4-BE49-F238E27FC236}">
                          <a16:creationId xmlns:a16="http://schemas.microsoft.com/office/drawing/2014/main" id="{E922FCC9-BFB8-53E2-5277-7F16D93D3022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373264" y="1861137"/>
                    <a:ext cx="285480" cy="20520"/>
                  </p14:xfrm>
                </p:contentPart>
              </mc:Choice>
              <mc:Fallback xmlns="">
                <p:pic>
                  <p:nvPicPr>
                    <p:cNvPr id="84" name="Ink 83">
                      <a:extLst>
                        <a:ext uri="{FF2B5EF4-FFF2-40B4-BE49-F238E27FC236}">
                          <a16:creationId xmlns:a16="http://schemas.microsoft.com/office/drawing/2014/main" id="{A2EEF28B-FAE3-069A-6B0A-9648A4C66346}"/>
                        </a:ext>
                      </a:extLst>
                    </p:cNvPr>
                    <p:cNvPicPr/>
                    <p:nvPr/>
                  </p:nvPicPr>
                  <p:blipFill>
                    <a:blip r:embed="rId22"/>
                    <a:stretch>
                      <a:fillRect/>
                    </a:stretch>
                  </p:blipFill>
                  <p:spPr>
                    <a:xfrm>
                      <a:off x="9185448" y="1732887"/>
                      <a:ext cx="657355" cy="274455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3">
                  <p14:nvContentPartPr>
                    <p14:cNvPr id="24" name="Ink 23">
                      <a:extLst>
                        <a:ext uri="{FF2B5EF4-FFF2-40B4-BE49-F238E27FC236}">
                          <a16:creationId xmlns:a16="http://schemas.microsoft.com/office/drawing/2014/main" id="{1508E49E-AB26-D129-580B-C0DC0C62FCE7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395584" y="1939257"/>
                    <a:ext cx="274680" cy="25200"/>
                  </p14:xfrm>
                </p:contentPart>
              </mc:Choice>
              <mc:Fallback xmlns="">
                <p:pic>
                  <p:nvPicPr>
                    <p:cNvPr id="85" name="Ink 84">
                      <a:extLst>
                        <a:ext uri="{FF2B5EF4-FFF2-40B4-BE49-F238E27FC236}">
                          <a16:creationId xmlns:a16="http://schemas.microsoft.com/office/drawing/2014/main" id="{9F704B67-8ABD-9F8B-34AE-92D51BB1149B}"/>
                        </a:ext>
                      </a:extLst>
                    </p:cNvPr>
                    <p:cNvPicPr/>
                    <p:nvPr/>
                  </p:nvPicPr>
                  <p:blipFill>
                    <a:blip r:embed="rId24"/>
                    <a:stretch>
                      <a:fillRect/>
                    </a:stretch>
                  </p:blipFill>
                  <p:spPr>
                    <a:xfrm>
                      <a:off x="9207447" y="1799257"/>
                      <a:ext cx="647191" cy="30240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5">
                  <p14:nvContentPartPr>
                    <p14:cNvPr id="25" name="Ink 24">
                      <a:extLst>
                        <a:ext uri="{FF2B5EF4-FFF2-40B4-BE49-F238E27FC236}">
                          <a16:creationId xmlns:a16="http://schemas.microsoft.com/office/drawing/2014/main" id="{6F738EDD-88CC-E931-B7FD-90D30E8AE4A1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347704" y="2033577"/>
                    <a:ext cx="311040" cy="22320"/>
                  </p14:xfrm>
                </p:contentPart>
              </mc:Choice>
              <mc:Fallback xmlns="">
                <p:pic>
                  <p:nvPicPr>
                    <p:cNvPr id="86" name="Ink 85">
                      <a:extLst>
                        <a:ext uri="{FF2B5EF4-FFF2-40B4-BE49-F238E27FC236}">
                          <a16:creationId xmlns:a16="http://schemas.microsoft.com/office/drawing/2014/main" id="{86F2A94E-01CA-23D8-7137-5715CE6C5794}"/>
                        </a:ext>
                      </a:extLst>
                    </p:cNvPr>
                    <p:cNvPicPr/>
                    <p:nvPr/>
                  </p:nvPicPr>
                  <p:blipFill>
                    <a:blip r:embed="rId26"/>
                    <a:stretch>
                      <a:fillRect/>
                    </a:stretch>
                  </p:blipFill>
                  <p:spPr>
                    <a:xfrm>
                      <a:off x="9160331" y="1894077"/>
                      <a:ext cx="682040" cy="29853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7">
                  <p14:nvContentPartPr>
                    <p14:cNvPr id="39" name="Ink 38">
                      <a:extLst>
                        <a:ext uri="{FF2B5EF4-FFF2-40B4-BE49-F238E27FC236}">
                          <a16:creationId xmlns:a16="http://schemas.microsoft.com/office/drawing/2014/main" id="{8CA33F5D-8D8D-1F33-46DE-E2E7B0938E23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9360664" y="2100897"/>
                    <a:ext cx="304920" cy="34200"/>
                  </p14:xfrm>
                </p:contentPart>
              </mc:Choice>
              <mc:Fallback xmlns="">
                <p:pic>
                  <p:nvPicPr>
                    <p:cNvPr id="88" name="Ink 87">
                      <a:extLst>
                        <a:ext uri="{FF2B5EF4-FFF2-40B4-BE49-F238E27FC236}">
                          <a16:creationId xmlns:a16="http://schemas.microsoft.com/office/drawing/2014/main" id="{FD485E7C-F19D-3957-4073-BF2FF1CAF9DC}"/>
                        </a:ext>
                      </a:extLst>
                    </p:cNvPr>
                    <p:cNvPicPr/>
                    <p:nvPr/>
                  </p:nvPicPr>
                  <p:blipFill>
                    <a:blip r:embed="rId28"/>
                    <a:stretch>
                      <a:fillRect/>
                    </a:stretch>
                  </p:blipFill>
                  <p:spPr>
                    <a:xfrm>
                      <a:off x="9172442" y="1958397"/>
                      <a:ext cx="677600" cy="31635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</p:grp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DBB1508-C4D0-9549-94B4-589FDF4A49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87867" y="1120867"/>
              <a:ext cx="4616266" cy="46162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6FB63F7-A278-DC84-6F5C-89AC4B2490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17843" y="1150843"/>
              <a:ext cx="4556314" cy="4556314"/>
            </a:xfrm>
            <a:prstGeom prst="ellipse">
              <a:avLst/>
            </a:prstGeom>
            <a:solidFill>
              <a:srgbClr val="E79B7D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C83F31B-28DE-39B9-F8CF-13D487D74D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77795" y="1210795"/>
              <a:ext cx="4436411" cy="4436411"/>
            </a:xfrm>
            <a:prstGeom prst="ellipse">
              <a:avLst/>
            </a:prstGeom>
            <a:solidFill>
              <a:srgbClr val="DB6A3D"/>
            </a:soli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E10F39C-C64F-307A-02D5-C2912BE3E5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36000" y="1269000"/>
              <a:ext cx="4320001" cy="432000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F07A173-880D-E45F-2A13-036229DCAB36}"/>
              </a:ext>
            </a:extLst>
          </p:cNvPr>
          <p:cNvGrpSpPr/>
          <p:nvPr/>
        </p:nvGrpSpPr>
        <p:grpSpPr>
          <a:xfrm flipH="1">
            <a:off x="767685" y="1072982"/>
            <a:ext cx="1755207" cy="1755207"/>
            <a:chOff x="6290661" y="2060534"/>
            <a:chExt cx="1755207" cy="1755207"/>
          </a:xfrm>
        </p:grpSpPr>
        <p:pic>
          <p:nvPicPr>
            <p:cNvPr id="3" name="Picture 2" descr="A purple planet with a red band">
              <a:extLst>
                <a:ext uri="{FF2B5EF4-FFF2-40B4-BE49-F238E27FC236}">
                  <a16:creationId xmlns:a16="http://schemas.microsoft.com/office/drawing/2014/main" id="{8AFE1B11-0778-1BDD-234D-647A7A4931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0661" y="2060534"/>
              <a:ext cx="1755207" cy="1755207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9FA27F9-B5DF-AEFD-647F-42EF177825B1}"/>
                </a:ext>
              </a:extLst>
            </p:cNvPr>
            <p:cNvGrpSpPr/>
            <p:nvPr/>
          </p:nvGrpSpPr>
          <p:grpSpPr>
            <a:xfrm>
              <a:off x="6481040" y="2761467"/>
              <a:ext cx="273240" cy="93600"/>
              <a:chOff x="6481040" y="2761467"/>
              <a:chExt cx="273240" cy="936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6" name="Ink 5">
                    <a:extLst>
                      <a:ext uri="{FF2B5EF4-FFF2-40B4-BE49-F238E27FC236}">
                        <a16:creationId xmlns:a16="http://schemas.microsoft.com/office/drawing/2014/main" id="{A30612F0-B163-9983-B51C-19C92061A150}"/>
                      </a:ext>
                    </a:extLst>
                  </p14:cNvPr>
                  <p14:cNvContentPartPr/>
                  <p14:nvPr/>
                </p14:nvContentPartPr>
                <p14:xfrm>
                  <a:off x="6481040" y="2761467"/>
                  <a:ext cx="58680" cy="65880"/>
                </p14:xfrm>
              </p:contentPart>
            </mc:Choice>
            <mc:Fallback xmlns="">
              <p:pic>
                <p:nvPicPr>
                  <p:cNvPr id="6" name="Ink 5">
                    <a:extLst>
                      <a:ext uri="{FF2B5EF4-FFF2-40B4-BE49-F238E27FC236}">
                        <a16:creationId xmlns:a16="http://schemas.microsoft.com/office/drawing/2014/main" id="{A378503B-92E6-317F-F5A5-FCB2E454E41E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6463150" y="2743467"/>
                    <a:ext cx="94103" cy="101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7" name="Ink 6">
                    <a:extLst>
                      <a:ext uri="{FF2B5EF4-FFF2-40B4-BE49-F238E27FC236}">
                        <a16:creationId xmlns:a16="http://schemas.microsoft.com/office/drawing/2014/main" id="{76F41313-364E-B59D-74B1-4F95AAD15CDA}"/>
                      </a:ext>
                    </a:extLst>
                  </p14:cNvPr>
                  <p14:cNvContentPartPr/>
                  <p14:nvPr/>
                </p14:nvContentPartPr>
                <p14:xfrm>
                  <a:off x="6682640" y="2778747"/>
                  <a:ext cx="71640" cy="76320"/>
                </p14:xfrm>
              </p:contentPart>
            </mc:Choice>
            <mc:Fallback xmlns="">
              <p:pic>
                <p:nvPicPr>
                  <p:cNvPr id="7" name="Ink 6">
                    <a:extLst>
                      <a:ext uri="{FF2B5EF4-FFF2-40B4-BE49-F238E27FC236}">
                        <a16:creationId xmlns:a16="http://schemas.microsoft.com/office/drawing/2014/main" id="{C1D66226-7988-F56B-A736-3D870F2D75ED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6664730" y="2760747"/>
                    <a:ext cx="107102" cy="11196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AEB9EDC0-4EBF-AF81-03CA-B9762E718C94}"/>
                    </a:ext>
                  </a:extLst>
                </p14:cNvPr>
                <p14:cNvContentPartPr/>
                <p14:nvPr/>
              </p14:nvContentPartPr>
              <p14:xfrm>
                <a:off x="6520280" y="2990067"/>
                <a:ext cx="129960" cy="622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4A9AE965-135C-523F-C99E-74C1A94D9BC4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502330" y="2972067"/>
                  <a:ext cx="165502" cy="97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19C1D1C-F0CD-42B9-6DF8-60DBF48B1111}"/>
                  </a:ext>
                </a:extLst>
              </p14:cNvPr>
              <p14:cNvContentPartPr/>
              <p14:nvPr/>
            </p14:nvContentPartPr>
            <p14:xfrm>
              <a:off x="6024692" y="678711"/>
              <a:ext cx="114480" cy="2851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19C1D1C-F0CD-42B9-6DF8-60DBF48B1111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016052" y="670071"/>
                <a:ext cx="132120" cy="30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7E585A13-1C94-F99A-A56B-946F3BC8558A}"/>
                  </a:ext>
                </a:extLst>
              </p14:cNvPr>
              <p14:cNvContentPartPr/>
              <p14:nvPr/>
            </p14:nvContentPartPr>
            <p14:xfrm>
              <a:off x="3295172" y="3312831"/>
              <a:ext cx="297720" cy="1540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E585A13-1C94-F99A-A56B-946F3BC8558A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286532" y="3303831"/>
                <a:ext cx="31536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ECC988E9-89D8-5D19-206B-685781720AEE}"/>
                  </a:ext>
                </a:extLst>
              </p14:cNvPr>
              <p14:cNvContentPartPr/>
              <p14:nvPr/>
            </p14:nvContentPartPr>
            <p14:xfrm>
              <a:off x="6196052" y="5883231"/>
              <a:ext cx="143640" cy="342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ECC988E9-89D8-5D19-206B-685781720AEE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187052" y="5874591"/>
                <a:ext cx="16128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1F3FCEF-A3CB-DB99-5106-E81C878807E1}"/>
                  </a:ext>
                </a:extLst>
              </p14:cNvPr>
              <p14:cNvContentPartPr/>
              <p14:nvPr/>
            </p14:nvContentPartPr>
            <p14:xfrm>
              <a:off x="8620292" y="3249111"/>
              <a:ext cx="377640" cy="12240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1F3FCEF-A3CB-DB99-5106-E81C878807E1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8611652" y="3240111"/>
                <a:ext cx="39528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492BFE1D-AB45-C689-FB3B-1559170550CA}"/>
                  </a:ext>
                </a:extLst>
              </p14:cNvPr>
              <p14:cNvContentPartPr/>
              <p14:nvPr/>
            </p14:nvContentPartPr>
            <p14:xfrm>
              <a:off x="3911132" y="1154631"/>
              <a:ext cx="361440" cy="49572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492BFE1D-AB45-C689-FB3B-1559170550CA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902132" y="1145631"/>
                <a:ext cx="379080" cy="51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4FB4C327-24FF-CEC9-FC0B-DD80A24B1891}"/>
                  </a:ext>
                </a:extLst>
              </p14:cNvPr>
              <p14:cNvContentPartPr/>
              <p14:nvPr/>
            </p14:nvContentPartPr>
            <p14:xfrm>
              <a:off x="8159492" y="1490871"/>
              <a:ext cx="415080" cy="4809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4FB4C327-24FF-CEC9-FC0B-DD80A24B1891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150852" y="1482231"/>
                <a:ext cx="432720" cy="49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0C1BBE1B-6950-180A-8029-D1FAF70577D3}"/>
                  </a:ext>
                </a:extLst>
              </p14:cNvPr>
              <p14:cNvContentPartPr/>
              <p14:nvPr/>
            </p14:nvContentPartPr>
            <p14:xfrm>
              <a:off x="3861092" y="5233071"/>
              <a:ext cx="450720" cy="42696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0C1BBE1B-6950-180A-8029-D1FAF70577D3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852452" y="5224431"/>
                <a:ext cx="468360" cy="44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4225824C-AE37-C68C-D079-8195173CF24B}"/>
                  </a:ext>
                </a:extLst>
              </p14:cNvPr>
              <p14:cNvContentPartPr/>
              <p14:nvPr/>
            </p14:nvContentPartPr>
            <p14:xfrm>
              <a:off x="8018372" y="4963071"/>
              <a:ext cx="516240" cy="19332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4225824C-AE37-C68C-D079-8195173CF24B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009372" y="4954431"/>
                <a:ext cx="533880" cy="21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735CB2DC-CBA0-3002-3656-E8D355F4A934}"/>
                  </a:ext>
                </a:extLst>
              </p14:cNvPr>
              <p14:cNvContentPartPr/>
              <p14:nvPr/>
            </p14:nvContentPartPr>
            <p14:xfrm>
              <a:off x="3477692" y="2049231"/>
              <a:ext cx="256320" cy="4161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735CB2DC-CBA0-3002-3656-E8D355F4A934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468692" y="2040231"/>
                <a:ext cx="273960" cy="43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E40E3469-B043-20D9-6B8A-FDD1524F3BAB}"/>
                  </a:ext>
                </a:extLst>
              </p14:cNvPr>
              <p14:cNvContentPartPr/>
              <p14:nvPr/>
            </p14:nvContentPartPr>
            <p14:xfrm>
              <a:off x="8521292" y="2260191"/>
              <a:ext cx="458640" cy="34308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E40E3469-B043-20D9-6B8A-FDD1524F3BAB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8512292" y="2251191"/>
                <a:ext cx="476280" cy="36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5176031D-C255-4586-350A-757E9B4709F2}"/>
                  </a:ext>
                </a:extLst>
              </p14:cNvPr>
              <p14:cNvContentPartPr/>
              <p14:nvPr/>
            </p14:nvContentPartPr>
            <p14:xfrm>
              <a:off x="4886012" y="583311"/>
              <a:ext cx="344520" cy="48888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5176031D-C255-4586-350A-757E9B4709F2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877372" y="574311"/>
                <a:ext cx="362160" cy="50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A51685D8-6AEE-BF16-50AA-47628578E1B1}"/>
                  </a:ext>
                </a:extLst>
              </p14:cNvPr>
              <p14:cNvContentPartPr/>
              <p14:nvPr/>
            </p14:nvContentPartPr>
            <p14:xfrm>
              <a:off x="7338692" y="821991"/>
              <a:ext cx="142920" cy="4399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A51685D8-6AEE-BF16-50AA-47628578E1B1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7329692" y="813351"/>
                <a:ext cx="160560" cy="45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FB0F3B4B-233B-CB69-15FC-015E284C15E5}"/>
                  </a:ext>
                </a:extLst>
              </p14:cNvPr>
              <p14:cNvContentPartPr/>
              <p14:nvPr/>
            </p14:nvContentPartPr>
            <p14:xfrm>
              <a:off x="3196892" y="4452591"/>
              <a:ext cx="473040" cy="29808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FB0F3B4B-233B-CB69-15FC-015E284C15E5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188252" y="4443951"/>
                <a:ext cx="490680" cy="31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1F83D7F1-6B82-DD0C-5E23-CD715A0332F1}"/>
                  </a:ext>
                </a:extLst>
              </p14:cNvPr>
              <p14:cNvContentPartPr/>
              <p14:nvPr/>
            </p14:nvContentPartPr>
            <p14:xfrm>
              <a:off x="4915892" y="5763711"/>
              <a:ext cx="271440" cy="43344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1F83D7F1-6B82-DD0C-5E23-CD715A0332F1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907252" y="5755071"/>
                <a:ext cx="289080" cy="45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ECEA20CB-4FB8-A056-40C4-E57179FC4819}"/>
                  </a:ext>
                </a:extLst>
              </p14:cNvPr>
              <p14:cNvContentPartPr/>
              <p14:nvPr/>
            </p14:nvContentPartPr>
            <p14:xfrm>
              <a:off x="7229972" y="5634471"/>
              <a:ext cx="179640" cy="5709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ECEA20CB-4FB8-A056-40C4-E57179FC4819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7221332" y="5625471"/>
                <a:ext cx="197280" cy="58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44C86683-3082-1ED7-A6CE-5DDC002DB8E3}"/>
                  </a:ext>
                </a:extLst>
              </p14:cNvPr>
              <p14:cNvContentPartPr/>
              <p14:nvPr/>
            </p14:nvContentPartPr>
            <p14:xfrm>
              <a:off x="8566652" y="4146951"/>
              <a:ext cx="506160" cy="15948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44C86683-3082-1ED7-A6CE-5DDC002DB8E3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8557652" y="4137951"/>
                <a:ext cx="523800" cy="17712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Content Placeholder 58">
            <a:extLst>
              <a:ext uri="{FF2B5EF4-FFF2-40B4-BE49-F238E27FC236}">
                <a16:creationId xmlns:a16="http://schemas.microsoft.com/office/drawing/2014/main" id="{9CC4A75E-3728-2027-09DB-26F99DA00863}"/>
              </a:ext>
            </a:extLst>
          </p:cNvPr>
          <p:cNvSpPr txBox="1">
            <a:spLocks/>
          </p:cNvSpPr>
          <p:nvPr/>
        </p:nvSpPr>
        <p:spPr>
          <a:xfrm>
            <a:off x="4468333" y="3065168"/>
            <a:ext cx="3455437" cy="781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Quire Sans Light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Quire Sans Light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Quire Sans Light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Quire Sans Light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Quire Sans Light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SG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Quire Sans Light" panose="020F0502020204030204" pitchFamily="34" charset="0"/>
                <a:ea typeface="+mn-ea"/>
                <a:cs typeface="+mn-cs"/>
              </a:rPr>
              <a:t>Can Bob decode Alice’s information?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Quire Sans Light" panose="020F050202020403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5E0BDF-E1A5-D12C-11F7-BB651038B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1EB126-B2B6-4C53-BD84-78C6D706A9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76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hème Offic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3200" dirty="0" smtClean="0">
            <a:solidFill>
              <a:schemeClr val="bg1"/>
            </a:solidFill>
            <a:latin typeface="Quire Sans" panose="020B0502040400020003" pitchFamily="34" charset="0"/>
            <a:cs typeface="Quire Sans" panose="020B05020404000200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171</Words>
  <Application>Microsoft Macintosh PowerPoint</Application>
  <PresentationFormat>Grand écran</PresentationFormat>
  <Paragraphs>50</Paragraphs>
  <Slides>13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23" baseType="lpstr">
      <vt:lpstr>Arial</vt:lpstr>
      <vt:lpstr>Baskerville</vt:lpstr>
      <vt:lpstr>Calibri</vt:lpstr>
      <vt:lpstr>Cambria Math</vt:lpstr>
      <vt:lpstr>Futura Medium</vt:lpstr>
      <vt:lpstr>Quire Sans</vt:lpstr>
      <vt:lpstr>Quire Sans Light</vt:lpstr>
      <vt:lpstr>Tw Cen MT Condensed Extra Bold</vt:lpstr>
      <vt:lpstr>Thème Office</vt:lpstr>
      <vt:lpstr>Office Theme</vt:lpstr>
      <vt:lpstr>Retrodiction of a Black Hole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Hayden-Preskill</vt:lpstr>
      <vt:lpstr>Présentation PowerPoint</vt:lpstr>
      <vt:lpstr>Présentation PowerPoint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Peter Sidajaya</dc:creator>
  <cp:lastModifiedBy>Peter Sidajaya</cp:lastModifiedBy>
  <cp:revision>5</cp:revision>
  <dcterms:created xsi:type="dcterms:W3CDTF">2023-09-10T07:35:23Z</dcterms:created>
  <dcterms:modified xsi:type="dcterms:W3CDTF">2023-09-27T23:49:30Z</dcterms:modified>
</cp:coreProperties>
</file>